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1041"/>
    <p:restoredTop sz="96440"/>
  </p:normalViewPr>
  <p:slideViewPr>
    <p:cSldViewPr snapToObjects="1">
      <p:cViewPr varScale="1">
        <p:scale>
          <a:sx n="100" d="100"/>
          <a:sy n="100" d="100"/>
        </p:scale>
        <p:origin x="-1980" y="-774"/>
      </p:cViewPr>
      <p:guideLst>
        <p:guide orient="horz" pos="2156"/>
        <p:guide pos="3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charts/_rels/chart1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1.xlsx"  /></Relationships>
</file>

<file path=ppt/charts/chart1.xml><?xml version="1.0" encoding="utf-8"?>
<c:chartSpace xmlns:r="http://schemas.openxmlformats.org/officeDocument/2006/relationships" xmlns:a="http://schemas.openxmlformats.org/drawingml/2006/main" xmlns:c="http://schemas.openxmlformats.org/drawingml/2006/chart">
  <c:date1904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roundedCorners val="0"/>
  <c:chart>
    <c:autoTitleDeleted val="1"/>
    <c:plotArea>
      <c:layout>
        <c:manualLayout>
          <c:layoutTarget val="inner"/>
          <c:xMode val="edge"/>
          <c:yMode val="edge"/>
          <c:x val="0.13030704855918884"/>
          <c:y val="0.056497026234865189"/>
          <c:w val="0.73938590288162231"/>
          <c:h val="0.804364442825317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계열1</c:v>
                </c:pt>
              </c:strCache>
            </c:strRef>
          </c:tx>
          <c:explosion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Lbls>
            <c:delete val="0"/>
            <c:spPr>
              <a:noFill/>
              <a:ln w="9525"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범주1</c:v>
                </c:pt>
                <c:pt idx="1">
                  <c:v>범주2</c:v>
                </c:pt>
                <c:pt idx="2">
                  <c:v>범주3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30</c:v>
                </c:pt>
                <c:pt idx="2">
                  <c:v>10</c:v>
                </c:pt>
              </c:numCache>
            </c:numRef>
          </c:val>
        </c:ser>
        <c:dLbls>
          <c:delete val="0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9525" cap="flat" cmpd="sng" algn="ctr">
          <a:noFill/>
          <a:prstDash val="solid"/>
          <a:round/>
        </a:ln>
      </c:spPr>
    </c:plotArea>
    <c:legend>
      <c:legendPos val="b"/>
      <c:layout/>
      <c:overlay val="0"/>
      <c:txPr>
        <a:bodyPr/>
        <a:lstStyle/>
        <a:p>
          <a:pPr>
            <a:defRPr sz="1100">
              <a:ea typeface="함초롬돋움"/>
            </a:defRPr>
          </a:pPr>
          <a:endParaRPr lang="ko-KR"/>
        </a:p>
      </c:txPr>
    </c:legend>
    <c:dispBlanksAs val="gap"/>
  </c:chart>
  <c:txPr>
    <a:bodyPr/>
    <a:lstStyle/>
    <a:p>
      <a:pPr>
        <a:defRPr sz="1200">
          <a:latin typeface="HCR Dotum"/>
          <a:ea typeface="HCR Dotum"/>
        </a:defRPr>
      </a:pPr>
      <a:endParaRPr lang="ko-KR"/>
    </a:p>
  </c:txPr>
  <c:extLst>
    <c:ext uri="CC8EB2C9-7E31-499d-B8F2-F6CE61031016">
      <ho:hncChartStyle xmlns:ho="http://schemas.haansoft.com/office/8.0" layoutIndex="-1" colorIndex="0" styleIndex="0"/>
    </c:ext>
  </c:extLst>
  <c:externalData r:id="rId1">
    <c:autoUpdate val="0"/>
  </c:externalData>
</c:chartSpace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jpe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jpeg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0" y="1"/>
            <a:ext cx="12191995" cy="685799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431213" y="2960248"/>
            <a:ext cx="7406501" cy="88053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31213" y="3840781"/>
            <a:ext cx="7406501" cy="736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49"/>
            <a:ext cx="2844800" cy="365124"/>
          </a:xfrm>
        </p:spPr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49"/>
            <a:ext cx="2844800" cy="365124"/>
          </a:xfrm>
        </p:spPr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14400" y="3856124"/>
            <a:ext cx="10363200" cy="839009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4749929"/>
            <a:ext cx="10363200" cy="506858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2017-02-14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49"/>
            <a:ext cx="2844800" cy="365124"/>
          </a:xfrm>
        </p:spPr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-5726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1298712"/>
            <a:ext cx="6308035" cy="1072969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2468866"/>
            <a:ext cx="5438588" cy="3526248"/>
          </a:xfrm>
        </p:spPr>
        <p:txBody>
          <a:bodyPr>
            <a:normAutofit fontScale="75000"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2017-02-14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49"/>
            <a:ext cx="2844800" cy="365124"/>
          </a:xfrm>
        </p:spPr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572826" y="1383161"/>
            <a:ext cx="8161133" cy="10768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2017-02-14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6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0" y="1"/>
            <a:ext cx="12191995" cy="6857996"/>
          </a:xfrm>
          <a:prstGeom prst="rect">
            <a:avLst/>
          </a:prstGeom>
        </p:spPr>
      </p:pic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2018-10-30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2017-02-14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2017-02-14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2017-02-14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2017-02-14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2017-02-14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844800" cy="36512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49"/>
            <a:ext cx="3860800" cy="36512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49"/>
            <a:ext cx="2844800" cy="36512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8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chart" Target="../charts/chart1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noFill/>
        </p:spPr>
        <p:txBody>
          <a:bodyPr vert="horz" wrap="none" lIns="91440" tIns="45720" rIns="91440" bIns="45720">
            <a:normAutofit/>
          </a:bodyPr>
          <a:lstStyle/>
          <a:p>
            <a:pPr>
              <a:defRPr lang="ko-KR" altLang="en-US"/>
            </a:pPr>
            <a:r>
              <a:rPr lang="ko-KR" altLang="en-US" b="1"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제목을 입력하십시오</a:t>
            </a:r>
            <a:endParaRPr lang="ko-KR" altLang="en-US" b="1">
              <a:solidFill>
                <a:schemeClr val="tx1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 vert="horz" wrap="none" lIns="91440" tIns="45720" rIns="91440" bIns="45720">
            <a:normAutofit/>
          </a:bodyPr>
          <a:lstStyle/>
          <a:p>
            <a:pPr>
              <a:defRPr lang="ko-KR" altLang="en-US"/>
            </a:pPr>
            <a:r>
              <a:rPr lang="en-US" altLang="ko-KR" sz="2500"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부제목을 입력하십시오</a:t>
            </a:r>
            <a:endParaRPr lang="en-US" altLang="ko-KR" sz="2500">
              <a:solidFill>
                <a:schemeClr val="tx1"/>
              </a:solidFill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4" name="그룹 3"/>
          <p:cNvGrpSpPr/>
          <p:nvPr/>
        </p:nvGrpSpPr>
        <p:grpSpPr>
          <a:xfrm rot="0">
            <a:off x="437450" y="2907161"/>
            <a:ext cx="6122376" cy="1709530"/>
            <a:chOff x="328088" y="2180371"/>
            <a:chExt cx="4591782" cy="1282148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328088" y="2180371"/>
              <a:ext cx="459178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>
              <a:off x="328088" y="3462519"/>
              <a:ext cx="459178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52120" y="1760809"/>
            <a:ext cx="4656523" cy="4656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 vert="horz" wrap="none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>
                <a:latin typeface="함초롬돋움"/>
                <a:ea typeface="함초롬돋움"/>
                <a:cs typeface="함초롬돋움"/>
              </a:rPr>
              <a:t>고맙습니다</a:t>
            </a:r>
            <a:endParaRPr lang="ko-KR" altLang="en-US"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vert="horz" wrap="none" lIns="91440" tIns="45720" rIns="91440" bIns="45720">
            <a:normAutofit/>
          </a:bodyPr>
          <a:lstStyle/>
          <a:p>
            <a:pPr marL="0" indent="0">
              <a:buNone/>
              <a:defRPr lang="ko-KR" altLang="en-US"/>
            </a:pPr>
            <a:r>
              <a:rPr lang="en-US" altLang="ko-KR"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메시지를 입력하십시오 </a:t>
            </a:r>
            <a:endParaRPr lang="en-US" altLang="ko-KR">
              <a:solidFill>
                <a:schemeClr val="tx1"/>
              </a:solidFill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4" name="그룹 3"/>
          <p:cNvGrpSpPr/>
          <p:nvPr/>
        </p:nvGrpSpPr>
        <p:grpSpPr>
          <a:xfrm rot="0">
            <a:off x="3034812" y="3698849"/>
            <a:ext cx="6122376" cy="1709530"/>
            <a:chOff x="2380298" y="915520"/>
            <a:chExt cx="4591782" cy="1282148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2380298" y="915520"/>
              <a:ext cx="459178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>
              <a:off x="2380298" y="2197668"/>
              <a:ext cx="459178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0"/>
          </p:nvPr>
        </p:nvSpPr>
        <p:spPr/>
        <p:txBody>
          <a:bodyPr vert="horz" wrap="none" lIns="91440" tIns="45720" rIns="91440" bIns="45720">
            <a:normAutofit/>
          </a:bodyPr>
          <a:lstStyle/>
          <a:p>
            <a:pPr>
              <a:defRPr lang="ko-KR" altLang="en-US"/>
            </a:pPr>
            <a:r>
              <a:rPr lang="en-US" altLang="ko-KR" sz="3600" b="1">
                <a:latin typeface="함초롬돋움"/>
                <a:ea typeface="함초롬돋움"/>
                <a:cs typeface="함초롬돋움"/>
              </a:rPr>
              <a:t>제목을 입력하십시오</a:t>
            </a:r>
            <a:endParaRPr lang="ko-KR" altLang="en-US" sz="3600" b="1"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 vert="horz" wrap="none" lIns="91440" tIns="45720" rIns="91440" bIns="45720">
            <a:normAutofit/>
          </a:bodyPr>
          <a:lstStyle/>
          <a:p>
            <a:pPr marL="266700" indent="-266700">
              <a:buFont typeface="+mj-lt"/>
              <a:buAutoNum type="arabicPeriod"/>
              <a:defRPr lang="ko-KR" altLang="en-US"/>
            </a:pPr>
            <a:r>
              <a:rPr lang="en-US" altLang="ko-KR" sz="2000">
                <a:latin typeface="함초롬돋움"/>
                <a:ea typeface="함초롬돋움"/>
                <a:cs typeface="함초롬돋움"/>
              </a:rPr>
              <a:t>소개</a:t>
            </a:r>
            <a:endParaRPr lang="en-US" altLang="ko-KR" sz="2000">
              <a:latin typeface="함초롬돋움"/>
              <a:ea typeface="함초롬돋움"/>
              <a:cs typeface="함초롬돋움"/>
            </a:endParaRPr>
          </a:p>
          <a:p>
            <a:pPr marL="266700" indent="-266700">
              <a:buFont typeface="+mj-lt"/>
              <a:buAutoNum type="arabicPeriod"/>
              <a:defRPr lang="ko-KR" altLang="en-US"/>
            </a:pPr>
            <a:r>
              <a:rPr lang="en-US" altLang="ko-KR" sz="2000">
                <a:latin typeface="함초롬돋움"/>
                <a:ea typeface="함초롬돋움"/>
                <a:cs typeface="함초롬돋움"/>
              </a:rPr>
              <a:t>소개</a:t>
            </a:r>
            <a:endParaRPr lang="en-US" altLang="ko-KR" sz="2000">
              <a:latin typeface="함초롬돋움"/>
              <a:ea typeface="함초롬돋움"/>
              <a:cs typeface="함초롬돋움"/>
            </a:endParaRPr>
          </a:p>
          <a:p>
            <a:pPr marL="266700" indent="-266700">
              <a:buFont typeface="+mj-lt"/>
              <a:buAutoNum type="arabicPeriod"/>
              <a:defRPr lang="ko-KR" altLang="en-US"/>
            </a:pPr>
            <a:r>
              <a:rPr lang="en-US" altLang="ko-KR" sz="2000">
                <a:latin typeface="함초롬돋움"/>
                <a:ea typeface="함초롬돋움"/>
                <a:cs typeface="함초롬돋움"/>
              </a:rPr>
              <a:t>소개</a:t>
            </a:r>
            <a:endParaRPr lang="en-US" altLang="ko-KR" sz="2000">
              <a:latin typeface="함초롬돋움"/>
              <a:ea typeface="함초롬돋움"/>
              <a:cs typeface="함초롬돋움"/>
            </a:endParaRPr>
          </a:p>
          <a:p>
            <a:pPr marL="266700" indent="-266700">
              <a:buFont typeface="+mj-lt"/>
              <a:buAutoNum type="arabicPeriod"/>
              <a:defRPr lang="ko-KR" altLang="en-US"/>
            </a:pPr>
            <a:r>
              <a:rPr lang="en-US" altLang="ko-KR" sz="2000">
                <a:latin typeface="함초롬돋움"/>
                <a:ea typeface="함초롬돋움"/>
                <a:cs typeface="함초롬돋움"/>
              </a:rPr>
              <a:t>소개</a:t>
            </a:r>
            <a:endParaRPr lang="en-US" altLang="ko-KR" sz="2000">
              <a:latin typeface="함초롬돋움"/>
              <a:ea typeface="함초롬돋움"/>
              <a:cs typeface="함초롬돋움"/>
            </a:endParaRPr>
          </a:p>
          <a:p>
            <a:pPr marL="266700" indent="-266700">
              <a:buFont typeface="+mj-lt"/>
              <a:buAutoNum type="arabicPeriod"/>
              <a:defRPr lang="ko-KR" altLang="en-US"/>
            </a:pPr>
            <a:r>
              <a:rPr lang="en-US" altLang="ko-KR" sz="2000">
                <a:latin typeface="함초롬돋움"/>
                <a:ea typeface="함초롬돋움"/>
                <a:cs typeface="함초롬돋움"/>
              </a:rPr>
              <a:t>소개</a:t>
            </a:r>
            <a:endParaRPr lang="ko-KR" altLang="en-US" sz="2000"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 idx="0"/>
          </p:nvPr>
        </p:nvSpPr>
        <p:spPr/>
        <p:txBody>
          <a:bodyPr vert="horz" wrap="none">
            <a:normAutofit/>
          </a:bodyPr>
          <a:lstStyle/>
          <a:p>
            <a:pPr lvl="0">
              <a:defRPr lang="ko-KR" altLang="en-US"/>
            </a:pPr>
            <a:r>
              <a:rPr lang="en-US" altLang="ko-KR">
                <a:latin typeface="함초롬돋움"/>
                <a:ea typeface="함초롬돋움"/>
                <a:cs typeface="함초롬돋움"/>
              </a:rPr>
              <a:t>제목을 입력하십시오</a:t>
            </a:r>
            <a:endParaRPr lang="ko-KR" altLang="en-US"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" name="글상자"/>
          <p:cNvSpPr txBox="1">
            <a:spLocks noChangeArrowheads="1"/>
          </p:cNvSpPr>
          <p:nvPr/>
        </p:nvSpPr>
        <p:spPr>
          <a:xfrm>
            <a:off x="596476" y="2356841"/>
            <a:ext cx="8161133" cy="63898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vert="horz" wrap="none" lIns="89999" tIns="46800" rIns="89999" bIns="46800">
            <a:norm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/>
                <a:ea typeface="굴림"/>
                <a:cs typeface="+mn-cs"/>
              </a:defRPr>
            </a:lvl9pPr>
          </a:lstStyle>
          <a:p>
            <a:pPr>
              <a:buClr>
                <a:prstClr val="white"/>
              </a:buClr>
              <a:defRPr lang="ko-KR"/>
            </a:pPr>
            <a:r>
              <a:rPr kumimoji="0" lang="en-US" altLang="ko-KR" sz="2500">
                <a:latin typeface="함초롬돋움"/>
                <a:ea typeface="함초롬돋움"/>
                <a:cs typeface="함초롬돋움"/>
              </a:rPr>
              <a:t>부제목을 입력하십시오</a:t>
            </a:r>
            <a:endParaRPr kumimoji="0" lang="en-US" altLang="ko-KR" sz="2500">
              <a:latin typeface="함초롬돋움"/>
              <a:ea typeface="함초롬돋움"/>
              <a:cs typeface="함초롬돋움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596476" y="1383161"/>
            <a:ext cx="612237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596476" y="3092692"/>
            <a:ext cx="612237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글상자 1"/>
          <p:cNvSpPr txBox="1"/>
          <p:nvPr/>
        </p:nvSpPr>
        <p:spPr>
          <a:xfrm>
            <a:off x="442128" y="1607932"/>
            <a:ext cx="6039952" cy="1742328"/>
          </a:xfrm>
          <a:prstGeom prst="rect">
            <a:avLst/>
          </a:prstGeom>
          <a:noFill/>
        </p:spPr>
        <p:txBody>
          <a:bodyPr vert="horz" wrap="none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en-US" altLang="ko-KR" sz="4000" b="1">
                <a:latin typeface="함초롬돋움"/>
                <a:ea typeface="함초롬돋움"/>
                <a:cs typeface="함초롬돋움"/>
              </a:rPr>
              <a:t>제목을 입력하십시오</a:t>
            </a:r>
            <a:endParaRPr lang="en-US" altLang="ko-KR" sz="4000" b="1"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6" name="글상자 15"/>
          <p:cNvSpPr txBox="1"/>
          <p:nvPr/>
        </p:nvSpPr>
        <p:spPr>
          <a:xfrm>
            <a:off x="442128" y="2477634"/>
            <a:ext cx="6402808" cy="478925"/>
          </a:xfrm>
          <a:prstGeom prst="rect">
            <a:avLst/>
          </a:prstGeom>
          <a:noFill/>
        </p:spPr>
        <p:txBody>
          <a:bodyPr vert="horz" wrap="none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en-US" altLang="ko-KR">
                <a:latin typeface="함초롬돋움"/>
                <a:ea typeface="함초롬돋움"/>
                <a:cs typeface="함초롬돋움"/>
              </a:rPr>
              <a:t>부제목 또는 텍스트를 입력하십시오</a:t>
            </a:r>
            <a:endParaRPr lang="en-US" altLang="ko-KR"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17" name="그룹 16"/>
          <p:cNvGrpSpPr/>
          <p:nvPr/>
        </p:nvGrpSpPr>
        <p:grpSpPr>
          <a:xfrm rot="0">
            <a:off x="582344" y="1508733"/>
            <a:ext cx="6122376" cy="1709530"/>
            <a:chOff x="2380298" y="915520"/>
            <a:chExt cx="4591782" cy="1282148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380298" y="915520"/>
              <a:ext cx="459178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380298" y="2197668"/>
              <a:ext cx="459178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글상자 17"/>
          <p:cNvSpPr txBox="1"/>
          <p:nvPr/>
        </p:nvSpPr>
        <p:spPr>
          <a:xfrm>
            <a:off x="2893298" y="1295248"/>
            <a:ext cx="6402808" cy="924712"/>
          </a:xfrm>
          <a:prstGeom prst="rect">
            <a:avLst/>
          </a:prstGeom>
          <a:noFill/>
        </p:spPr>
        <p:txBody>
          <a:bodyPr vert="horz" wrap="none" lIns="91440" tIns="45720" rIns="91440" bIns="45720">
            <a:norm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latin typeface="함초롬돋움"/>
                <a:ea typeface="함초롬돋움"/>
                <a:cs typeface="함초롬돋움"/>
              </a:rPr>
              <a:t>제목을 입력하십시오</a:t>
            </a:r>
            <a:endParaRPr lang="en-US" altLang="ko-KR" sz="4000" b="1"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9" name="글상자 18"/>
          <p:cNvSpPr txBox="1"/>
          <p:nvPr/>
        </p:nvSpPr>
        <p:spPr>
          <a:xfrm>
            <a:off x="2893298" y="2239096"/>
            <a:ext cx="6402808" cy="492442"/>
          </a:xfrm>
          <a:prstGeom prst="rect">
            <a:avLst/>
          </a:prstGeom>
          <a:noFill/>
        </p:spPr>
        <p:txBody>
          <a:bodyPr vert="horz" wrap="none" lIns="91440" tIns="45720" rIns="91440" bIns="45720">
            <a:normAutofit/>
          </a:bodyPr>
          <a:lstStyle/>
          <a:p>
            <a:pPr algn="ctr">
              <a:defRPr lang="ko-KR" altLang="en-US"/>
            </a:pPr>
            <a:r>
              <a:rPr lang="en-US" altLang="ko-KR">
                <a:latin typeface="함초롬돋움"/>
                <a:ea typeface="함초롬돋움"/>
                <a:cs typeface="함초롬돋움"/>
              </a:rPr>
              <a:t>부제목 또는 텍스트를 입력하십시오</a:t>
            </a:r>
            <a:endParaRPr lang="en-US" altLang="ko-KR"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5" name="그룹 4"/>
          <p:cNvGrpSpPr/>
          <p:nvPr/>
        </p:nvGrpSpPr>
        <p:grpSpPr>
          <a:xfrm rot="0">
            <a:off x="2550173" y="3982221"/>
            <a:ext cx="7091653" cy="1987170"/>
            <a:chOff x="2183653" y="3359649"/>
            <a:chExt cx="5318740" cy="1490378"/>
          </a:xfrm>
        </p:grpSpPr>
        <p:cxnSp>
          <p:nvCxnSpPr>
            <p:cNvPr id="6" name="직선 화살표 연결선 5"/>
            <p:cNvCxnSpPr/>
            <p:nvPr/>
          </p:nvCxnSpPr>
          <p:spPr>
            <a:xfrm>
              <a:off x="2864170" y="4104838"/>
              <a:ext cx="3149072" cy="0"/>
            </a:xfrm>
            <a:prstGeom prst="straightConnector1">
              <a:avLst/>
            </a:prstGeom>
            <a:ln w="3175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그룹 6"/>
            <p:cNvGrpSpPr/>
            <p:nvPr/>
          </p:nvGrpSpPr>
          <p:grpSpPr>
            <a:xfrm rot="0">
              <a:off x="6012013" y="3359649"/>
              <a:ext cx="1490380" cy="1490378"/>
              <a:chOff x="4296260" y="2571750"/>
              <a:chExt cx="1793695" cy="1793692"/>
            </a:xfrm>
          </p:grpSpPr>
          <p:sp>
            <p:nvSpPr>
              <p:cNvPr id="27" name="타원 26"/>
              <p:cNvSpPr/>
              <p:nvPr/>
            </p:nvSpPr>
            <p:spPr>
              <a:xfrm>
                <a:off x="4346203" y="2621214"/>
                <a:ext cx="1693809" cy="169476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none" lIns="91440" tIns="45720" rIns="91440" bIns="45720" anchor="ctr" anchorCtr="0">
                <a:prstTxWarp prst="textNoShape">
                  <a:avLst/>
                </a:prstTxWarp>
                <a:normAutofit/>
              </a:bodyPr>
              <a:lstStyle/>
              <a:p>
                <a:pPr algn="ctr">
                  <a:defRPr lang="ko-KR" altLang="en-US"/>
                </a:pPr>
                <a:endParaRPr lang="ko-KR" altLang="en-US" sz="1600">
                  <a:solidFill>
                    <a:schemeClr val="tx1"/>
                  </a:solidFill>
                  <a:latin typeface="함초롬돋움"/>
                  <a:ea typeface="함초롬돋움"/>
                  <a:cs typeface="함초롬돋움"/>
                </a:endParaRPr>
              </a:p>
            </p:txBody>
          </p:sp>
          <p:sp>
            <p:nvSpPr>
              <p:cNvPr id="28" name="타원 27"/>
              <p:cNvSpPr/>
              <p:nvPr/>
            </p:nvSpPr>
            <p:spPr>
              <a:xfrm>
                <a:off x="4296260" y="2571750"/>
                <a:ext cx="1793695" cy="1793692"/>
              </a:xfrm>
              <a:prstGeom prst="ellipse">
                <a:avLst/>
              </a:prstGeom>
              <a:noFill/>
              <a:ln w="12700">
                <a:solidFill>
                  <a:schemeClr val="accent3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rmAutofit/>
              </a:bodyPr>
              <a:lstStyle/>
              <a:p>
                <a:pPr algn="ctr">
                  <a:defRPr lang="ko-KR" altLang="en-US"/>
                </a:pPr>
                <a:endParaRPr lang="ko-KR" altLang="en-US" sz="1600">
                  <a:solidFill>
                    <a:schemeClr val="tx1"/>
                  </a:solidFill>
                  <a:latin typeface="함초롬돋움"/>
                  <a:ea typeface="함초롬돋움"/>
                  <a:cs typeface="함초롬돋움"/>
                </a:endParaRP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 rot="0">
              <a:off x="2183653" y="3598926"/>
              <a:ext cx="1011255" cy="1011825"/>
              <a:chOff x="2183653" y="3598926"/>
              <a:chExt cx="1011255" cy="1011825"/>
            </a:xfrm>
          </p:grpSpPr>
          <p:sp>
            <p:nvSpPr>
              <p:cNvPr id="21" name="타원 20"/>
              <p:cNvSpPr/>
              <p:nvPr/>
            </p:nvSpPr>
            <p:spPr>
              <a:xfrm>
                <a:off x="2183653" y="3598926"/>
                <a:ext cx="1011255" cy="101182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none" lIns="91440" tIns="45720" rIns="91440" bIns="45720" anchor="ctr" anchorCtr="0">
                <a:prstTxWarp prst="textNoShape">
                  <a:avLst/>
                </a:prstTxWarp>
                <a:normAutofit/>
              </a:bodyPr>
              <a:lstStyle/>
              <a:p>
                <a:pPr algn="ctr">
                  <a:defRPr lang="ko-KR" altLang="en-US"/>
                </a:pPr>
                <a:endParaRPr lang="ko-KR" altLang="en-US" sz="1600">
                  <a:solidFill>
                    <a:schemeClr val="tx1"/>
                  </a:solidFill>
                  <a:latin typeface="함초롬돋움"/>
                  <a:ea typeface="함초롬돋움"/>
                  <a:cs typeface="함초롬돋움"/>
                </a:endParaRPr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2235561" y="3650863"/>
                <a:ext cx="907438" cy="907950"/>
              </a:xfrm>
              <a:prstGeom prst="ellipse">
                <a:avLst/>
              </a:prstGeom>
              <a:noFill/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none" lIns="91440" tIns="45720" rIns="91440" bIns="45720" anchor="ctr" anchorCtr="0">
                <a:prstTxWarp prst="textNoShape">
                  <a:avLst/>
                </a:prstTxWarp>
                <a:normAutofit/>
              </a:bodyPr>
              <a:lstStyle/>
              <a:p>
                <a:pPr algn="ctr">
                  <a:defRPr lang="ko-KR" altLang="en-US"/>
                </a:pPr>
                <a:endParaRPr lang="ko-KR" altLang="en-US" sz="1600">
                  <a:solidFill>
                    <a:schemeClr val="tx1"/>
                  </a:solidFill>
                  <a:latin typeface="함초롬돋움"/>
                  <a:ea typeface="함초롬돋움"/>
                  <a:cs typeface="함초롬돋움"/>
                </a:endParaRPr>
              </a:p>
            </p:txBody>
          </p:sp>
          <p:sp>
            <p:nvSpPr>
              <p:cNvPr id="23" name="글상자 22"/>
              <p:cNvSpPr txBox="1"/>
              <p:nvPr/>
            </p:nvSpPr>
            <p:spPr>
              <a:xfrm>
                <a:off x="2263951" y="3920172"/>
                <a:ext cx="850659" cy="365681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>
                <a:normAutofit/>
              </a:bodyPr>
              <a:lstStyle/>
              <a:p>
                <a:pPr algn="ctr">
                  <a:defRPr lang="ko-KR" altLang="en-US"/>
                </a:pPr>
                <a:r>
                  <a:rPr lang="en-US" altLang="ko-KR">
                    <a:solidFill>
                      <a:schemeClr val="bg1"/>
                    </a:solidFill>
                    <a:latin typeface="함초롬돋움"/>
                    <a:ea typeface="함초롬돋움"/>
                    <a:cs typeface="함초롬돋움"/>
                  </a:rPr>
                  <a:t>텍스트</a:t>
                </a:r>
                <a:endParaRPr lang="en-US" altLang="ko-KR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endParaRPr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 rot="0">
              <a:off x="3311704" y="3598926"/>
              <a:ext cx="1011255" cy="1011825"/>
              <a:chOff x="3311704" y="3598926"/>
              <a:chExt cx="1011255" cy="1011825"/>
            </a:xfrm>
          </p:grpSpPr>
          <p:sp>
            <p:nvSpPr>
              <p:cNvPr id="16" name="타원 15"/>
              <p:cNvSpPr/>
              <p:nvPr/>
            </p:nvSpPr>
            <p:spPr>
              <a:xfrm>
                <a:off x="3311704" y="3598926"/>
                <a:ext cx="1011255" cy="101182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none" lIns="91440" tIns="45720" rIns="91440" bIns="45720" anchor="ctr" anchorCtr="0">
                <a:prstTxWarp prst="textNoShape">
                  <a:avLst/>
                </a:prstTxWarp>
                <a:normAutofit/>
              </a:bodyPr>
              <a:lstStyle/>
              <a:p>
                <a:pPr algn="ctr">
                  <a:defRPr lang="ko-KR" altLang="en-US"/>
                </a:pPr>
                <a:endParaRPr lang="ko-KR" altLang="en-US" sz="1600">
                  <a:solidFill>
                    <a:schemeClr val="tx1"/>
                  </a:solidFill>
                  <a:latin typeface="함초롬돋움"/>
                  <a:ea typeface="함초롬돋움"/>
                  <a:cs typeface="함초롬돋움"/>
                </a:endParaRPr>
              </a:p>
            </p:txBody>
          </p:sp>
          <p:sp>
            <p:nvSpPr>
              <p:cNvPr id="17" name="타원 16"/>
              <p:cNvSpPr/>
              <p:nvPr/>
            </p:nvSpPr>
            <p:spPr>
              <a:xfrm>
                <a:off x="3363613" y="3650863"/>
                <a:ext cx="907438" cy="907950"/>
              </a:xfrm>
              <a:prstGeom prst="ellipse">
                <a:avLst/>
              </a:prstGeom>
              <a:noFill/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none" lIns="91440" tIns="45720" rIns="91440" bIns="45720" anchor="ctr" anchorCtr="0">
                <a:prstTxWarp prst="textNoShape">
                  <a:avLst/>
                </a:prstTxWarp>
                <a:normAutofit/>
              </a:bodyPr>
              <a:lstStyle/>
              <a:p>
                <a:pPr algn="ctr">
                  <a:defRPr lang="ko-KR" altLang="en-US"/>
                </a:pPr>
                <a:endParaRPr lang="ko-KR" altLang="en-US" sz="1600">
                  <a:solidFill>
                    <a:schemeClr val="tx1"/>
                  </a:solidFill>
                  <a:latin typeface="함초롬돋움"/>
                  <a:ea typeface="함초롬돋움"/>
                  <a:cs typeface="함초롬돋움"/>
                </a:endParaRPr>
              </a:p>
            </p:txBody>
          </p:sp>
          <p:sp>
            <p:nvSpPr>
              <p:cNvPr id="20" name="글상자 19"/>
              <p:cNvSpPr txBox="1"/>
              <p:nvPr/>
            </p:nvSpPr>
            <p:spPr>
              <a:xfrm>
                <a:off x="3392002" y="3920172"/>
                <a:ext cx="850659" cy="365681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>
                <a:normAutofit/>
              </a:bodyPr>
              <a:lstStyle/>
              <a:p>
                <a:pPr algn="ctr">
                  <a:defRPr lang="ko-KR" altLang="en-US"/>
                </a:pPr>
                <a:r>
                  <a:rPr lang="en-US" altLang="ko-KR">
                    <a:solidFill>
                      <a:schemeClr val="bg1"/>
                    </a:solidFill>
                    <a:latin typeface="함초롬돋움"/>
                    <a:ea typeface="함초롬돋움"/>
                    <a:cs typeface="함초롬돋움"/>
                  </a:rPr>
                  <a:t>텍스트</a:t>
                </a:r>
                <a:endParaRPr lang="en-US" altLang="ko-KR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endParaRPr>
              </a:p>
            </p:txBody>
          </p:sp>
        </p:grpSp>
        <p:sp>
          <p:nvSpPr>
            <p:cNvPr id="12" name="글상자 11"/>
            <p:cNvSpPr txBox="1"/>
            <p:nvPr/>
          </p:nvSpPr>
          <p:spPr>
            <a:xfrm>
              <a:off x="6146654" y="3843228"/>
              <a:ext cx="1221098" cy="518825"/>
            </a:xfrm>
            <a:prstGeom prst="rect">
              <a:avLst/>
            </a:prstGeom>
            <a:noFill/>
          </p:spPr>
          <p:txBody>
            <a:bodyPr vert="horz" wrap="none" lIns="91440" tIns="45720" rIns="91440" bIns="45720">
              <a:normAutofit/>
            </a:bodyPr>
            <a:lstStyle/>
            <a:p>
              <a:pPr algn="ctr">
                <a:defRPr lang="ko-KR" altLang="en-US"/>
              </a:pPr>
              <a:r>
                <a:rPr lang="en-US" altLang="ko-KR" sz="2800" b="1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텍스트</a:t>
              </a:r>
              <a:endParaRPr lang="en-US" altLang="ko-KR" sz="2800" b="1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 rot="0">
            <a:off x="3034812" y="1220693"/>
            <a:ext cx="6122376" cy="1709530"/>
            <a:chOff x="2380298" y="915520"/>
            <a:chExt cx="4591782" cy="1282148"/>
          </a:xfrm>
        </p:grpSpPr>
        <p:cxnSp>
          <p:nvCxnSpPr>
            <p:cNvPr id="25" name="직선 연결선 24"/>
            <p:cNvCxnSpPr/>
            <p:nvPr/>
          </p:nvCxnSpPr>
          <p:spPr>
            <a:xfrm>
              <a:off x="2380298" y="915520"/>
              <a:ext cx="459178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2380298" y="2197668"/>
              <a:ext cx="459178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글상자 1"/>
          <p:cNvSpPr txBox="1"/>
          <p:nvPr/>
        </p:nvSpPr>
        <p:spPr>
          <a:xfrm>
            <a:off x="624980" y="1038370"/>
            <a:ext cx="6410304" cy="927589"/>
          </a:xfrm>
          <a:prstGeom prst="rect">
            <a:avLst/>
          </a:prstGeom>
          <a:noFill/>
        </p:spPr>
        <p:txBody>
          <a:bodyPr vert="horz" wrap="none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en-US" altLang="ko-KR" sz="4000" b="1">
                <a:latin typeface="함초롬돋움"/>
                <a:ea typeface="함초롬돋움"/>
                <a:cs typeface="함초롬돋움"/>
              </a:rPr>
              <a:t>제목을 입력하십시오</a:t>
            </a:r>
            <a:endParaRPr lang="en-US" altLang="ko-KR" sz="4000" b="1"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" name="글상자 2"/>
          <p:cNvSpPr txBox="1"/>
          <p:nvPr/>
        </p:nvSpPr>
        <p:spPr>
          <a:xfrm>
            <a:off x="624980" y="1982530"/>
            <a:ext cx="6410305" cy="478729"/>
          </a:xfrm>
          <a:prstGeom prst="rect">
            <a:avLst/>
          </a:prstGeom>
          <a:noFill/>
        </p:spPr>
        <p:txBody>
          <a:bodyPr vert="horz" wrap="none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en-US" altLang="ko-KR">
                <a:latin typeface="함초롬돋움"/>
                <a:ea typeface="함초롬돋움"/>
                <a:cs typeface="함초롬돋움"/>
              </a:rPr>
              <a:t>부제목 또는 텍스트를 입력하십시오</a:t>
            </a:r>
            <a:endParaRPr lang="en-US" altLang="ko-KR">
              <a:latin typeface="함초롬돋움"/>
              <a:ea typeface="함초롬돋움"/>
              <a:cs typeface="함초롬돋움"/>
            </a:endParaRPr>
          </a:p>
        </p:txBody>
      </p:sp>
      <p:graphicFrame>
        <p:nvGraphicFramePr>
          <p:cNvPr id="6" name="차트 5"/>
          <p:cNvGraphicFramePr/>
          <p:nvPr/>
        </p:nvGraphicFramePr>
        <p:xfrm>
          <a:off x="412945" y="2708158"/>
          <a:ext cx="4045746" cy="3718921"/>
        </p:xfrm>
        <a:graphic>
          <a:graphicData uri="http://schemas.openxmlformats.org/drawingml/2006/chart">
            <c:chart r:id="rId2"/>
          </a:graphicData>
        </a:graphic>
      </p:graphicFrame>
      <p:grpSp>
        <p:nvGrpSpPr>
          <p:cNvPr id="8" name="그룹 7"/>
          <p:cNvGrpSpPr/>
          <p:nvPr/>
        </p:nvGrpSpPr>
        <p:grpSpPr>
          <a:xfrm rot="0">
            <a:off x="768944" y="932653"/>
            <a:ext cx="6122376" cy="1709530"/>
            <a:chOff x="2380298" y="915520"/>
            <a:chExt cx="4591782" cy="1282148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380298" y="915520"/>
              <a:ext cx="459178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380298" y="2197668"/>
              <a:ext cx="459178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글상자 1"/>
          <p:cNvSpPr txBox="1"/>
          <p:nvPr/>
        </p:nvSpPr>
        <p:spPr>
          <a:xfrm>
            <a:off x="647481" y="922462"/>
            <a:ext cx="5987913" cy="1741997"/>
          </a:xfrm>
          <a:prstGeom prst="rect">
            <a:avLst/>
          </a:prstGeom>
          <a:noFill/>
        </p:spPr>
        <p:txBody>
          <a:bodyPr vert="horz" wrap="none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en-US" altLang="ko-KR" sz="4000" b="1">
                <a:latin typeface="함초롬돋움"/>
                <a:ea typeface="함초롬돋움"/>
                <a:cs typeface="함초롬돋움"/>
              </a:rPr>
              <a:t>제목을 입력하십시오</a:t>
            </a:r>
            <a:endParaRPr lang="en-US" altLang="ko-KR" sz="4000" b="1"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" name="글상자 2"/>
          <p:cNvSpPr txBox="1"/>
          <p:nvPr/>
        </p:nvSpPr>
        <p:spPr>
          <a:xfrm>
            <a:off x="700489" y="1853174"/>
            <a:ext cx="5188208" cy="487566"/>
          </a:xfrm>
          <a:prstGeom prst="rect">
            <a:avLst/>
          </a:prstGeom>
          <a:noFill/>
        </p:spPr>
        <p:txBody>
          <a:bodyPr vert="horz" wrap="none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en-US" altLang="ko-KR">
                <a:latin typeface="함초롬돋움"/>
                <a:ea typeface="함초롬돋움"/>
                <a:cs typeface="함초롬돋움"/>
              </a:rPr>
              <a:t>부제목 또는 텍스트를 입력하십시오</a:t>
            </a:r>
            <a:endParaRPr lang="en-US" altLang="ko-KR"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185" name="그룹 184"/>
          <p:cNvGrpSpPr/>
          <p:nvPr/>
        </p:nvGrpSpPr>
        <p:grpSpPr>
          <a:xfrm rot="0">
            <a:off x="633821" y="3218321"/>
            <a:ext cx="6048236" cy="2995065"/>
            <a:chOff x="3043238" y="1549400"/>
            <a:chExt cx="4287837" cy="2017713"/>
          </a:xfrm>
          <a:solidFill>
            <a:schemeClr val="bg1">
              <a:lumMod val="95000"/>
            </a:schemeClr>
          </a:solidFill>
        </p:grpSpPr>
        <p:sp>
          <p:nvSpPr>
            <p:cNvPr id="186" name="자유형 5"/>
            <p:cNvSpPr/>
            <p:nvPr/>
          </p:nvSpPr>
          <p:spPr>
            <a:xfrm>
              <a:off x="3371850" y="3049588"/>
              <a:ext cx="142875" cy="142875"/>
            </a:xfrm>
            <a:custGeom>
              <a:avLst/>
              <a:gdLst>
                <a:gd name="T0" fmla="*/ 66 w 182"/>
                <a:gd name="T1" fmla="*/ 174 h 180"/>
                <a:gd name="T2" fmla="*/ 70 w 182"/>
                <a:gd name="T3" fmla="*/ 169 h 180"/>
                <a:gd name="T4" fmla="*/ 74 w 182"/>
                <a:gd name="T5" fmla="*/ 169 h 180"/>
                <a:gd name="T6" fmla="*/ 75 w 182"/>
                <a:gd name="T7" fmla="*/ 170 h 180"/>
                <a:gd name="T8" fmla="*/ 78 w 182"/>
                <a:gd name="T9" fmla="*/ 176 h 180"/>
                <a:gd name="T10" fmla="*/ 83 w 182"/>
                <a:gd name="T11" fmla="*/ 180 h 180"/>
                <a:gd name="T12" fmla="*/ 93 w 182"/>
                <a:gd name="T13" fmla="*/ 180 h 180"/>
                <a:gd name="T14" fmla="*/ 100 w 182"/>
                <a:gd name="T15" fmla="*/ 179 h 180"/>
                <a:gd name="T16" fmla="*/ 103 w 182"/>
                <a:gd name="T17" fmla="*/ 178 h 180"/>
                <a:gd name="T18" fmla="*/ 108 w 182"/>
                <a:gd name="T19" fmla="*/ 172 h 180"/>
                <a:gd name="T20" fmla="*/ 109 w 182"/>
                <a:gd name="T21" fmla="*/ 170 h 180"/>
                <a:gd name="T22" fmla="*/ 109 w 182"/>
                <a:gd name="T23" fmla="*/ 76 h 180"/>
                <a:gd name="T24" fmla="*/ 112 w 182"/>
                <a:gd name="T25" fmla="*/ 73 h 180"/>
                <a:gd name="T26" fmla="*/ 122 w 182"/>
                <a:gd name="T27" fmla="*/ 72 h 180"/>
                <a:gd name="T28" fmla="*/ 125 w 182"/>
                <a:gd name="T29" fmla="*/ 70 h 180"/>
                <a:gd name="T30" fmla="*/ 125 w 182"/>
                <a:gd name="T31" fmla="*/ 21 h 180"/>
                <a:gd name="T32" fmla="*/ 137 w 182"/>
                <a:gd name="T33" fmla="*/ 19 h 180"/>
                <a:gd name="T34" fmla="*/ 146 w 182"/>
                <a:gd name="T35" fmla="*/ 16 h 180"/>
                <a:gd name="T36" fmla="*/ 154 w 182"/>
                <a:gd name="T37" fmla="*/ 15 h 180"/>
                <a:gd name="T38" fmla="*/ 158 w 182"/>
                <a:gd name="T39" fmla="*/ 19 h 180"/>
                <a:gd name="T40" fmla="*/ 161 w 182"/>
                <a:gd name="T41" fmla="*/ 20 h 180"/>
                <a:gd name="T42" fmla="*/ 165 w 182"/>
                <a:gd name="T43" fmla="*/ 16 h 180"/>
                <a:gd name="T44" fmla="*/ 172 w 182"/>
                <a:gd name="T45" fmla="*/ 14 h 180"/>
                <a:gd name="T46" fmla="*/ 182 w 182"/>
                <a:gd name="T47" fmla="*/ 11 h 180"/>
                <a:gd name="T48" fmla="*/ 180 w 182"/>
                <a:gd name="T49" fmla="*/ 9 h 180"/>
                <a:gd name="T50" fmla="*/ 179 w 182"/>
                <a:gd name="T51" fmla="*/ 7 h 180"/>
                <a:gd name="T52" fmla="*/ 166 w 182"/>
                <a:gd name="T53" fmla="*/ 7 h 180"/>
                <a:gd name="T54" fmla="*/ 150 w 182"/>
                <a:gd name="T55" fmla="*/ 11 h 180"/>
                <a:gd name="T56" fmla="*/ 132 w 182"/>
                <a:gd name="T57" fmla="*/ 12 h 180"/>
                <a:gd name="T58" fmla="*/ 128 w 182"/>
                <a:gd name="T59" fmla="*/ 12 h 180"/>
                <a:gd name="T60" fmla="*/ 111 w 182"/>
                <a:gd name="T61" fmla="*/ 11 h 180"/>
                <a:gd name="T62" fmla="*/ 92 w 182"/>
                <a:gd name="T63" fmla="*/ 7 h 180"/>
                <a:gd name="T64" fmla="*/ 42 w 182"/>
                <a:gd name="T65" fmla="*/ 7 h 180"/>
                <a:gd name="T66" fmla="*/ 36 w 182"/>
                <a:gd name="T67" fmla="*/ 6 h 180"/>
                <a:gd name="T68" fmla="*/ 29 w 182"/>
                <a:gd name="T69" fmla="*/ 4 h 180"/>
                <a:gd name="T70" fmla="*/ 23 w 182"/>
                <a:gd name="T71" fmla="*/ 1 h 180"/>
                <a:gd name="T72" fmla="*/ 15 w 182"/>
                <a:gd name="T73" fmla="*/ 2 h 180"/>
                <a:gd name="T74" fmla="*/ 13 w 182"/>
                <a:gd name="T75" fmla="*/ 4 h 180"/>
                <a:gd name="T76" fmla="*/ 10 w 182"/>
                <a:gd name="T77" fmla="*/ 1 h 180"/>
                <a:gd name="T78" fmla="*/ 9 w 182"/>
                <a:gd name="T79" fmla="*/ 0 h 180"/>
                <a:gd name="T80" fmla="*/ 5 w 182"/>
                <a:gd name="T81" fmla="*/ 2 h 180"/>
                <a:gd name="T82" fmla="*/ 0 w 182"/>
                <a:gd name="T83" fmla="*/ 5 h 180"/>
                <a:gd name="T84" fmla="*/ 0 w 182"/>
                <a:gd name="T85" fmla="*/ 9 h 180"/>
                <a:gd name="T86" fmla="*/ 8 w 182"/>
                <a:gd name="T87" fmla="*/ 24 h 180"/>
                <a:gd name="T88" fmla="*/ 15 w 182"/>
                <a:gd name="T89" fmla="*/ 37 h 180"/>
                <a:gd name="T90" fmla="*/ 22 w 182"/>
                <a:gd name="T91" fmla="*/ 53 h 180"/>
                <a:gd name="T92" fmla="*/ 29 w 182"/>
                <a:gd name="T93" fmla="*/ 68 h 180"/>
                <a:gd name="T94" fmla="*/ 36 w 182"/>
                <a:gd name="T95" fmla="*/ 82 h 180"/>
                <a:gd name="T96" fmla="*/ 37 w 182"/>
                <a:gd name="T97" fmla="*/ 89 h 180"/>
                <a:gd name="T98" fmla="*/ 36 w 182"/>
                <a:gd name="T99" fmla="*/ 101 h 180"/>
                <a:gd name="T100" fmla="*/ 37 w 182"/>
                <a:gd name="T101" fmla="*/ 106 h 180"/>
                <a:gd name="T102" fmla="*/ 42 w 182"/>
                <a:gd name="T103" fmla="*/ 129 h 180"/>
                <a:gd name="T104" fmla="*/ 45 w 182"/>
                <a:gd name="T105" fmla="*/ 147 h 180"/>
                <a:gd name="T106" fmla="*/ 50 w 182"/>
                <a:gd name="T107" fmla="*/ 160 h 180"/>
                <a:gd name="T108" fmla="*/ 52 w 182"/>
                <a:gd name="T109" fmla="*/ 164 h 180"/>
                <a:gd name="T110" fmla="*/ 61 w 182"/>
                <a:gd name="T111" fmla="*/ 175 h 180"/>
                <a:gd name="T112" fmla="*/ 65 w 182"/>
                <a:gd name="T113" fmla="*/ 175 h 180"/>
                <a:gd name="T114" fmla="*/ 66 w 182"/>
                <a:gd name="T115" fmla="*/ 174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" h="180">
                  <a:moveTo>
                    <a:pt x="66" y="174"/>
                  </a:moveTo>
                  <a:lnTo>
                    <a:pt x="66" y="174"/>
                  </a:lnTo>
                  <a:lnTo>
                    <a:pt x="67" y="171"/>
                  </a:lnTo>
                  <a:lnTo>
                    <a:pt x="70" y="169"/>
                  </a:lnTo>
                  <a:lnTo>
                    <a:pt x="73" y="167"/>
                  </a:lnTo>
                  <a:lnTo>
                    <a:pt x="74" y="169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76" y="172"/>
                  </a:lnTo>
                  <a:lnTo>
                    <a:pt x="78" y="176"/>
                  </a:lnTo>
                  <a:lnTo>
                    <a:pt x="79" y="179"/>
                  </a:lnTo>
                  <a:lnTo>
                    <a:pt x="83" y="180"/>
                  </a:lnTo>
                  <a:lnTo>
                    <a:pt x="83" y="180"/>
                  </a:lnTo>
                  <a:lnTo>
                    <a:pt x="93" y="180"/>
                  </a:lnTo>
                  <a:lnTo>
                    <a:pt x="98" y="180"/>
                  </a:lnTo>
                  <a:lnTo>
                    <a:pt x="100" y="179"/>
                  </a:lnTo>
                  <a:lnTo>
                    <a:pt x="100" y="179"/>
                  </a:lnTo>
                  <a:lnTo>
                    <a:pt x="103" y="178"/>
                  </a:lnTo>
                  <a:lnTo>
                    <a:pt x="106" y="175"/>
                  </a:lnTo>
                  <a:lnTo>
                    <a:pt x="108" y="172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11" y="75"/>
                  </a:lnTo>
                  <a:lnTo>
                    <a:pt x="112" y="73"/>
                  </a:lnTo>
                  <a:lnTo>
                    <a:pt x="117" y="73"/>
                  </a:lnTo>
                  <a:lnTo>
                    <a:pt x="122" y="72"/>
                  </a:lnTo>
                  <a:lnTo>
                    <a:pt x="123" y="72"/>
                  </a:lnTo>
                  <a:lnTo>
                    <a:pt x="125" y="70"/>
                  </a:lnTo>
                  <a:lnTo>
                    <a:pt x="125" y="70"/>
                  </a:lnTo>
                  <a:lnTo>
                    <a:pt x="125" y="21"/>
                  </a:lnTo>
                  <a:lnTo>
                    <a:pt x="125" y="21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6" y="16"/>
                  </a:lnTo>
                  <a:lnTo>
                    <a:pt x="151" y="15"/>
                  </a:lnTo>
                  <a:lnTo>
                    <a:pt x="154" y="15"/>
                  </a:lnTo>
                  <a:lnTo>
                    <a:pt x="154" y="15"/>
                  </a:lnTo>
                  <a:lnTo>
                    <a:pt x="158" y="19"/>
                  </a:lnTo>
                  <a:lnTo>
                    <a:pt x="160" y="20"/>
                  </a:lnTo>
                  <a:lnTo>
                    <a:pt x="161" y="20"/>
                  </a:lnTo>
                  <a:lnTo>
                    <a:pt x="161" y="20"/>
                  </a:lnTo>
                  <a:lnTo>
                    <a:pt x="165" y="16"/>
                  </a:lnTo>
                  <a:lnTo>
                    <a:pt x="169" y="14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82" y="11"/>
                  </a:lnTo>
                  <a:lnTo>
                    <a:pt x="182" y="11"/>
                  </a:lnTo>
                  <a:lnTo>
                    <a:pt x="180" y="9"/>
                  </a:lnTo>
                  <a:lnTo>
                    <a:pt x="180" y="9"/>
                  </a:lnTo>
                  <a:lnTo>
                    <a:pt x="179" y="7"/>
                  </a:lnTo>
                  <a:lnTo>
                    <a:pt x="177" y="7"/>
                  </a:lnTo>
                  <a:lnTo>
                    <a:pt x="166" y="7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39" y="12"/>
                  </a:lnTo>
                  <a:lnTo>
                    <a:pt x="132" y="12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21" y="11"/>
                  </a:lnTo>
                  <a:lnTo>
                    <a:pt x="111" y="11"/>
                  </a:lnTo>
                  <a:lnTo>
                    <a:pt x="97" y="12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6" y="6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6" y="2"/>
                  </a:lnTo>
                  <a:lnTo>
                    <a:pt x="23" y="1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5" y="37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6" y="61"/>
                  </a:lnTo>
                  <a:lnTo>
                    <a:pt x="29" y="68"/>
                  </a:lnTo>
                  <a:lnTo>
                    <a:pt x="33" y="76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37" y="89"/>
                  </a:lnTo>
                  <a:lnTo>
                    <a:pt x="37" y="95"/>
                  </a:lnTo>
                  <a:lnTo>
                    <a:pt x="36" y="101"/>
                  </a:lnTo>
                  <a:lnTo>
                    <a:pt x="37" y="106"/>
                  </a:lnTo>
                  <a:lnTo>
                    <a:pt x="37" y="106"/>
                  </a:lnTo>
                  <a:lnTo>
                    <a:pt x="40" y="117"/>
                  </a:lnTo>
                  <a:lnTo>
                    <a:pt x="42" y="129"/>
                  </a:lnTo>
                  <a:lnTo>
                    <a:pt x="42" y="129"/>
                  </a:lnTo>
                  <a:lnTo>
                    <a:pt x="45" y="147"/>
                  </a:lnTo>
                  <a:lnTo>
                    <a:pt x="47" y="156"/>
                  </a:lnTo>
                  <a:lnTo>
                    <a:pt x="50" y="160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1" y="175"/>
                  </a:lnTo>
                  <a:lnTo>
                    <a:pt x="61" y="175"/>
                  </a:lnTo>
                  <a:lnTo>
                    <a:pt x="65" y="175"/>
                  </a:lnTo>
                  <a:lnTo>
                    <a:pt x="66" y="175"/>
                  </a:lnTo>
                  <a:lnTo>
                    <a:pt x="66" y="174"/>
                  </a:lnTo>
                  <a:lnTo>
                    <a:pt x="66" y="174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187" name="자유형 6"/>
            <p:cNvSpPr/>
            <p:nvPr/>
          </p:nvSpPr>
          <p:spPr>
            <a:xfrm>
              <a:off x="3514725" y="3033713"/>
              <a:ext cx="88900" cy="79375"/>
            </a:xfrm>
            <a:custGeom>
              <a:avLst/>
              <a:gdLst>
                <a:gd name="T0" fmla="*/ 73 w 111"/>
                <a:gd name="T1" fmla="*/ 0 h 101"/>
                <a:gd name="T2" fmla="*/ 61 w 111"/>
                <a:gd name="T3" fmla="*/ 2 h 101"/>
                <a:gd name="T4" fmla="*/ 54 w 111"/>
                <a:gd name="T5" fmla="*/ 4 h 101"/>
                <a:gd name="T6" fmla="*/ 53 w 111"/>
                <a:gd name="T7" fmla="*/ 8 h 101"/>
                <a:gd name="T8" fmla="*/ 52 w 111"/>
                <a:gd name="T9" fmla="*/ 11 h 101"/>
                <a:gd name="T10" fmla="*/ 44 w 111"/>
                <a:gd name="T11" fmla="*/ 17 h 101"/>
                <a:gd name="T12" fmla="*/ 39 w 111"/>
                <a:gd name="T13" fmla="*/ 18 h 101"/>
                <a:gd name="T14" fmla="*/ 31 w 111"/>
                <a:gd name="T15" fmla="*/ 27 h 101"/>
                <a:gd name="T16" fmla="*/ 25 w 111"/>
                <a:gd name="T17" fmla="*/ 35 h 101"/>
                <a:gd name="T18" fmla="*/ 21 w 111"/>
                <a:gd name="T19" fmla="*/ 35 h 101"/>
                <a:gd name="T20" fmla="*/ 6 w 111"/>
                <a:gd name="T21" fmla="*/ 32 h 101"/>
                <a:gd name="T22" fmla="*/ 0 w 111"/>
                <a:gd name="T23" fmla="*/ 32 h 101"/>
                <a:gd name="T24" fmla="*/ 4 w 111"/>
                <a:gd name="T25" fmla="*/ 39 h 101"/>
                <a:gd name="T26" fmla="*/ 7 w 111"/>
                <a:gd name="T27" fmla="*/ 41 h 101"/>
                <a:gd name="T28" fmla="*/ 10 w 111"/>
                <a:gd name="T29" fmla="*/ 49 h 101"/>
                <a:gd name="T30" fmla="*/ 14 w 111"/>
                <a:gd name="T31" fmla="*/ 56 h 101"/>
                <a:gd name="T32" fmla="*/ 15 w 111"/>
                <a:gd name="T33" fmla="*/ 58 h 101"/>
                <a:gd name="T34" fmla="*/ 28 w 111"/>
                <a:gd name="T35" fmla="*/ 65 h 101"/>
                <a:gd name="T36" fmla="*/ 30 w 111"/>
                <a:gd name="T37" fmla="*/ 68 h 101"/>
                <a:gd name="T38" fmla="*/ 33 w 111"/>
                <a:gd name="T39" fmla="*/ 73 h 101"/>
                <a:gd name="T40" fmla="*/ 35 w 111"/>
                <a:gd name="T41" fmla="*/ 79 h 101"/>
                <a:gd name="T42" fmla="*/ 37 w 111"/>
                <a:gd name="T43" fmla="*/ 82 h 101"/>
                <a:gd name="T44" fmla="*/ 42 w 111"/>
                <a:gd name="T45" fmla="*/ 88 h 101"/>
                <a:gd name="T46" fmla="*/ 45 w 111"/>
                <a:gd name="T47" fmla="*/ 89 h 101"/>
                <a:gd name="T48" fmla="*/ 54 w 111"/>
                <a:gd name="T49" fmla="*/ 91 h 101"/>
                <a:gd name="T50" fmla="*/ 56 w 111"/>
                <a:gd name="T51" fmla="*/ 94 h 101"/>
                <a:gd name="T52" fmla="*/ 56 w 111"/>
                <a:gd name="T53" fmla="*/ 96 h 101"/>
                <a:gd name="T54" fmla="*/ 62 w 111"/>
                <a:gd name="T55" fmla="*/ 96 h 101"/>
                <a:gd name="T56" fmla="*/ 70 w 111"/>
                <a:gd name="T57" fmla="*/ 97 h 101"/>
                <a:gd name="T58" fmla="*/ 72 w 111"/>
                <a:gd name="T59" fmla="*/ 98 h 101"/>
                <a:gd name="T60" fmla="*/ 82 w 111"/>
                <a:gd name="T61" fmla="*/ 99 h 101"/>
                <a:gd name="T62" fmla="*/ 85 w 111"/>
                <a:gd name="T63" fmla="*/ 101 h 101"/>
                <a:gd name="T64" fmla="*/ 100 w 111"/>
                <a:gd name="T65" fmla="*/ 86 h 101"/>
                <a:gd name="T66" fmla="*/ 101 w 111"/>
                <a:gd name="T67" fmla="*/ 82 h 101"/>
                <a:gd name="T68" fmla="*/ 103 w 111"/>
                <a:gd name="T69" fmla="*/ 74 h 101"/>
                <a:gd name="T70" fmla="*/ 104 w 111"/>
                <a:gd name="T71" fmla="*/ 72 h 101"/>
                <a:gd name="T72" fmla="*/ 111 w 111"/>
                <a:gd name="T73" fmla="*/ 63 h 101"/>
                <a:gd name="T74" fmla="*/ 111 w 111"/>
                <a:gd name="T75" fmla="*/ 61 h 101"/>
                <a:gd name="T76" fmla="*/ 110 w 111"/>
                <a:gd name="T77" fmla="*/ 60 h 101"/>
                <a:gd name="T78" fmla="*/ 109 w 111"/>
                <a:gd name="T79" fmla="*/ 54 h 101"/>
                <a:gd name="T80" fmla="*/ 106 w 111"/>
                <a:gd name="T81" fmla="*/ 50 h 101"/>
                <a:gd name="T82" fmla="*/ 106 w 111"/>
                <a:gd name="T83" fmla="*/ 47 h 101"/>
                <a:gd name="T84" fmla="*/ 110 w 111"/>
                <a:gd name="T85" fmla="*/ 42 h 101"/>
                <a:gd name="T86" fmla="*/ 110 w 111"/>
                <a:gd name="T87" fmla="*/ 37 h 101"/>
                <a:gd name="T88" fmla="*/ 111 w 111"/>
                <a:gd name="T89" fmla="*/ 18 h 101"/>
                <a:gd name="T90" fmla="*/ 110 w 111"/>
                <a:gd name="T91" fmla="*/ 16 h 101"/>
                <a:gd name="T92" fmla="*/ 99 w 111"/>
                <a:gd name="T93" fmla="*/ 12 h 101"/>
                <a:gd name="T94" fmla="*/ 94 w 111"/>
                <a:gd name="T95" fmla="*/ 9 h 101"/>
                <a:gd name="T96" fmla="*/ 82 w 111"/>
                <a:gd name="T97" fmla="*/ 7 h 101"/>
                <a:gd name="T98" fmla="*/ 75 w 111"/>
                <a:gd name="T99" fmla="*/ 5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" h="101">
                  <a:moveTo>
                    <a:pt x="75" y="5"/>
                  </a:moveTo>
                  <a:lnTo>
                    <a:pt x="73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56" y="3"/>
                  </a:lnTo>
                  <a:lnTo>
                    <a:pt x="54" y="4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2" y="11"/>
                  </a:lnTo>
                  <a:lnTo>
                    <a:pt x="48" y="13"/>
                  </a:lnTo>
                  <a:lnTo>
                    <a:pt x="44" y="17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5" y="22"/>
                  </a:lnTo>
                  <a:lnTo>
                    <a:pt x="31" y="27"/>
                  </a:lnTo>
                  <a:lnTo>
                    <a:pt x="28" y="32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1" y="35"/>
                  </a:lnTo>
                  <a:lnTo>
                    <a:pt x="16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9" y="44"/>
                  </a:lnTo>
                  <a:lnTo>
                    <a:pt x="10" y="49"/>
                  </a:lnTo>
                  <a:lnTo>
                    <a:pt x="12" y="55"/>
                  </a:lnTo>
                  <a:lnTo>
                    <a:pt x="14" y="56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24" y="63"/>
                  </a:lnTo>
                  <a:lnTo>
                    <a:pt x="28" y="65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0" y="70"/>
                  </a:lnTo>
                  <a:lnTo>
                    <a:pt x="33" y="73"/>
                  </a:lnTo>
                  <a:lnTo>
                    <a:pt x="34" y="75"/>
                  </a:lnTo>
                  <a:lnTo>
                    <a:pt x="35" y="79"/>
                  </a:lnTo>
                  <a:lnTo>
                    <a:pt x="35" y="79"/>
                  </a:lnTo>
                  <a:lnTo>
                    <a:pt x="37" y="82"/>
                  </a:lnTo>
                  <a:lnTo>
                    <a:pt x="39" y="86"/>
                  </a:lnTo>
                  <a:lnTo>
                    <a:pt x="42" y="88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51" y="89"/>
                  </a:lnTo>
                  <a:lnTo>
                    <a:pt x="54" y="91"/>
                  </a:lnTo>
                  <a:lnTo>
                    <a:pt x="56" y="93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7" y="96"/>
                  </a:lnTo>
                  <a:lnTo>
                    <a:pt x="62" y="96"/>
                  </a:lnTo>
                  <a:lnTo>
                    <a:pt x="66" y="97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72" y="98"/>
                  </a:lnTo>
                  <a:lnTo>
                    <a:pt x="77" y="99"/>
                  </a:lnTo>
                  <a:lnTo>
                    <a:pt x="82" y="99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94" y="93"/>
                  </a:lnTo>
                  <a:lnTo>
                    <a:pt x="100" y="86"/>
                  </a:lnTo>
                  <a:lnTo>
                    <a:pt x="100" y="86"/>
                  </a:lnTo>
                  <a:lnTo>
                    <a:pt x="101" y="82"/>
                  </a:lnTo>
                  <a:lnTo>
                    <a:pt x="103" y="78"/>
                  </a:lnTo>
                  <a:lnTo>
                    <a:pt x="103" y="74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10" y="66"/>
                  </a:lnTo>
                  <a:lnTo>
                    <a:pt x="111" y="63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10" y="60"/>
                  </a:lnTo>
                  <a:lnTo>
                    <a:pt x="110" y="58"/>
                  </a:lnTo>
                  <a:lnTo>
                    <a:pt x="109" y="54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6" y="49"/>
                  </a:lnTo>
                  <a:lnTo>
                    <a:pt x="106" y="47"/>
                  </a:lnTo>
                  <a:lnTo>
                    <a:pt x="108" y="45"/>
                  </a:lnTo>
                  <a:lnTo>
                    <a:pt x="110" y="42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1" y="25"/>
                  </a:lnTo>
                  <a:lnTo>
                    <a:pt x="111" y="18"/>
                  </a:lnTo>
                  <a:lnTo>
                    <a:pt x="110" y="16"/>
                  </a:lnTo>
                  <a:lnTo>
                    <a:pt x="110" y="16"/>
                  </a:lnTo>
                  <a:lnTo>
                    <a:pt x="104" y="13"/>
                  </a:lnTo>
                  <a:lnTo>
                    <a:pt x="99" y="12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89" y="8"/>
                  </a:lnTo>
                  <a:lnTo>
                    <a:pt x="82" y="7"/>
                  </a:lnTo>
                  <a:lnTo>
                    <a:pt x="75" y="5"/>
                  </a:lnTo>
                  <a:lnTo>
                    <a:pt x="75" y="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188" name="자유형 7"/>
            <p:cNvSpPr/>
            <p:nvPr/>
          </p:nvSpPr>
          <p:spPr>
            <a:xfrm>
              <a:off x="3457575" y="3059113"/>
              <a:ext cx="101600" cy="107950"/>
            </a:xfrm>
            <a:custGeom>
              <a:avLst/>
              <a:gdLst>
                <a:gd name="T0" fmla="*/ 118 w 129"/>
                <a:gd name="T1" fmla="*/ 57 h 137"/>
                <a:gd name="T2" fmla="*/ 112 w 129"/>
                <a:gd name="T3" fmla="*/ 54 h 137"/>
                <a:gd name="T4" fmla="*/ 108 w 129"/>
                <a:gd name="T5" fmla="*/ 47 h 137"/>
                <a:gd name="T6" fmla="*/ 107 w 129"/>
                <a:gd name="T7" fmla="*/ 43 h 137"/>
                <a:gd name="T8" fmla="*/ 103 w 129"/>
                <a:gd name="T9" fmla="*/ 38 h 137"/>
                <a:gd name="T10" fmla="*/ 103 w 129"/>
                <a:gd name="T11" fmla="*/ 36 h 137"/>
                <a:gd name="T12" fmla="*/ 97 w 129"/>
                <a:gd name="T13" fmla="*/ 31 h 137"/>
                <a:gd name="T14" fmla="*/ 88 w 129"/>
                <a:gd name="T15" fmla="*/ 26 h 137"/>
                <a:gd name="T16" fmla="*/ 85 w 129"/>
                <a:gd name="T17" fmla="*/ 23 h 137"/>
                <a:gd name="T18" fmla="*/ 82 w 129"/>
                <a:gd name="T19" fmla="*/ 12 h 137"/>
                <a:gd name="T20" fmla="*/ 80 w 129"/>
                <a:gd name="T21" fmla="*/ 9 h 137"/>
                <a:gd name="T22" fmla="*/ 73 w 129"/>
                <a:gd name="T23" fmla="*/ 0 h 137"/>
                <a:gd name="T24" fmla="*/ 63 w 129"/>
                <a:gd name="T25" fmla="*/ 3 h 137"/>
                <a:gd name="T26" fmla="*/ 60 w 129"/>
                <a:gd name="T27" fmla="*/ 3 h 137"/>
                <a:gd name="T28" fmla="*/ 52 w 129"/>
                <a:gd name="T29" fmla="*/ 9 h 137"/>
                <a:gd name="T30" fmla="*/ 51 w 129"/>
                <a:gd name="T31" fmla="*/ 9 h 137"/>
                <a:gd name="T32" fmla="*/ 45 w 129"/>
                <a:gd name="T33" fmla="*/ 4 h 137"/>
                <a:gd name="T34" fmla="*/ 42 w 129"/>
                <a:gd name="T35" fmla="*/ 4 h 137"/>
                <a:gd name="T36" fmla="*/ 28 w 129"/>
                <a:gd name="T37" fmla="*/ 8 h 137"/>
                <a:gd name="T38" fmla="*/ 16 w 129"/>
                <a:gd name="T39" fmla="*/ 10 h 137"/>
                <a:gd name="T40" fmla="*/ 16 w 129"/>
                <a:gd name="T41" fmla="*/ 59 h 137"/>
                <a:gd name="T42" fmla="*/ 14 w 129"/>
                <a:gd name="T43" fmla="*/ 61 h 137"/>
                <a:gd name="T44" fmla="*/ 8 w 129"/>
                <a:gd name="T45" fmla="*/ 62 h 137"/>
                <a:gd name="T46" fmla="*/ 2 w 129"/>
                <a:gd name="T47" fmla="*/ 64 h 137"/>
                <a:gd name="T48" fmla="*/ 0 w 129"/>
                <a:gd name="T49" fmla="*/ 65 h 137"/>
                <a:gd name="T50" fmla="*/ 0 w 129"/>
                <a:gd name="T51" fmla="*/ 107 h 137"/>
                <a:gd name="T52" fmla="*/ 8 w 129"/>
                <a:gd name="T53" fmla="*/ 111 h 137"/>
                <a:gd name="T54" fmla="*/ 11 w 129"/>
                <a:gd name="T55" fmla="*/ 120 h 137"/>
                <a:gd name="T56" fmla="*/ 12 w 129"/>
                <a:gd name="T57" fmla="*/ 127 h 137"/>
                <a:gd name="T58" fmla="*/ 12 w 129"/>
                <a:gd name="T59" fmla="*/ 128 h 137"/>
                <a:gd name="T60" fmla="*/ 9 w 129"/>
                <a:gd name="T61" fmla="*/ 130 h 137"/>
                <a:gd name="T62" fmla="*/ 9 w 129"/>
                <a:gd name="T63" fmla="*/ 131 h 137"/>
                <a:gd name="T64" fmla="*/ 9 w 129"/>
                <a:gd name="T65" fmla="*/ 136 h 137"/>
                <a:gd name="T66" fmla="*/ 12 w 129"/>
                <a:gd name="T67" fmla="*/ 137 h 137"/>
                <a:gd name="T68" fmla="*/ 23 w 129"/>
                <a:gd name="T69" fmla="*/ 137 h 137"/>
                <a:gd name="T70" fmla="*/ 26 w 129"/>
                <a:gd name="T71" fmla="*/ 136 h 137"/>
                <a:gd name="T72" fmla="*/ 37 w 129"/>
                <a:gd name="T73" fmla="*/ 125 h 137"/>
                <a:gd name="T74" fmla="*/ 40 w 129"/>
                <a:gd name="T75" fmla="*/ 121 h 137"/>
                <a:gd name="T76" fmla="*/ 42 w 129"/>
                <a:gd name="T77" fmla="*/ 114 h 137"/>
                <a:gd name="T78" fmla="*/ 45 w 129"/>
                <a:gd name="T79" fmla="*/ 112 h 137"/>
                <a:gd name="T80" fmla="*/ 49 w 129"/>
                <a:gd name="T81" fmla="*/ 113 h 137"/>
                <a:gd name="T82" fmla="*/ 56 w 129"/>
                <a:gd name="T83" fmla="*/ 118 h 137"/>
                <a:gd name="T84" fmla="*/ 66 w 129"/>
                <a:gd name="T85" fmla="*/ 120 h 137"/>
                <a:gd name="T86" fmla="*/ 71 w 129"/>
                <a:gd name="T87" fmla="*/ 118 h 137"/>
                <a:gd name="T88" fmla="*/ 78 w 129"/>
                <a:gd name="T89" fmla="*/ 116 h 137"/>
                <a:gd name="T90" fmla="*/ 79 w 129"/>
                <a:gd name="T91" fmla="*/ 113 h 137"/>
                <a:gd name="T92" fmla="*/ 82 w 129"/>
                <a:gd name="T93" fmla="*/ 103 h 137"/>
                <a:gd name="T94" fmla="*/ 85 w 129"/>
                <a:gd name="T95" fmla="*/ 102 h 137"/>
                <a:gd name="T96" fmla="*/ 93 w 129"/>
                <a:gd name="T97" fmla="*/ 99 h 137"/>
                <a:gd name="T98" fmla="*/ 97 w 129"/>
                <a:gd name="T99" fmla="*/ 93 h 137"/>
                <a:gd name="T100" fmla="*/ 98 w 129"/>
                <a:gd name="T101" fmla="*/ 90 h 137"/>
                <a:gd name="T102" fmla="*/ 101 w 129"/>
                <a:gd name="T103" fmla="*/ 84 h 137"/>
                <a:gd name="T104" fmla="*/ 103 w 129"/>
                <a:gd name="T105" fmla="*/ 84 h 137"/>
                <a:gd name="T106" fmla="*/ 110 w 129"/>
                <a:gd name="T107" fmla="*/ 81 h 137"/>
                <a:gd name="T108" fmla="*/ 115 w 129"/>
                <a:gd name="T109" fmla="*/ 75 h 137"/>
                <a:gd name="T110" fmla="*/ 116 w 129"/>
                <a:gd name="T111" fmla="*/ 73 h 137"/>
                <a:gd name="T112" fmla="*/ 121 w 129"/>
                <a:gd name="T113" fmla="*/ 71 h 137"/>
                <a:gd name="T114" fmla="*/ 124 w 129"/>
                <a:gd name="T115" fmla="*/ 70 h 137"/>
                <a:gd name="T116" fmla="*/ 129 w 129"/>
                <a:gd name="T117" fmla="*/ 62 h 137"/>
                <a:gd name="T118" fmla="*/ 129 w 129"/>
                <a:gd name="T119" fmla="*/ 62 h 137"/>
                <a:gd name="T120" fmla="*/ 127 w 129"/>
                <a:gd name="T121" fmla="*/ 59 h 137"/>
                <a:gd name="T122" fmla="*/ 118 w 129"/>
                <a:gd name="T123" fmla="*/ 57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" h="137">
                  <a:moveTo>
                    <a:pt x="118" y="57"/>
                  </a:moveTo>
                  <a:lnTo>
                    <a:pt x="118" y="57"/>
                  </a:lnTo>
                  <a:lnTo>
                    <a:pt x="115" y="56"/>
                  </a:lnTo>
                  <a:lnTo>
                    <a:pt x="112" y="54"/>
                  </a:lnTo>
                  <a:lnTo>
                    <a:pt x="110" y="50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107" y="43"/>
                  </a:lnTo>
                  <a:lnTo>
                    <a:pt x="106" y="41"/>
                  </a:lnTo>
                  <a:lnTo>
                    <a:pt x="103" y="38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1" y="33"/>
                  </a:lnTo>
                  <a:lnTo>
                    <a:pt x="97" y="31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7" y="24"/>
                  </a:lnTo>
                  <a:lnTo>
                    <a:pt x="85" y="23"/>
                  </a:lnTo>
                  <a:lnTo>
                    <a:pt x="83" y="17"/>
                  </a:lnTo>
                  <a:lnTo>
                    <a:pt x="82" y="12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77" y="7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6" y="5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37" y="5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4" y="61"/>
                  </a:lnTo>
                  <a:lnTo>
                    <a:pt x="13" y="61"/>
                  </a:lnTo>
                  <a:lnTo>
                    <a:pt x="8" y="62"/>
                  </a:lnTo>
                  <a:lnTo>
                    <a:pt x="3" y="62"/>
                  </a:lnTo>
                  <a:lnTo>
                    <a:pt x="2" y="6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108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11" y="120"/>
                  </a:lnTo>
                  <a:lnTo>
                    <a:pt x="12" y="125"/>
                  </a:lnTo>
                  <a:lnTo>
                    <a:pt x="12" y="127"/>
                  </a:lnTo>
                  <a:lnTo>
                    <a:pt x="12" y="127"/>
                  </a:lnTo>
                  <a:lnTo>
                    <a:pt x="12" y="128"/>
                  </a:lnTo>
                  <a:lnTo>
                    <a:pt x="11" y="128"/>
                  </a:lnTo>
                  <a:lnTo>
                    <a:pt x="9" y="130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9" y="135"/>
                  </a:lnTo>
                  <a:lnTo>
                    <a:pt x="9" y="136"/>
                  </a:lnTo>
                  <a:lnTo>
                    <a:pt x="12" y="137"/>
                  </a:lnTo>
                  <a:lnTo>
                    <a:pt x="12" y="137"/>
                  </a:lnTo>
                  <a:lnTo>
                    <a:pt x="19" y="137"/>
                  </a:lnTo>
                  <a:lnTo>
                    <a:pt x="23" y="137"/>
                  </a:lnTo>
                  <a:lnTo>
                    <a:pt x="26" y="136"/>
                  </a:lnTo>
                  <a:lnTo>
                    <a:pt x="26" y="136"/>
                  </a:lnTo>
                  <a:lnTo>
                    <a:pt x="33" y="128"/>
                  </a:lnTo>
                  <a:lnTo>
                    <a:pt x="37" y="125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0" y="118"/>
                  </a:lnTo>
                  <a:lnTo>
                    <a:pt x="42" y="114"/>
                  </a:lnTo>
                  <a:lnTo>
                    <a:pt x="44" y="113"/>
                  </a:lnTo>
                  <a:lnTo>
                    <a:pt x="45" y="112"/>
                  </a:lnTo>
                  <a:lnTo>
                    <a:pt x="46" y="112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56" y="118"/>
                  </a:lnTo>
                  <a:lnTo>
                    <a:pt x="60" y="118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71" y="118"/>
                  </a:lnTo>
                  <a:lnTo>
                    <a:pt x="75" y="118"/>
                  </a:lnTo>
                  <a:lnTo>
                    <a:pt x="78" y="116"/>
                  </a:lnTo>
                  <a:lnTo>
                    <a:pt x="79" y="113"/>
                  </a:lnTo>
                  <a:lnTo>
                    <a:pt x="79" y="113"/>
                  </a:lnTo>
                  <a:lnTo>
                    <a:pt x="80" y="106"/>
                  </a:lnTo>
                  <a:lnTo>
                    <a:pt x="82" y="103"/>
                  </a:lnTo>
                  <a:lnTo>
                    <a:pt x="85" y="102"/>
                  </a:lnTo>
                  <a:lnTo>
                    <a:pt x="85" y="102"/>
                  </a:lnTo>
                  <a:lnTo>
                    <a:pt x="89" y="102"/>
                  </a:lnTo>
                  <a:lnTo>
                    <a:pt x="93" y="99"/>
                  </a:lnTo>
                  <a:lnTo>
                    <a:pt x="97" y="97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8" y="90"/>
                  </a:lnTo>
                  <a:lnTo>
                    <a:pt x="99" y="87"/>
                  </a:lnTo>
                  <a:lnTo>
                    <a:pt x="101" y="84"/>
                  </a:lnTo>
                  <a:lnTo>
                    <a:pt x="103" y="84"/>
                  </a:lnTo>
                  <a:lnTo>
                    <a:pt x="103" y="84"/>
                  </a:lnTo>
                  <a:lnTo>
                    <a:pt x="107" y="83"/>
                  </a:lnTo>
                  <a:lnTo>
                    <a:pt x="110" y="81"/>
                  </a:lnTo>
                  <a:lnTo>
                    <a:pt x="113" y="78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6" y="73"/>
                  </a:lnTo>
                  <a:lnTo>
                    <a:pt x="118" y="71"/>
                  </a:lnTo>
                  <a:lnTo>
                    <a:pt x="121" y="71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9" y="62"/>
                  </a:lnTo>
                  <a:lnTo>
                    <a:pt x="129" y="62"/>
                  </a:lnTo>
                  <a:lnTo>
                    <a:pt x="129" y="62"/>
                  </a:lnTo>
                  <a:lnTo>
                    <a:pt x="129" y="62"/>
                  </a:lnTo>
                  <a:lnTo>
                    <a:pt x="129" y="61"/>
                  </a:lnTo>
                  <a:lnTo>
                    <a:pt x="127" y="59"/>
                  </a:lnTo>
                  <a:lnTo>
                    <a:pt x="124" y="57"/>
                  </a:lnTo>
                  <a:lnTo>
                    <a:pt x="118" y="57"/>
                  </a:lnTo>
                  <a:lnTo>
                    <a:pt x="118" y="57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189" name="자유형 8"/>
            <p:cNvSpPr/>
            <p:nvPr/>
          </p:nvSpPr>
          <p:spPr>
            <a:xfrm>
              <a:off x="3578225" y="3152775"/>
              <a:ext cx="14288" cy="19050"/>
            </a:xfrm>
            <a:custGeom>
              <a:avLst/>
              <a:gdLst>
                <a:gd name="T0" fmla="*/ 11 w 19"/>
                <a:gd name="T1" fmla="*/ 0 h 24"/>
                <a:gd name="T2" fmla="*/ 11 w 19"/>
                <a:gd name="T3" fmla="*/ 0 h 24"/>
                <a:gd name="T4" fmla="*/ 7 w 19"/>
                <a:gd name="T5" fmla="*/ 2 h 24"/>
                <a:gd name="T6" fmla="*/ 4 w 19"/>
                <a:gd name="T7" fmla="*/ 5 h 24"/>
                <a:gd name="T8" fmla="*/ 0 w 19"/>
                <a:gd name="T9" fmla="*/ 11 h 24"/>
                <a:gd name="T10" fmla="*/ 0 w 19"/>
                <a:gd name="T11" fmla="*/ 11 h 24"/>
                <a:gd name="T12" fmla="*/ 3 w 19"/>
                <a:gd name="T13" fmla="*/ 17 h 24"/>
                <a:gd name="T14" fmla="*/ 6 w 19"/>
                <a:gd name="T15" fmla="*/ 22 h 24"/>
                <a:gd name="T16" fmla="*/ 9 w 19"/>
                <a:gd name="T17" fmla="*/ 24 h 24"/>
                <a:gd name="T18" fmla="*/ 9 w 19"/>
                <a:gd name="T19" fmla="*/ 24 h 24"/>
                <a:gd name="T20" fmla="*/ 14 w 19"/>
                <a:gd name="T21" fmla="*/ 24 h 24"/>
                <a:gd name="T22" fmla="*/ 17 w 19"/>
                <a:gd name="T23" fmla="*/ 22 h 24"/>
                <a:gd name="T24" fmla="*/ 17 w 19"/>
                <a:gd name="T25" fmla="*/ 20 h 24"/>
                <a:gd name="T26" fmla="*/ 17 w 19"/>
                <a:gd name="T27" fmla="*/ 20 h 24"/>
                <a:gd name="T28" fmla="*/ 18 w 19"/>
                <a:gd name="T29" fmla="*/ 19 h 24"/>
                <a:gd name="T30" fmla="*/ 19 w 19"/>
                <a:gd name="T31" fmla="*/ 16 h 24"/>
                <a:gd name="T32" fmla="*/ 19 w 19"/>
                <a:gd name="T33" fmla="*/ 16 h 24"/>
                <a:gd name="T34" fmla="*/ 18 w 19"/>
                <a:gd name="T35" fmla="*/ 5 h 24"/>
                <a:gd name="T36" fmla="*/ 18 w 19"/>
                <a:gd name="T37" fmla="*/ 5 h 24"/>
                <a:gd name="T38" fmla="*/ 14 w 19"/>
                <a:gd name="T39" fmla="*/ 2 h 24"/>
                <a:gd name="T40" fmla="*/ 11 w 19"/>
                <a:gd name="T41" fmla="*/ 0 h 24"/>
                <a:gd name="T42" fmla="*/ 11 w 19"/>
                <a:gd name="T43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lnTo>
                    <a:pt x="11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6" y="22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4" y="24"/>
                  </a:lnTo>
                  <a:lnTo>
                    <a:pt x="17" y="22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190" name="자유형 9"/>
            <p:cNvSpPr/>
            <p:nvPr/>
          </p:nvSpPr>
          <p:spPr>
            <a:xfrm>
              <a:off x="3536950" y="3187700"/>
              <a:ext cx="25400" cy="25400"/>
            </a:xfrm>
            <a:custGeom>
              <a:avLst/>
              <a:gdLst>
                <a:gd name="T0" fmla="*/ 23 w 32"/>
                <a:gd name="T1" fmla="*/ 1 h 33"/>
                <a:gd name="T2" fmla="*/ 23 w 32"/>
                <a:gd name="T3" fmla="*/ 1 h 33"/>
                <a:gd name="T4" fmla="*/ 22 w 32"/>
                <a:gd name="T5" fmla="*/ 1 h 33"/>
                <a:gd name="T6" fmla="*/ 21 w 32"/>
                <a:gd name="T7" fmla="*/ 0 h 33"/>
                <a:gd name="T8" fmla="*/ 16 w 32"/>
                <a:gd name="T9" fmla="*/ 2 h 33"/>
                <a:gd name="T10" fmla="*/ 12 w 32"/>
                <a:gd name="T11" fmla="*/ 5 h 33"/>
                <a:gd name="T12" fmla="*/ 9 w 32"/>
                <a:gd name="T13" fmla="*/ 7 h 33"/>
                <a:gd name="T14" fmla="*/ 9 w 32"/>
                <a:gd name="T15" fmla="*/ 7 h 33"/>
                <a:gd name="T16" fmla="*/ 0 w 32"/>
                <a:gd name="T17" fmla="*/ 20 h 33"/>
                <a:gd name="T18" fmla="*/ 9 w 32"/>
                <a:gd name="T19" fmla="*/ 32 h 33"/>
                <a:gd name="T20" fmla="*/ 14 w 32"/>
                <a:gd name="T21" fmla="*/ 33 h 33"/>
                <a:gd name="T22" fmla="*/ 14 w 32"/>
                <a:gd name="T23" fmla="*/ 33 h 33"/>
                <a:gd name="T24" fmla="*/ 18 w 32"/>
                <a:gd name="T25" fmla="*/ 25 h 33"/>
                <a:gd name="T26" fmla="*/ 18 w 32"/>
                <a:gd name="T27" fmla="*/ 25 h 33"/>
                <a:gd name="T28" fmla="*/ 21 w 32"/>
                <a:gd name="T29" fmla="*/ 24 h 33"/>
                <a:gd name="T30" fmla="*/ 23 w 32"/>
                <a:gd name="T31" fmla="*/ 24 h 33"/>
                <a:gd name="T32" fmla="*/ 26 w 32"/>
                <a:gd name="T33" fmla="*/ 24 h 33"/>
                <a:gd name="T34" fmla="*/ 27 w 32"/>
                <a:gd name="T35" fmla="*/ 24 h 33"/>
                <a:gd name="T36" fmla="*/ 27 w 32"/>
                <a:gd name="T37" fmla="*/ 23 h 33"/>
                <a:gd name="T38" fmla="*/ 27 w 32"/>
                <a:gd name="T39" fmla="*/ 23 h 33"/>
                <a:gd name="T40" fmla="*/ 28 w 32"/>
                <a:gd name="T41" fmla="*/ 20 h 33"/>
                <a:gd name="T42" fmla="*/ 30 w 32"/>
                <a:gd name="T43" fmla="*/ 18 h 33"/>
                <a:gd name="T44" fmla="*/ 32 w 32"/>
                <a:gd name="T45" fmla="*/ 15 h 33"/>
                <a:gd name="T46" fmla="*/ 32 w 32"/>
                <a:gd name="T47" fmla="*/ 12 h 33"/>
                <a:gd name="T48" fmla="*/ 32 w 32"/>
                <a:gd name="T49" fmla="*/ 12 h 33"/>
                <a:gd name="T50" fmla="*/ 31 w 32"/>
                <a:gd name="T51" fmla="*/ 10 h 33"/>
                <a:gd name="T52" fmla="*/ 28 w 32"/>
                <a:gd name="T53" fmla="*/ 7 h 33"/>
                <a:gd name="T54" fmla="*/ 26 w 32"/>
                <a:gd name="T55" fmla="*/ 4 h 33"/>
                <a:gd name="T56" fmla="*/ 23 w 32"/>
                <a:gd name="T57" fmla="*/ 1 h 33"/>
                <a:gd name="T58" fmla="*/ 23 w 32"/>
                <a:gd name="T59" fmla="*/ 1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" h="33">
                  <a:moveTo>
                    <a:pt x="23" y="1"/>
                  </a:moveTo>
                  <a:lnTo>
                    <a:pt x="23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12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0" y="20"/>
                  </a:lnTo>
                  <a:lnTo>
                    <a:pt x="9" y="32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8" y="20"/>
                  </a:lnTo>
                  <a:lnTo>
                    <a:pt x="30" y="18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1" y="10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3" y="1"/>
                  </a:lnTo>
                  <a:lnTo>
                    <a:pt x="23" y="1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191" name="자유형 10"/>
            <p:cNvSpPr>
              <a:spLocks noEditPoints="1"/>
            </p:cNvSpPr>
            <p:nvPr/>
          </p:nvSpPr>
          <p:spPr>
            <a:xfrm>
              <a:off x="3419475" y="3108325"/>
              <a:ext cx="182563" cy="160337"/>
            </a:xfrm>
            <a:custGeom>
              <a:avLst/>
              <a:gdLst>
                <a:gd name="T0" fmla="*/ 218 w 230"/>
                <a:gd name="T1" fmla="*/ 74 h 202"/>
                <a:gd name="T2" fmla="*/ 216 w 230"/>
                <a:gd name="T3" fmla="*/ 80 h 202"/>
                <a:gd name="T4" fmla="*/ 205 w 230"/>
                <a:gd name="T5" fmla="*/ 80 h 202"/>
                <a:gd name="T6" fmla="*/ 203 w 230"/>
                <a:gd name="T7" fmla="*/ 63 h 202"/>
                <a:gd name="T8" fmla="*/ 213 w 230"/>
                <a:gd name="T9" fmla="*/ 60 h 202"/>
                <a:gd name="T10" fmla="*/ 217 w 230"/>
                <a:gd name="T11" fmla="*/ 60 h 202"/>
                <a:gd name="T12" fmla="*/ 216 w 230"/>
                <a:gd name="T13" fmla="*/ 33 h 202"/>
                <a:gd name="T14" fmla="*/ 211 w 230"/>
                <a:gd name="T15" fmla="*/ 21 h 202"/>
                <a:gd name="T16" fmla="*/ 198 w 230"/>
                <a:gd name="T17" fmla="*/ 5 h 202"/>
                <a:gd name="T18" fmla="*/ 188 w 230"/>
                <a:gd name="T19" fmla="*/ 3 h 202"/>
                <a:gd name="T20" fmla="*/ 177 w 230"/>
                <a:gd name="T21" fmla="*/ 0 h 202"/>
                <a:gd name="T22" fmla="*/ 166 w 230"/>
                <a:gd name="T23" fmla="*/ 9 h 202"/>
                <a:gd name="T24" fmla="*/ 161 w 230"/>
                <a:gd name="T25" fmla="*/ 16 h 202"/>
                <a:gd name="T26" fmla="*/ 151 w 230"/>
                <a:gd name="T27" fmla="*/ 22 h 202"/>
                <a:gd name="T28" fmla="*/ 145 w 230"/>
                <a:gd name="T29" fmla="*/ 31 h 202"/>
                <a:gd name="T30" fmla="*/ 137 w 230"/>
                <a:gd name="T31" fmla="*/ 40 h 202"/>
                <a:gd name="T32" fmla="*/ 128 w 230"/>
                <a:gd name="T33" fmla="*/ 44 h 202"/>
                <a:gd name="T34" fmla="*/ 123 w 230"/>
                <a:gd name="T35" fmla="*/ 56 h 202"/>
                <a:gd name="T36" fmla="*/ 108 w 230"/>
                <a:gd name="T37" fmla="*/ 56 h 202"/>
                <a:gd name="T38" fmla="*/ 94 w 230"/>
                <a:gd name="T39" fmla="*/ 50 h 202"/>
                <a:gd name="T40" fmla="*/ 88 w 230"/>
                <a:gd name="T41" fmla="*/ 56 h 202"/>
                <a:gd name="T42" fmla="*/ 81 w 230"/>
                <a:gd name="T43" fmla="*/ 66 h 202"/>
                <a:gd name="T44" fmla="*/ 67 w 230"/>
                <a:gd name="T45" fmla="*/ 75 h 202"/>
                <a:gd name="T46" fmla="*/ 57 w 230"/>
                <a:gd name="T47" fmla="*/ 73 h 202"/>
                <a:gd name="T48" fmla="*/ 59 w 230"/>
                <a:gd name="T49" fmla="*/ 66 h 202"/>
                <a:gd name="T50" fmla="*/ 60 w 230"/>
                <a:gd name="T51" fmla="*/ 63 h 202"/>
                <a:gd name="T52" fmla="*/ 53 w 230"/>
                <a:gd name="T53" fmla="*/ 46 h 202"/>
                <a:gd name="T54" fmla="*/ 48 w 230"/>
                <a:gd name="T55" fmla="*/ 97 h 202"/>
                <a:gd name="T56" fmla="*/ 39 w 230"/>
                <a:gd name="T57" fmla="*/ 106 h 202"/>
                <a:gd name="T58" fmla="*/ 22 w 230"/>
                <a:gd name="T59" fmla="*/ 107 h 202"/>
                <a:gd name="T60" fmla="*/ 15 w 230"/>
                <a:gd name="T61" fmla="*/ 99 h 202"/>
                <a:gd name="T62" fmla="*/ 12 w 230"/>
                <a:gd name="T63" fmla="*/ 94 h 202"/>
                <a:gd name="T64" fmla="*/ 5 w 230"/>
                <a:gd name="T65" fmla="*/ 101 h 202"/>
                <a:gd name="T66" fmla="*/ 0 w 230"/>
                <a:gd name="T67" fmla="*/ 102 h 202"/>
                <a:gd name="T68" fmla="*/ 14 w 230"/>
                <a:gd name="T69" fmla="*/ 134 h 202"/>
                <a:gd name="T70" fmla="*/ 24 w 230"/>
                <a:gd name="T71" fmla="*/ 153 h 202"/>
                <a:gd name="T72" fmla="*/ 24 w 230"/>
                <a:gd name="T73" fmla="*/ 167 h 202"/>
                <a:gd name="T74" fmla="*/ 24 w 230"/>
                <a:gd name="T75" fmla="*/ 178 h 202"/>
                <a:gd name="T76" fmla="*/ 27 w 230"/>
                <a:gd name="T77" fmla="*/ 190 h 202"/>
                <a:gd name="T78" fmla="*/ 32 w 230"/>
                <a:gd name="T79" fmla="*/ 192 h 202"/>
                <a:gd name="T80" fmla="*/ 37 w 230"/>
                <a:gd name="T81" fmla="*/ 195 h 202"/>
                <a:gd name="T82" fmla="*/ 45 w 230"/>
                <a:gd name="T83" fmla="*/ 202 h 202"/>
                <a:gd name="T84" fmla="*/ 52 w 230"/>
                <a:gd name="T85" fmla="*/ 200 h 202"/>
                <a:gd name="T86" fmla="*/ 69 w 230"/>
                <a:gd name="T87" fmla="*/ 195 h 202"/>
                <a:gd name="T88" fmla="*/ 81 w 230"/>
                <a:gd name="T89" fmla="*/ 190 h 202"/>
                <a:gd name="T90" fmla="*/ 99 w 230"/>
                <a:gd name="T91" fmla="*/ 188 h 202"/>
                <a:gd name="T92" fmla="*/ 112 w 230"/>
                <a:gd name="T93" fmla="*/ 191 h 202"/>
                <a:gd name="T94" fmla="*/ 123 w 230"/>
                <a:gd name="T95" fmla="*/ 188 h 202"/>
                <a:gd name="T96" fmla="*/ 127 w 230"/>
                <a:gd name="T97" fmla="*/ 186 h 202"/>
                <a:gd name="T98" fmla="*/ 138 w 230"/>
                <a:gd name="T99" fmla="*/ 182 h 202"/>
                <a:gd name="T100" fmla="*/ 168 w 230"/>
                <a:gd name="T101" fmla="*/ 163 h 202"/>
                <a:gd name="T102" fmla="*/ 196 w 230"/>
                <a:gd name="T103" fmla="*/ 131 h 202"/>
                <a:gd name="T104" fmla="*/ 212 w 230"/>
                <a:gd name="T105" fmla="*/ 108 h 202"/>
                <a:gd name="T106" fmla="*/ 227 w 230"/>
                <a:gd name="T107" fmla="*/ 89 h 202"/>
                <a:gd name="T108" fmla="*/ 218 w 230"/>
                <a:gd name="T109" fmla="*/ 77 h 202"/>
                <a:gd name="T110" fmla="*/ 173 w 230"/>
                <a:gd name="T111" fmla="*/ 125 h 202"/>
                <a:gd name="T112" fmla="*/ 165 w 230"/>
                <a:gd name="T113" fmla="*/ 126 h 202"/>
                <a:gd name="T114" fmla="*/ 147 w 230"/>
                <a:gd name="T115" fmla="*/ 121 h 202"/>
                <a:gd name="T116" fmla="*/ 163 w 230"/>
                <a:gd name="T117" fmla="*/ 103 h 202"/>
                <a:gd name="T118" fmla="*/ 170 w 230"/>
                <a:gd name="T119" fmla="*/ 102 h 202"/>
                <a:gd name="T120" fmla="*/ 179 w 230"/>
                <a:gd name="T121" fmla="*/ 113 h 202"/>
                <a:gd name="T122" fmla="*/ 175 w 230"/>
                <a:gd name="T123" fmla="*/ 121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" h="202">
                  <a:moveTo>
                    <a:pt x="218" y="77"/>
                  </a:moveTo>
                  <a:lnTo>
                    <a:pt x="218" y="77"/>
                  </a:lnTo>
                  <a:lnTo>
                    <a:pt x="218" y="74"/>
                  </a:lnTo>
                  <a:lnTo>
                    <a:pt x="218" y="74"/>
                  </a:lnTo>
                  <a:lnTo>
                    <a:pt x="217" y="77"/>
                  </a:lnTo>
                  <a:lnTo>
                    <a:pt x="216" y="78"/>
                  </a:lnTo>
                  <a:lnTo>
                    <a:pt x="216" y="78"/>
                  </a:lnTo>
                  <a:lnTo>
                    <a:pt x="216" y="80"/>
                  </a:lnTo>
                  <a:lnTo>
                    <a:pt x="213" y="82"/>
                  </a:lnTo>
                  <a:lnTo>
                    <a:pt x="208" y="82"/>
                  </a:lnTo>
                  <a:lnTo>
                    <a:pt x="208" y="82"/>
                  </a:lnTo>
                  <a:lnTo>
                    <a:pt x="205" y="80"/>
                  </a:lnTo>
                  <a:lnTo>
                    <a:pt x="202" y="75"/>
                  </a:lnTo>
                  <a:lnTo>
                    <a:pt x="199" y="69"/>
                  </a:lnTo>
                  <a:lnTo>
                    <a:pt x="199" y="69"/>
                  </a:lnTo>
                  <a:lnTo>
                    <a:pt x="203" y="63"/>
                  </a:lnTo>
                  <a:lnTo>
                    <a:pt x="206" y="60"/>
                  </a:lnTo>
                  <a:lnTo>
                    <a:pt x="210" y="58"/>
                  </a:lnTo>
                  <a:lnTo>
                    <a:pt x="210" y="58"/>
                  </a:lnTo>
                  <a:lnTo>
                    <a:pt x="213" y="60"/>
                  </a:lnTo>
                  <a:lnTo>
                    <a:pt x="217" y="63"/>
                  </a:lnTo>
                  <a:lnTo>
                    <a:pt x="217" y="63"/>
                  </a:lnTo>
                  <a:lnTo>
                    <a:pt x="217" y="60"/>
                  </a:lnTo>
                  <a:lnTo>
                    <a:pt x="217" y="60"/>
                  </a:lnTo>
                  <a:lnTo>
                    <a:pt x="218" y="47"/>
                  </a:lnTo>
                  <a:lnTo>
                    <a:pt x="217" y="39"/>
                  </a:lnTo>
                  <a:lnTo>
                    <a:pt x="217" y="35"/>
                  </a:lnTo>
                  <a:lnTo>
                    <a:pt x="216" y="33"/>
                  </a:lnTo>
                  <a:lnTo>
                    <a:pt x="216" y="33"/>
                  </a:lnTo>
                  <a:lnTo>
                    <a:pt x="215" y="32"/>
                  </a:lnTo>
                  <a:lnTo>
                    <a:pt x="213" y="28"/>
                  </a:lnTo>
                  <a:lnTo>
                    <a:pt x="211" y="21"/>
                  </a:lnTo>
                  <a:lnTo>
                    <a:pt x="207" y="7"/>
                  </a:lnTo>
                  <a:lnTo>
                    <a:pt x="207" y="7"/>
                  </a:lnTo>
                  <a:lnTo>
                    <a:pt x="205" y="5"/>
                  </a:lnTo>
                  <a:lnTo>
                    <a:pt x="198" y="5"/>
                  </a:lnTo>
                  <a:lnTo>
                    <a:pt x="193" y="4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88" y="3"/>
                  </a:lnTo>
                  <a:lnTo>
                    <a:pt x="183" y="2"/>
                  </a:lnTo>
                  <a:lnTo>
                    <a:pt x="179" y="2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2" y="8"/>
                  </a:lnTo>
                  <a:lnTo>
                    <a:pt x="172" y="8"/>
                  </a:lnTo>
                  <a:lnTo>
                    <a:pt x="169" y="9"/>
                  </a:lnTo>
                  <a:lnTo>
                    <a:pt x="166" y="9"/>
                  </a:lnTo>
                  <a:lnTo>
                    <a:pt x="164" y="11"/>
                  </a:lnTo>
                  <a:lnTo>
                    <a:pt x="163" y="13"/>
                  </a:lnTo>
                  <a:lnTo>
                    <a:pt x="163" y="13"/>
                  </a:lnTo>
                  <a:lnTo>
                    <a:pt x="161" y="16"/>
                  </a:lnTo>
                  <a:lnTo>
                    <a:pt x="158" y="19"/>
                  </a:lnTo>
                  <a:lnTo>
                    <a:pt x="155" y="21"/>
                  </a:lnTo>
                  <a:lnTo>
                    <a:pt x="151" y="22"/>
                  </a:lnTo>
                  <a:lnTo>
                    <a:pt x="151" y="22"/>
                  </a:lnTo>
                  <a:lnTo>
                    <a:pt x="149" y="22"/>
                  </a:lnTo>
                  <a:lnTo>
                    <a:pt x="147" y="25"/>
                  </a:lnTo>
                  <a:lnTo>
                    <a:pt x="146" y="28"/>
                  </a:lnTo>
                  <a:lnTo>
                    <a:pt x="145" y="31"/>
                  </a:lnTo>
                  <a:lnTo>
                    <a:pt x="145" y="31"/>
                  </a:lnTo>
                  <a:lnTo>
                    <a:pt x="145" y="35"/>
                  </a:lnTo>
                  <a:lnTo>
                    <a:pt x="141" y="37"/>
                  </a:lnTo>
                  <a:lnTo>
                    <a:pt x="137" y="40"/>
                  </a:lnTo>
                  <a:lnTo>
                    <a:pt x="133" y="40"/>
                  </a:lnTo>
                  <a:lnTo>
                    <a:pt x="133" y="40"/>
                  </a:lnTo>
                  <a:lnTo>
                    <a:pt x="130" y="41"/>
                  </a:lnTo>
                  <a:lnTo>
                    <a:pt x="128" y="44"/>
                  </a:lnTo>
                  <a:lnTo>
                    <a:pt x="127" y="51"/>
                  </a:lnTo>
                  <a:lnTo>
                    <a:pt x="127" y="51"/>
                  </a:lnTo>
                  <a:lnTo>
                    <a:pt x="126" y="54"/>
                  </a:lnTo>
                  <a:lnTo>
                    <a:pt x="123" y="56"/>
                  </a:lnTo>
                  <a:lnTo>
                    <a:pt x="119" y="56"/>
                  </a:lnTo>
                  <a:lnTo>
                    <a:pt x="114" y="58"/>
                  </a:lnTo>
                  <a:lnTo>
                    <a:pt x="114" y="58"/>
                  </a:lnTo>
                  <a:lnTo>
                    <a:pt x="108" y="56"/>
                  </a:lnTo>
                  <a:lnTo>
                    <a:pt x="104" y="56"/>
                  </a:lnTo>
                  <a:lnTo>
                    <a:pt x="97" y="51"/>
                  </a:lnTo>
                  <a:lnTo>
                    <a:pt x="97" y="51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2" y="51"/>
                  </a:lnTo>
                  <a:lnTo>
                    <a:pt x="90" y="52"/>
                  </a:lnTo>
                  <a:lnTo>
                    <a:pt x="88" y="56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5" y="63"/>
                  </a:lnTo>
                  <a:lnTo>
                    <a:pt x="81" y="6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1" y="75"/>
                  </a:lnTo>
                  <a:lnTo>
                    <a:pt x="67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57" y="74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68"/>
                  </a:lnTo>
                  <a:lnTo>
                    <a:pt x="59" y="66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59" y="58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3" y="46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47" y="99"/>
                  </a:lnTo>
                  <a:lnTo>
                    <a:pt x="45" y="102"/>
                  </a:lnTo>
                  <a:lnTo>
                    <a:pt x="42" y="105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37" y="107"/>
                  </a:lnTo>
                  <a:lnTo>
                    <a:pt x="32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18" y="106"/>
                  </a:lnTo>
                  <a:lnTo>
                    <a:pt x="17" y="103"/>
                  </a:lnTo>
                  <a:lnTo>
                    <a:pt x="15" y="99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3" y="96"/>
                  </a:lnTo>
                  <a:lnTo>
                    <a:pt x="12" y="94"/>
                  </a:lnTo>
                  <a:lnTo>
                    <a:pt x="9" y="96"/>
                  </a:lnTo>
                  <a:lnTo>
                    <a:pt x="6" y="98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2"/>
                  </a:lnTo>
                  <a:lnTo>
                    <a:pt x="4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6" y="113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14" y="134"/>
                  </a:lnTo>
                  <a:lnTo>
                    <a:pt x="18" y="141"/>
                  </a:lnTo>
                  <a:lnTo>
                    <a:pt x="22" y="148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7" y="162"/>
                  </a:lnTo>
                  <a:lnTo>
                    <a:pt x="27" y="166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22" y="168"/>
                  </a:lnTo>
                  <a:lnTo>
                    <a:pt x="20" y="171"/>
                  </a:lnTo>
                  <a:lnTo>
                    <a:pt x="22" y="173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27" y="183"/>
                  </a:lnTo>
                  <a:lnTo>
                    <a:pt x="27" y="187"/>
                  </a:lnTo>
                  <a:lnTo>
                    <a:pt x="27" y="190"/>
                  </a:lnTo>
                  <a:lnTo>
                    <a:pt x="29" y="191"/>
                  </a:lnTo>
                  <a:lnTo>
                    <a:pt x="29" y="191"/>
                  </a:lnTo>
                  <a:lnTo>
                    <a:pt x="31" y="191"/>
                  </a:lnTo>
                  <a:lnTo>
                    <a:pt x="32" y="192"/>
                  </a:lnTo>
                  <a:lnTo>
                    <a:pt x="33" y="194"/>
                  </a:lnTo>
                  <a:lnTo>
                    <a:pt x="34" y="195"/>
                  </a:lnTo>
                  <a:lnTo>
                    <a:pt x="34" y="195"/>
                  </a:lnTo>
                  <a:lnTo>
                    <a:pt x="37" y="195"/>
                  </a:lnTo>
                  <a:lnTo>
                    <a:pt x="39" y="196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45" y="202"/>
                  </a:lnTo>
                  <a:lnTo>
                    <a:pt x="47" y="202"/>
                  </a:lnTo>
                  <a:lnTo>
                    <a:pt x="50" y="201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55" y="197"/>
                  </a:lnTo>
                  <a:lnTo>
                    <a:pt x="59" y="196"/>
                  </a:lnTo>
                  <a:lnTo>
                    <a:pt x="69" y="195"/>
                  </a:lnTo>
                  <a:lnTo>
                    <a:pt x="69" y="195"/>
                  </a:lnTo>
                  <a:lnTo>
                    <a:pt x="72" y="195"/>
                  </a:lnTo>
                  <a:lnTo>
                    <a:pt x="75" y="194"/>
                  </a:lnTo>
                  <a:lnTo>
                    <a:pt x="78" y="192"/>
                  </a:lnTo>
                  <a:lnTo>
                    <a:pt x="81" y="190"/>
                  </a:lnTo>
                  <a:lnTo>
                    <a:pt x="81" y="190"/>
                  </a:lnTo>
                  <a:lnTo>
                    <a:pt x="88" y="188"/>
                  </a:lnTo>
                  <a:lnTo>
                    <a:pt x="93" y="188"/>
                  </a:lnTo>
                  <a:lnTo>
                    <a:pt x="99" y="188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08" y="191"/>
                  </a:lnTo>
                  <a:lnTo>
                    <a:pt x="112" y="191"/>
                  </a:lnTo>
                  <a:lnTo>
                    <a:pt x="118" y="188"/>
                  </a:lnTo>
                  <a:lnTo>
                    <a:pt x="118" y="188"/>
                  </a:lnTo>
                  <a:lnTo>
                    <a:pt x="121" y="187"/>
                  </a:lnTo>
                  <a:lnTo>
                    <a:pt x="123" y="188"/>
                  </a:lnTo>
                  <a:lnTo>
                    <a:pt x="126" y="188"/>
                  </a:lnTo>
                  <a:lnTo>
                    <a:pt x="126" y="187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8" y="183"/>
                  </a:lnTo>
                  <a:lnTo>
                    <a:pt x="131" y="182"/>
                  </a:lnTo>
                  <a:lnTo>
                    <a:pt x="138" y="182"/>
                  </a:lnTo>
                  <a:lnTo>
                    <a:pt x="138" y="182"/>
                  </a:lnTo>
                  <a:lnTo>
                    <a:pt x="144" y="181"/>
                  </a:lnTo>
                  <a:lnTo>
                    <a:pt x="151" y="177"/>
                  </a:lnTo>
                  <a:lnTo>
                    <a:pt x="160" y="171"/>
                  </a:lnTo>
                  <a:lnTo>
                    <a:pt x="168" y="163"/>
                  </a:lnTo>
                  <a:lnTo>
                    <a:pt x="168" y="163"/>
                  </a:lnTo>
                  <a:lnTo>
                    <a:pt x="177" y="154"/>
                  </a:lnTo>
                  <a:lnTo>
                    <a:pt x="187" y="143"/>
                  </a:lnTo>
                  <a:lnTo>
                    <a:pt x="196" y="131"/>
                  </a:lnTo>
                  <a:lnTo>
                    <a:pt x="202" y="122"/>
                  </a:lnTo>
                  <a:lnTo>
                    <a:pt x="202" y="122"/>
                  </a:lnTo>
                  <a:lnTo>
                    <a:pt x="207" y="115"/>
                  </a:lnTo>
                  <a:lnTo>
                    <a:pt x="212" y="108"/>
                  </a:lnTo>
                  <a:lnTo>
                    <a:pt x="222" y="99"/>
                  </a:lnTo>
                  <a:lnTo>
                    <a:pt x="222" y="99"/>
                  </a:lnTo>
                  <a:lnTo>
                    <a:pt x="225" y="96"/>
                  </a:lnTo>
                  <a:lnTo>
                    <a:pt x="227" y="89"/>
                  </a:lnTo>
                  <a:lnTo>
                    <a:pt x="230" y="75"/>
                  </a:lnTo>
                  <a:lnTo>
                    <a:pt x="230" y="75"/>
                  </a:lnTo>
                  <a:lnTo>
                    <a:pt x="218" y="77"/>
                  </a:lnTo>
                  <a:lnTo>
                    <a:pt x="218" y="77"/>
                  </a:lnTo>
                  <a:close/>
                  <a:moveTo>
                    <a:pt x="174" y="124"/>
                  </a:moveTo>
                  <a:lnTo>
                    <a:pt x="174" y="124"/>
                  </a:lnTo>
                  <a:lnTo>
                    <a:pt x="174" y="125"/>
                  </a:lnTo>
                  <a:lnTo>
                    <a:pt x="173" y="125"/>
                  </a:lnTo>
                  <a:lnTo>
                    <a:pt x="170" y="125"/>
                  </a:lnTo>
                  <a:lnTo>
                    <a:pt x="168" y="125"/>
                  </a:lnTo>
                  <a:lnTo>
                    <a:pt x="165" y="126"/>
                  </a:lnTo>
                  <a:lnTo>
                    <a:pt x="165" y="126"/>
                  </a:lnTo>
                  <a:lnTo>
                    <a:pt x="161" y="134"/>
                  </a:lnTo>
                  <a:lnTo>
                    <a:pt x="156" y="133"/>
                  </a:lnTo>
                  <a:lnTo>
                    <a:pt x="147" y="121"/>
                  </a:lnTo>
                  <a:lnTo>
                    <a:pt x="147" y="121"/>
                  </a:lnTo>
                  <a:lnTo>
                    <a:pt x="156" y="108"/>
                  </a:lnTo>
                  <a:lnTo>
                    <a:pt x="156" y="108"/>
                  </a:lnTo>
                  <a:lnTo>
                    <a:pt x="159" y="106"/>
                  </a:lnTo>
                  <a:lnTo>
                    <a:pt x="163" y="103"/>
                  </a:lnTo>
                  <a:lnTo>
                    <a:pt x="168" y="101"/>
                  </a:lnTo>
                  <a:lnTo>
                    <a:pt x="169" y="102"/>
                  </a:lnTo>
                  <a:lnTo>
                    <a:pt x="170" y="102"/>
                  </a:lnTo>
                  <a:lnTo>
                    <a:pt x="170" y="102"/>
                  </a:lnTo>
                  <a:lnTo>
                    <a:pt x="173" y="105"/>
                  </a:lnTo>
                  <a:lnTo>
                    <a:pt x="175" y="108"/>
                  </a:lnTo>
                  <a:lnTo>
                    <a:pt x="178" y="111"/>
                  </a:lnTo>
                  <a:lnTo>
                    <a:pt x="179" y="113"/>
                  </a:lnTo>
                  <a:lnTo>
                    <a:pt x="179" y="113"/>
                  </a:lnTo>
                  <a:lnTo>
                    <a:pt x="179" y="116"/>
                  </a:lnTo>
                  <a:lnTo>
                    <a:pt x="177" y="119"/>
                  </a:lnTo>
                  <a:lnTo>
                    <a:pt x="175" y="121"/>
                  </a:lnTo>
                  <a:lnTo>
                    <a:pt x="174" y="124"/>
                  </a:lnTo>
                  <a:lnTo>
                    <a:pt x="174" y="124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192" name="자유형 11"/>
            <p:cNvSpPr/>
            <p:nvPr/>
          </p:nvSpPr>
          <p:spPr>
            <a:xfrm>
              <a:off x="3371850" y="2921000"/>
              <a:ext cx="131763" cy="138112"/>
            </a:xfrm>
            <a:custGeom>
              <a:avLst/>
              <a:gdLst>
                <a:gd name="T0" fmla="*/ 10 w 166"/>
                <a:gd name="T1" fmla="*/ 164 h 175"/>
                <a:gd name="T2" fmla="*/ 15 w 166"/>
                <a:gd name="T3" fmla="*/ 165 h 175"/>
                <a:gd name="T4" fmla="*/ 23 w 166"/>
                <a:gd name="T5" fmla="*/ 164 h 175"/>
                <a:gd name="T6" fmla="*/ 29 w 166"/>
                <a:gd name="T7" fmla="*/ 167 h 175"/>
                <a:gd name="T8" fmla="*/ 42 w 166"/>
                <a:gd name="T9" fmla="*/ 170 h 175"/>
                <a:gd name="T10" fmla="*/ 97 w 166"/>
                <a:gd name="T11" fmla="*/ 175 h 175"/>
                <a:gd name="T12" fmla="*/ 128 w 166"/>
                <a:gd name="T13" fmla="*/ 175 h 175"/>
                <a:gd name="T14" fmla="*/ 139 w 166"/>
                <a:gd name="T15" fmla="*/ 175 h 175"/>
                <a:gd name="T16" fmla="*/ 154 w 166"/>
                <a:gd name="T17" fmla="*/ 173 h 175"/>
                <a:gd name="T18" fmla="*/ 160 w 166"/>
                <a:gd name="T19" fmla="*/ 103 h 175"/>
                <a:gd name="T20" fmla="*/ 166 w 166"/>
                <a:gd name="T21" fmla="*/ 71 h 175"/>
                <a:gd name="T22" fmla="*/ 163 w 166"/>
                <a:gd name="T23" fmla="*/ 71 h 175"/>
                <a:gd name="T24" fmla="*/ 150 w 166"/>
                <a:gd name="T25" fmla="*/ 73 h 175"/>
                <a:gd name="T26" fmla="*/ 145 w 166"/>
                <a:gd name="T27" fmla="*/ 76 h 175"/>
                <a:gd name="T28" fmla="*/ 142 w 166"/>
                <a:gd name="T29" fmla="*/ 75 h 175"/>
                <a:gd name="T30" fmla="*/ 142 w 166"/>
                <a:gd name="T31" fmla="*/ 65 h 175"/>
                <a:gd name="T32" fmla="*/ 136 w 166"/>
                <a:gd name="T33" fmla="*/ 53 h 175"/>
                <a:gd name="T34" fmla="*/ 135 w 166"/>
                <a:gd name="T35" fmla="*/ 50 h 175"/>
                <a:gd name="T36" fmla="*/ 137 w 166"/>
                <a:gd name="T37" fmla="*/ 33 h 175"/>
                <a:gd name="T38" fmla="*/ 136 w 166"/>
                <a:gd name="T39" fmla="*/ 28 h 175"/>
                <a:gd name="T40" fmla="*/ 135 w 166"/>
                <a:gd name="T41" fmla="*/ 19 h 175"/>
                <a:gd name="T42" fmla="*/ 126 w 166"/>
                <a:gd name="T43" fmla="*/ 19 h 175"/>
                <a:gd name="T44" fmla="*/ 118 w 166"/>
                <a:gd name="T45" fmla="*/ 17 h 175"/>
                <a:gd name="T46" fmla="*/ 111 w 166"/>
                <a:gd name="T47" fmla="*/ 15 h 175"/>
                <a:gd name="T48" fmla="*/ 106 w 166"/>
                <a:gd name="T49" fmla="*/ 19 h 175"/>
                <a:gd name="T50" fmla="*/ 103 w 166"/>
                <a:gd name="T51" fmla="*/ 29 h 175"/>
                <a:gd name="T52" fmla="*/ 95 w 166"/>
                <a:gd name="T53" fmla="*/ 29 h 175"/>
                <a:gd name="T54" fmla="*/ 81 w 166"/>
                <a:gd name="T55" fmla="*/ 32 h 175"/>
                <a:gd name="T56" fmla="*/ 73 w 166"/>
                <a:gd name="T57" fmla="*/ 23 h 175"/>
                <a:gd name="T58" fmla="*/ 69 w 166"/>
                <a:gd name="T59" fmla="*/ 17 h 175"/>
                <a:gd name="T60" fmla="*/ 67 w 166"/>
                <a:gd name="T61" fmla="*/ 12 h 175"/>
                <a:gd name="T62" fmla="*/ 65 w 166"/>
                <a:gd name="T63" fmla="*/ 0 h 175"/>
                <a:gd name="T64" fmla="*/ 18 w 166"/>
                <a:gd name="T65" fmla="*/ 0 h 175"/>
                <a:gd name="T66" fmla="*/ 10 w 166"/>
                <a:gd name="T67" fmla="*/ 4 h 175"/>
                <a:gd name="T68" fmla="*/ 17 w 166"/>
                <a:gd name="T69" fmla="*/ 22 h 175"/>
                <a:gd name="T70" fmla="*/ 23 w 166"/>
                <a:gd name="T71" fmla="*/ 37 h 175"/>
                <a:gd name="T72" fmla="*/ 20 w 166"/>
                <a:gd name="T73" fmla="*/ 50 h 175"/>
                <a:gd name="T74" fmla="*/ 24 w 166"/>
                <a:gd name="T75" fmla="*/ 64 h 175"/>
                <a:gd name="T76" fmla="*/ 29 w 166"/>
                <a:gd name="T77" fmla="*/ 79 h 175"/>
                <a:gd name="T78" fmla="*/ 19 w 166"/>
                <a:gd name="T79" fmla="*/ 100 h 175"/>
                <a:gd name="T80" fmla="*/ 13 w 166"/>
                <a:gd name="T81" fmla="*/ 113 h 175"/>
                <a:gd name="T82" fmla="*/ 9 w 166"/>
                <a:gd name="T83" fmla="*/ 127 h 175"/>
                <a:gd name="T84" fmla="*/ 3 w 166"/>
                <a:gd name="T85" fmla="*/ 144 h 175"/>
                <a:gd name="T86" fmla="*/ 1 w 166"/>
                <a:gd name="T87" fmla="*/ 158 h 175"/>
                <a:gd name="T88" fmla="*/ 0 w 166"/>
                <a:gd name="T89" fmla="*/ 168 h 175"/>
                <a:gd name="T90" fmla="*/ 5 w 166"/>
                <a:gd name="T91" fmla="*/ 165 h 175"/>
                <a:gd name="T92" fmla="*/ 9 w 166"/>
                <a:gd name="T93" fmla="*/ 163 h 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" h="175">
                  <a:moveTo>
                    <a:pt x="9" y="163"/>
                  </a:moveTo>
                  <a:lnTo>
                    <a:pt x="9" y="163"/>
                  </a:lnTo>
                  <a:lnTo>
                    <a:pt x="10" y="164"/>
                  </a:lnTo>
                  <a:lnTo>
                    <a:pt x="12" y="165"/>
                  </a:lnTo>
                  <a:lnTo>
                    <a:pt x="13" y="167"/>
                  </a:lnTo>
                  <a:lnTo>
                    <a:pt x="15" y="165"/>
                  </a:lnTo>
                  <a:lnTo>
                    <a:pt x="15" y="165"/>
                  </a:lnTo>
                  <a:lnTo>
                    <a:pt x="19" y="164"/>
                  </a:lnTo>
                  <a:lnTo>
                    <a:pt x="23" y="164"/>
                  </a:lnTo>
                  <a:lnTo>
                    <a:pt x="26" y="165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36" y="169"/>
                  </a:lnTo>
                  <a:lnTo>
                    <a:pt x="42" y="170"/>
                  </a:lnTo>
                  <a:lnTo>
                    <a:pt x="42" y="170"/>
                  </a:lnTo>
                  <a:lnTo>
                    <a:pt x="92" y="170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111" y="174"/>
                  </a:lnTo>
                  <a:lnTo>
                    <a:pt x="121" y="174"/>
                  </a:lnTo>
                  <a:lnTo>
                    <a:pt x="128" y="175"/>
                  </a:lnTo>
                  <a:lnTo>
                    <a:pt x="128" y="175"/>
                  </a:lnTo>
                  <a:lnTo>
                    <a:pt x="132" y="175"/>
                  </a:lnTo>
                  <a:lnTo>
                    <a:pt x="139" y="175"/>
                  </a:lnTo>
                  <a:lnTo>
                    <a:pt x="150" y="174"/>
                  </a:lnTo>
                  <a:lnTo>
                    <a:pt x="150" y="174"/>
                  </a:lnTo>
                  <a:lnTo>
                    <a:pt x="154" y="173"/>
                  </a:lnTo>
                  <a:lnTo>
                    <a:pt x="137" y="150"/>
                  </a:lnTo>
                  <a:lnTo>
                    <a:pt x="139" y="103"/>
                  </a:lnTo>
                  <a:lnTo>
                    <a:pt x="160" y="103"/>
                  </a:lnTo>
                  <a:lnTo>
                    <a:pt x="164" y="99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5" y="71"/>
                  </a:lnTo>
                  <a:lnTo>
                    <a:pt x="163" y="71"/>
                  </a:lnTo>
                  <a:lnTo>
                    <a:pt x="163" y="71"/>
                  </a:lnTo>
                  <a:lnTo>
                    <a:pt x="156" y="73"/>
                  </a:lnTo>
                  <a:lnTo>
                    <a:pt x="150" y="73"/>
                  </a:lnTo>
                  <a:lnTo>
                    <a:pt x="150" y="73"/>
                  </a:lnTo>
                  <a:lnTo>
                    <a:pt x="147" y="73"/>
                  </a:lnTo>
                  <a:lnTo>
                    <a:pt x="146" y="75"/>
                  </a:lnTo>
                  <a:lnTo>
                    <a:pt x="145" y="76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5"/>
                  </a:lnTo>
                  <a:lnTo>
                    <a:pt x="141" y="71"/>
                  </a:lnTo>
                  <a:lnTo>
                    <a:pt x="142" y="65"/>
                  </a:lnTo>
                  <a:lnTo>
                    <a:pt x="142" y="65"/>
                  </a:lnTo>
                  <a:lnTo>
                    <a:pt x="142" y="62"/>
                  </a:lnTo>
                  <a:lnTo>
                    <a:pt x="141" y="59"/>
                  </a:lnTo>
                  <a:lnTo>
                    <a:pt x="136" y="53"/>
                  </a:lnTo>
                  <a:lnTo>
                    <a:pt x="136" y="53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36" y="43"/>
                  </a:lnTo>
                  <a:lnTo>
                    <a:pt x="137" y="37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6" y="31"/>
                  </a:lnTo>
                  <a:lnTo>
                    <a:pt x="136" y="28"/>
                  </a:lnTo>
                  <a:lnTo>
                    <a:pt x="135" y="22"/>
                  </a:lnTo>
                  <a:lnTo>
                    <a:pt x="135" y="22"/>
                  </a:lnTo>
                  <a:lnTo>
                    <a:pt x="135" y="19"/>
                  </a:lnTo>
                  <a:lnTo>
                    <a:pt x="133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2" y="19"/>
                  </a:lnTo>
                  <a:lnTo>
                    <a:pt x="120" y="18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4" y="15"/>
                  </a:lnTo>
                  <a:lnTo>
                    <a:pt x="111" y="15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06" y="19"/>
                  </a:lnTo>
                  <a:lnTo>
                    <a:pt x="104" y="24"/>
                  </a:lnTo>
                  <a:lnTo>
                    <a:pt x="103" y="28"/>
                  </a:lnTo>
                  <a:lnTo>
                    <a:pt x="103" y="29"/>
                  </a:lnTo>
                  <a:lnTo>
                    <a:pt x="102" y="29"/>
                  </a:lnTo>
                  <a:lnTo>
                    <a:pt x="102" y="29"/>
                  </a:lnTo>
                  <a:lnTo>
                    <a:pt x="95" y="29"/>
                  </a:lnTo>
                  <a:lnTo>
                    <a:pt x="85" y="32"/>
                  </a:lnTo>
                  <a:lnTo>
                    <a:pt x="85" y="32"/>
                  </a:lnTo>
                  <a:lnTo>
                    <a:pt x="81" y="32"/>
                  </a:lnTo>
                  <a:lnTo>
                    <a:pt x="78" y="31"/>
                  </a:lnTo>
                  <a:lnTo>
                    <a:pt x="75" y="28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1" y="19"/>
                  </a:lnTo>
                  <a:lnTo>
                    <a:pt x="69" y="17"/>
                  </a:lnTo>
                  <a:lnTo>
                    <a:pt x="67" y="15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8"/>
                  </a:lnTo>
                  <a:lnTo>
                    <a:pt x="66" y="4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4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3" y="13"/>
                  </a:lnTo>
                  <a:lnTo>
                    <a:pt x="17" y="22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37"/>
                  </a:lnTo>
                  <a:lnTo>
                    <a:pt x="23" y="41"/>
                  </a:lnTo>
                  <a:lnTo>
                    <a:pt x="22" y="45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2" y="56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85"/>
                  </a:lnTo>
                  <a:lnTo>
                    <a:pt x="27" y="92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5" y="106"/>
                  </a:lnTo>
                  <a:lnTo>
                    <a:pt x="13" y="113"/>
                  </a:lnTo>
                  <a:lnTo>
                    <a:pt x="10" y="121"/>
                  </a:lnTo>
                  <a:lnTo>
                    <a:pt x="9" y="127"/>
                  </a:lnTo>
                  <a:lnTo>
                    <a:pt x="9" y="127"/>
                  </a:lnTo>
                  <a:lnTo>
                    <a:pt x="8" y="133"/>
                  </a:lnTo>
                  <a:lnTo>
                    <a:pt x="5" y="140"/>
                  </a:lnTo>
                  <a:lnTo>
                    <a:pt x="3" y="14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58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4" y="167"/>
                  </a:lnTo>
                  <a:lnTo>
                    <a:pt x="4" y="167"/>
                  </a:lnTo>
                  <a:lnTo>
                    <a:pt x="5" y="165"/>
                  </a:lnTo>
                  <a:lnTo>
                    <a:pt x="7" y="164"/>
                  </a:lnTo>
                  <a:lnTo>
                    <a:pt x="9" y="163"/>
                  </a:lnTo>
                  <a:lnTo>
                    <a:pt x="9" y="163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193" name="자유형 12"/>
            <p:cNvSpPr/>
            <p:nvPr/>
          </p:nvSpPr>
          <p:spPr>
            <a:xfrm>
              <a:off x="3479800" y="2946400"/>
              <a:ext cx="131763" cy="114300"/>
            </a:xfrm>
            <a:custGeom>
              <a:avLst/>
              <a:gdLst>
                <a:gd name="T0" fmla="*/ 123 w 165"/>
                <a:gd name="T1" fmla="*/ 4 h 144"/>
                <a:gd name="T2" fmla="*/ 113 w 165"/>
                <a:gd name="T3" fmla="*/ 1 h 144"/>
                <a:gd name="T4" fmla="*/ 99 w 165"/>
                <a:gd name="T5" fmla="*/ 3 h 144"/>
                <a:gd name="T6" fmla="*/ 97 w 165"/>
                <a:gd name="T7" fmla="*/ 6 h 144"/>
                <a:gd name="T8" fmla="*/ 96 w 165"/>
                <a:gd name="T9" fmla="*/ 12 h 144"/>
                <a:gd name="T10" fmla="*/ 93 w 165"/>
                <a:gd name="T11" fmla="*/ 18 h 144"/>
                <a:gd name="T12" fmla="*/ 96 w 165"/>
                <a:gd name="T13" fmla="*/ 22 h 144"/>
                <a:gd name="T14" fmla="*/ 93 w 165"/>
                <a:gd name="T15" fmla="*/ 36 h 144"/>
                <a:gd name="T16" fmla="*/ 90 w 165"/>
                <a:gd name="T17" fmla="*/ 47 h 144"/>
                <a:gd name="T18" fmla="*/ 94 w 165"/>
                <a:gd name="T19" fmla="*/ 55 h 144"/>
                <a:gd name="T20" fmla="*/ 99 w 165"/>
                <a:gd name="T21" fmla="*/ 60 h 144"/>
                <a:gd name="T22" fmla="*/ 109 w 165"/>
                <a:gd name="T23" fmla="*/ 57 h 144"/>
                <a:gd name="T24" fmla="*/ 111 w 165"/>
                <a:gd name="T25" fmla="*/ 61 h 144"/>
                <a:gd name="T26" fmla="*/ 111 w 165"/>
                <a:gd name="T27" fmla="*/ 70 h 144"/>
                <a:gd name="T28" fmla="*/ 108 w 165"/>
                <a:gd name="T29" fmla="*/ 74 h 144"/>
                <a:gd name="T30" fmla="*/ 98 w 165"/>
                <a:gd name="T31" fmla="*/ 74 h 144"/>
                <a:gd name="T32" fmla="*/ 94 w 165"/>
                <a:gd name="T33" fmla="*/ 67 h 144"/>
                <a:gd name="T34" fmla="*/ 92 w 165"/>
                <a:gd name="T35" fmla="*/ 60 h 144"/>
                <a:gd name="T36" fmla="*/ 82 w 165"/>
                <a:gd name="T37" fmla="*/ 59 h 144"/>
                <a:gd name="T38" fmla="*/ 74 w 165"/>
                <a:gd name="T39" fmla="*/ 51 h 144"/>
                <a:gd name="T40" fmla="*/ 71 w 165"/>
                <a:gd name="T41" fmla="*/ 51 h 144"/>
                <a:gd name="T42" fmla="*/ 69 w 165"/>
                <a:gd name="T43" fmla="*/ 53 h 144"/>
                <a:gd name="T44" fmla="*/ 62 w 165"/>
                <a:gd name="T45" fmla="*/ 55 h 144"/>
                <a:gd name="T46" fmla="*/ 56 w 165"/>
                <a:gd name="T47" fmla="*/ 53 h 144"/>
                <a:gd name="T48" fmla="*/ 51 w 165"/>
                <a:gd name="T49" fmla="*/ 51 h 144"/>
                <a:gd name="T50" fmla="*/ 46 w 165"/>
                <a:gd name="T51" fmla="*/ 47 h 144"/>
                <a:gd name="T52" fmla="*/ 46 w 165"/>
                <a:gd name="T53" fmla="*/ 43 h 144"/>
                <a:gd name="T54" fmla="*/ 37 w 165"/>
                <a:gd name="T55" fmla="*/ 45 h 144"/>
                <a:gd name="T56" fmla="*/ 33 w 165"/>
                <a:gd name="T57" fmla="*/ 42 h 144"/>
                <a:gd name="T58" fmla="*/ 29 w 165"/>
                <a:gd name="T59" fmla="*/ 38 h 144"/>
                <a:gd name="T60" fmla="*/ 2 w 165"/>
                <a:gd name="T61" fmla="*/ 70 h 144"/>
                <a:gd name="T62" fmla="*/ 17 w 165"/>
                <a:gd name="T63" fmla="*/ 140 h 144"/>
                <a:gd name="T64" fmla="*/ 42 w 165"/>
                <a:gd name="T65" fmla="*/ 137 h 144"/>
                <a:gd name="T66" fmla="*/ 45 w 165"/>
                <a:gd name="T67" fmla="*/ 141 h 144"/>
                <a:gd name="T68" fmla="*/ 51 w 165"/>
                <a:gd name="T69" fmla="*/ 141 h 144"/>
                <a:gd name="T70" fmla="*/ 70 w 165"/>
                <a:gd name="T71" fmla="*/ 144 h 144"/>
                <a:gd name="T72" fmla="*/ 76 w 165"/>
                <a:gd name="T73" fmla="*/ 136 h 144"/>
                <a:gd name="T74" fmla="*/ 84 w 165"/>
                <a:gd name="T75" fmla="*/ 127 h 144"/>
                <a:gd name="T76" fmla="*/ 97 w 165"/>
                <a:gd name="T77" fmla="*/ 120 h 144"/>
                <a:gd name="T78" fmla="*/ 98 w 165"/>
                <a:gd name="T79" fmla="*/ 116 h 144"/>
                <a:gd name="T80" fmla="*/ 106 w 165"/>
                <a:gd name="T81" fmla="*/ 111 h 144"/>
                <a:gd name="T82" fmla="*/ 116 w 165"/>
                <a:gd name="T83" fmla="*/ 99 h 144"/>
                <a:gd name="T84" fmla="*/ 155 w 165"/>
                <a:gd name="T85" fmla="*/ 85 h 144"/>
                <a:gd name="T86" fmla="*/ 153 w 165"/>
                <a:gd name="T87" fmla="*/ 79 h 144"/>
                <a:gd name="T88" fmla="*/ 155 w 165"/>
                <a:gd name="T89" fmla="*/ 65 h 144"/>
                <a:gd name="T90" fmla="*/ 159 w 165"/>
                <a:gd name="T91" fmla="*/ 62 h 144"/>
                <a:gd name="T92" fmla="*/ 162 w 165"/>
                <a:gd name="T93" fmla="*/ 61 h 144"/>
                <a:gd name="T94" fmla="*/ 159 w 165"/>
                <a:gd name="T95" fmla="*/ 50 h 144"/>
                <a:gd name="T96" fmla="*/ 160 w 165"/>
                <a:gd name="T97" fmla="*/ 37 h 144"/>
                <a:gd name="T98" fmla="*/ 165 w 165"/>
                <a:gd name="T99" fmla="*/ 36 h 144"/>
                <a:gd name="T100" fmla="*/ 163 w 165"/>
                <a:gd name="T101" fmla="*/ 27 h 144"/>
                <a:gd name="T102" fmla="*/ 156 w 165"/>
                <a:gd name="T103" fmla="*/ 17 h 144"/>
                <a:gd name="T104" fmla="*/ 141 w 165"/>
                <a:gd name="T105" fmla="*/ 12 h 144"/>
                <a:gd name="T106" fmla="*/ 127 w 165"/>
                <a:gd name="T107" fmla="*/ 6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5" h="144">
                  <a:moveTo>
                    <a:pt x="127" y="6"/>
                  </a:moveTo>
                  <a:lnTo>
                    <a:pt x="127" y="6"/>
                  </a:lnTo>
                  <a:lnTo>
                    <a:pt x="123" y="4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3" y="1"/>
                  </a:lnTo>
                  <a:lnTo>
                    <a:pt x="109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7" y="6"/>
                  </a:lnTo>
                  <a:lnTo>
                    <a:pt x="97" y="9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4" y="14"/>
                  </a:lnTo>
                  <a:lnTo>
                    <a:pt x="93" y="17"/>
                  </a:lnTo>
                  <a:lnTo>
                    <a:pt x="93" y="18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6" y="22"/>
                  </a:lnTo>
                  <a:lnTo>
                    <a:pt x="94" y="27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40"/>
                  </a:lnTo>
                  <a:lnTo>
                    <a:pt x="92" y="43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4" y="55"/>
                  </a:lnTo>
                  <a:lnTo>
                    <a:pt x="97" y="59"/>
                  </a:lnTo>
                  <a:lnTo>
                    <a:pt x="99" y="60"/>
                  </a:lnTo>
                  <a:lnTo>
                    <a:pt x="99" y="60"/>
                  </a:lnTo>
                  <a:lnTo>
                    <a:pt x="103" y="60"/>
                  </a:lnTo>
                  <a:lnTo>
                    <a:pt x="106" y="60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11" y="70"/>
                  </a:lnTo>
                  <a:lnTo>
                    <a:pt x="109" y="73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4" y="75"/>
                  </a:lnTo>
                  <a:lnTo>
                    <a:pt x="102" y="75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97" y="71"/>
                  </a:lnTo>
                  <a:lnTo>
                    <a:pt x="94" y="67"/>
                  </a:lnTo>
                  <a:lnTo>
                    <a:pt x="93" y="61"/>
                  </a:lnTo>
                  <a:lnTo>
                    <a:pt x="93" y="61"/>
                  </a:lnTo>
                  <a:lnTo>
                    <a:pt x="92" y="60"/>
                  </a:lnTo>
                  <a:lnTo>
                    <a:pt x="89" y="60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78" y="56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3" y="50"/>
                  </a:lnTo>
                  <a:lnTo>
                    <a:pt x="71" y="51"/>
                  </a:lnTo>
                  <a:lnTo>
                    <a:pt x="70" y="52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69" y="55"/>
                  </a:lnTo>
                  <a:lnTo>
                    <a:pt x="68" y="55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60" y="55"/>
                  </a:lnTo>
                  <a:lnTo>
                    <a:pt x="56" y="53"/>
                  </a:lnTo>
                  <a:lnTo>
                    <a:pt x="54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49" y="51"/>
                  </a:lnTo>
                  <a:lnTo>
                    <a:pt x="47" y="50"/>
                  </a:lnTo>
                  <a:lnTo>
                    <a:pt x="46" y="47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6" y="43"/>
                  </a:lnTo>
                  <a:lnTo>
                    <a:pt x="43" y="43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6" y="45"/>
                  </a:lnTo>
                  <a:lnTo>
                    <a:pt x="35" y="4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29" y="38"/>
                  </a:lnTo>
                  <a:lnTo>
                    <a:pt x="27" y="66"/>
                  </a:lnTo>
                  <a:lnTo>
                    <a:pt x="23" y="70"/>
                  </a:lnTo>
                  <a:lnTo>
                    <a:pt x="2" y="70"/>
                  </a:lnTo>
                  <a:lnTo>
                    <a:pt x="0" y="117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33" y="137"/>
                  </a:lnTo>
                  <a:lnTo>
                    <a:pt x="40" y="137"/>
                  </a:lnTo>
                  <a:lnTo>
                    <a:pt x="42" y="137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51" y="141"/>
                  </a:lnTo>
                  <a:lnTo>
                    <a:pt x="51" y="141"/>
                  </a:lnTo>
                  <a:lnTo>
                    <a:pt x="61" y="142"/>
                  </a:lnTo>
                  <a:lnTo>
                    <a:pt x="66" y="144"/>
                  </a:lnTo>
                  <a:lnTo>
                    <a:pt x="70" y="144"/>
                  </a:lnTo>
                  <a:lnTo>
                    <a:pt x="70" y="144"/>
                  </a:lnTo>
                  <a:lnTo>
                    <a:pt x="73" y="141"/>
                  </a:lnTo>
                  <a:lnTo>
                    <a:pt x="76" y="136"/>
                  </a:lnTo>
                  <a:lnTo>
                    <a:pt x="80" y="131"/>
                  </a:lnTo>
                  <a:lnTo>
                    <a:pt x="84" y="127"/>
                  </a:lnTo>
                  <a:lnTo>
                    <a:pt x="84" y="127"/>
                  </a:lnTo>
                  <a:lnTo>
                    <a:pt x="89" y="126"/>
                  </a:lnTo>
                  <a:lnTo>
                    <a:pt x="93" y="122"/>
                  </a:lnTo>
                  <a:lnTo>
                    <a:pt x="97" y="120"/>
                  </a:lnTo>
                  <a:lnTo>
                    <a:pt x="98" y="117"/>
                  </a:lnTo>
                  <a:lnTo>
                    <a:pt x="98" y="117"/>
                  </a:lnTo>
                  <a:lnTo>
                    <a:pt x="98" y="116"/>
                  </a:lnTo>
                  <a:lnTo>
                    <a:pt x="99" y="113"/>
                  </a:lnTo>
                  <a:lnTo>
                    <a:pt x="101" y="112"/>
                  </a:lnTo>
                  <a:lnTo>
                    <a:pt x="106" y="111"/>
                  </a:lnTo>
                  <a:lnTo>
                    <a:pt x="118" y="109"/>
                  </a:lnTo>
                  <a:lnTo>
                    <a:pt x="118" y="109"/>
                  </a:lnTo>
                  <a:lnTo>
                    <a:pt x="116" y="99"/>
                  </a:lnTo>
                  <a:lnTo>
                    <a:pt x="116" y="99"/>
                  </a:lnTo>
                  <a:lnTo>
                    <a:pt x="155" y="85"/>
                  </a:lnTo>
                  <a:lnTo>
                    <a:pt x="155" y="85"/>
                  </a:lnTo>
                  <a:lnTo>
                    <a:pt x="154" y="80"/>
                  </a:lnTo>
                  <a:lnTo>
                    <a:pt x="153" y="79"/>
                  </a:lnTo>
                  <a:lnTo>
                    <a:pt x="153" y="79"/>
                  </a:lnTo>
                  <a:lnTo>
                    <a:pt x="154" y="76"/>
                  </a:lnTo>
                  <a:lnTo>
                    <a:pt x="155" y="73"/>
                  </a:lnTo>
                  <a:lnTo>
                    <a:pt x="155" y="65"/>
                  </a:lnTo>
                  <a:lnTo>
                    <a:pt x="155" y="65"/>
                  </a:lnTo>
                  <a:lnTo>
                    <a:pt x="156" y="64"/>
                  </a:lnTo>
                  <a:lnTo>
                    <a:pt x="159" y="62"/>
                  </a:lnTo>
                  <a:lnTo>
                    <a:pt x="162" y="62"/>
                  </a:lnTo>
                  <a:lnTo>
                    <a:pt x="162" y="61"/>
                  </a:lnTo>
                  <a:lnTo>
                    <a:pt x="162" y="61"/>
                  </a:lnTo>
                  <a:lnTo>
                    <a:pt x="162" y="61"/>
                  </a:lnTo>
                  <a:lnTo>
                    <a:pt x="159" y="56"/>
                  </a:lnTo>
                  <a:lnTo>
                    <a:pt x="159" y="50"/>
                  </a:lnTo>
                  <a:lnTo>
                    <a:pt x="159" y="42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62" y="36"/>
                  </a:lnTo>
                  <a:lnTo>
                    <a:pt x="164" y="36"/>
                  </a:lnTo>
                  <a:lnTo>
                    <a:pt x="165" y="36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3" y="27"/>
                  </a:lnTo>
                  <a:lnTo>
                    <a:pt x="159" y="19"/>
                  </a:lnTo>
                  <a:lnTo>
                    <a:pt x="159" y="19"/>
                  </a:lnTo>
                  <a:lnTo>
                    <a:pt x="156" y="17"/>
                  </a:lnTo>
                  <a:lnTo>
                    <a:pt x="150" y="14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34" y="8"/>
                  </a:lnTo>
                  <a:lnTo>
                    <a:pt x="131" y="6"/>
                  </a:lnTo>
                  <a:lnTo>
                    <a:pt x="127" y="6"/>
                  </a:lnTo>
                  <a:lnTo>
                    <a:pt x="127" y="6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194" name="자유형 13"/>
            <p:cNvSpPr/>
            <p:nvPr/>
          </p:nvSpPr>
          <p:spPr>
            <a:xfrm>
              <a:off x="3557588" y="2865438"/>
              <a:ext cx="22225" cy="17462"/>
            </a:xfrm>
            <a:custGeom>
              <a:avLst/>
              <a:gdLst>
                <a:gd name="T0" fmla="*/ 23 w 28"/>
                <a:gd name="T1" fmla="*/ 0 h 23"/>
                <a:gd name="T2" fmla="*/ 23 w 28"/>
                <a:gd name="T3" fmla="*/ 0 h 23"/>
                <a:gd name="T4" fmla="*/ 15 w 28"/>
                <a:gd name="T5" fmla="*/ 3 h 23"/>
                <a:gd name="T6" fmla="*/ 15 w 28"/>
                <a:gd name="T7" fmla="*/ 3 h 23"/>
                <a:gd name="T8" fmla="*/ 13 w 28"/>
                <a:gd name="T9" fmla="*/ 4 h 23"/>
                <a:gd name="T10" fmla="*/ 9 w 28"/>
                <a:gd name="T11" fmla="*/ 4 h 23"/>
                <a:gd name="T12" fmla="*/ 9 w 28"/>
                <a:gd name="T13" fmla="*/ 4 h 23"/>
                <a:gd name="T14" fmla="*/ 6 w 28"/>
                <a:gd name="T15" fmla="*/ 5 h 23"/>
                <a:gd name="T16" fmla="*/ 6 w 28"/>
                <a:gd name="T17" fmla="*/ 5 h 23"/>
                <a:gd name="T18" fmla="*/ 5 w 28"/>
                <a:gd name="T19" fmla="*/ 7 h 23"/>
                <a:gd name="T20" fmla="*/ 4 w 28"/>
                <a:gd name="T21" fmla="*/ 10 h 23"/>
                <a:gd name="T22" fmla="*/ 4 w 28"/>
                <a:gd name="T23" fmla="*/ 14 h 23"/>
                <a:gd name="T24" fmla="*/ 4 w 28"/>
                <a:gd name="T25" fmla="*/ 14 h 23"/>
                <a:gd name="T26" fmla="*/ 3 w 28"/>
                <a:gd name="T27" fmla="*/ 15 h 23"/>
                <a:gd name="T28" fmla="*/ 1 w 28"/>
                <a:gd name="T29" fmla="*/ 17 h 23"/>
                <a:gd name="T30" fmla="*/ 0 w 28"/>
                <a:gd name="T31" fmla="*/ 18 h 23"/>
                <a:gd name="T32" fmla="*/ 0 w 28"/>
                <a:gd name="T33" fmla="*/ 18 h 23"/>
                <a:gd name="T34" fmla="*/ 1 w 28"/>
                <a:gd name="T35" fmla="*/ 22 h 23"/>
                <a:gd name="T36" fmla="*/ 4 w 28"/>
                <a:gd name="T37" fmla="*/ 23 h 23"/>
                <a:gd name="T38" fmla="*/ 4 w 28"/>
                <a:gd name="T39" fmla="*/ 23 h 23"/>
                <a:gd name="T40" fmla="*/ 8 w 28"/>
                <a:gd name="T41" fmla="*/ 23 h 23"/>
                <a:gd name="T42" fmla="*/ 8 w 28"/>
                <a:gd name="T43" fmla="*/ 23 h 23"/>
                <a:gd name="T44" fmla="*/ 13 w 28"/>
                <a:gd name="T45" fmla="*/ 23 h 23"/>
                <a:gd name="T46" fmla="*/ 15 w 28"/>
                <a:gd name="T47" fmla="*/ 22 h 23"/>
                <a:gd name="T48" fmla="*/ 15 w 28"/>
                <a:gd name="T49" fmla="*/ 19 h 23"/>
                <a:gd name="T50" fmla="*/ 15 w 28"/>
                <a:gd name="T51" fmla="*/ 19 h 23"/>
                <a:gd name="T52" fmla="*/ 15 w 28"/>
                <a:gd name="T53" fmla="*/ 19 h 23"/>
                <a:gd name="T54" fmla="*/ 22 w 28"/>
                <a:gd name="T55" fmla="*/ 18 h 23"/>
                <a:gd name="T56" fmla="*/ 25 w 28"/>
                <a:gd name="T57" fmla="*/ 18 h 23"/>
                <a:gd name="T58" fmla="*/ 27 w 28"/>
                <a:gd name="T59" fmla="*/ 17 h 23"/>
                <a:gd name="T60" fmla="*/ 28 w 28"/>
                <a:gd name="T61" fmla="*/ 15 h 23"/>
                <a:gd name="T62" fmla="*/ 28 w 28"/>
                <a:gd name="T63" fmla="*/ 15 h 23"/>
                <a:gd name="T64" fmla="*/ 28 w 28"/>
                <a:gd name="T65" fmla="*/ 13 h 23"/>
                <a:gd name="T66" fmla="*/ 27 w 28"/>
                <a:gd name="T67" fmla="*/ 9 h 23"/>
                <a:gd name="T68" fmla="*/ 25 w 28"/>
                <a:gd name="T69" fmla="*/ 7 h 23"/>
                <a:gd name="T70" fmla="*/ 23 w 28"/>
                <a:gd name="T71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" h="23">
                  <a:moveTo>
                    <a:pt x="23" y="0"/>
                  </a:moveTo>
                  <a:lnTo>
                    <a:pt x="23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3" y="23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22" y="18"/>
                  </a:lnTo>
                  <a:lnTo>
                    <a:pt x="25" y="18"/>
                  </a:lnTo>
                  <a:lnTo>
                    <a:pt x="27" y="17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195" name="자유형 14"/>
            <p:cNvSpPr/>
            <p:nvPr/>
          </p:nvSpPr>
          <p:spPr>
            <a:xfrm>
              <a:off x="3694113" y="2713038"/>
              <a:ext cx="119063" cy="157162"/>
            </a:xfrm>
            <a:custGeom>
              <a:avLst/>
              <a:gdLst>
                <a:gd name="T0" fmla="*/ 34 w 148"/>
                <a:gd name="T1" fmla="*/ 35 h 198"/>
                <a:gd name="T2" fmla="*/ 42 w 148"/>
                <a:gd name="T3" fmla="*/ 43 h 198"/>
                <a:gd name="T4" fmla="*/ 44 w 148"/>
                <a:gd name="T5" fmla="*/ 44 h 198"/>
                <a:gd name="T6" fmla="*/ 73 w 148"/>
                <a:gd name="T7" fmla="*/ 54 h 198"/>
                <a:gd name="T8" fmla="*/ 85 w 148"/>
                <a:gd name="T9" fmla="*/ 58 h 198"/>
                <a:gd name="T10" fmla="*/ 92 w 148"/>
                <a:gd name="T11" fmla="*/ 58 h 198"/>
                <a:gd name="T12" fmla="*/ 99 w 148"/>
                <a:gd name="T13" fmla="*/ 61 h 198"/>
                <a:gd name="T14" fmla="*/ 97 w 148"/>
                <a:gd name="T15" fmla="*/ 62 h 198"/>
                <a:gd name="T16" fmla="*/ 59 w 148"/>
                <a:gd name="T17" fmla="*/ 100 h 198"/>
                <a:gd name="T18" fmla="*/ 53 w 148"/>
                <a:gd name="T19" fmla="*/ 103 h 198"/>
                <a:gd name="T20" fmla="*/ 44 w 148"/>
                <a:gd name="T21" fmla="*/ 103 h 198"/>
                <a:gd name="T22" fmla="*/ 38 w 148"/>
                <a:gd name="T23" fmla="*/ 104 h 198"/>
                <a:gd name="T24" fmla="*/ 28 w 148"/>
                <a:gd name="T25" fmla="*/ 111 h 198"/>
                <a:gd name="T26" fmla="*/ 25 w 148"/>
                <a:gd name="T27" fmla="*/ 113 h 198"/>
                <a:gd name="T28" fmla="*/ 6 w 148"/>
                <a:gd name="T29" fmla="*/ 124 h 198"/>
                <a:gd name="T30" fmla="*/ 1 w 148"/>
                <a:gd name="T31" fmla="*/ 186 h 198"/>
                <a:gd name="T32" fmla="*/ 7 w 148"/>
                <a:gd name="T33" fmla="*/ 198 h 198"/>
                <a:gd name="T34" fmla="*/ 39 w 148"/>
                <a:gd name="T35" fmla="*/ 164 h 198"/>
                <a:gd name="T36" fmla="*/ 48 w 148"/>
                <a:gd name="T37" fmla="*/ 156 h 198"/>
                <a:gd name="T38" fmla="*/ 64 w 148"/>
                <a:gd name="T39" fmla="*/ 144 h 198"/>
                <a:gd name="T40" fmla="*/ 71 w 148"/>
                <a:gd name="T41" fmla="*/ 139 h 198"/>
                <a:gd name="T42" fmla="*/ 91 w 148"/>
                <a:gd name="T43" fmla="*/ 120 h 198"/>
                <a:gd name="T44" fmla="*/ 100 w 148"/>
                <a:gd name="T45" fmla="*/ 110 h 198"/>
                <a:gd name="T46" fmla="*/ 115 w 148"/>
                <a:gd name="T47" fmla="*/ 89 h 198"/>
                <a:gd name="T48" fmla="*/ 117 w 148"/>
                <a:gd name="T49" fmla="*/ 84 h 198"/>
                <a:gd name="T50" fmla="*/ 122 w 148"/>
                <a:gd name="T51" fmla="*/ 72 h 198"/>
                <a:gd name="T52" fmla="*/ 129 w 148"/>
                <a:gd name="T53" fmla="*/ 61 h 198"/>
                <a:gd name="T54" fmla="*/ 138 w 148"/>
                <a:gd name="T55" fmla="*/ 47 h 198"/>
                <a:gd name="T56" fmla="*/ 143 w 148"/>
                <a:gd name="T57" fmla="*/ 33 h 198"/>
                <a:gd name="T58" fmla="*/ 143 w 148"/>
                <a:gd name="T59" fmla="*/ 28 h 198"/>
                <a:gd name="T60" fmla="*/ 147 w 148"/>
                <a:gd name="T61" fmla="*/ 15 h 198"/>
                <a:gd name="T62" fmla="*/ 148 w 148"/>
                <a:gd name="T63" fmla="*/ 7 h 198"/>
                <a:gd name="T64" fmla="*/ 147 w 148"/>
                <a:gd name="T65" fmla="*/ 2 h 198"/>
                <a:gd name="T66" fmla="*/ 141 w 148"/>
                <a:gd name="T67" fmla="*/ 0 h 198"/>
                <a:gd name="T68" fmla="*/ 138 w 148"/>
                <a:gd name="T69" fmla="*/ 2 h 198"/>
                <a:gd name="T70" fmla="*/ 134 w 148"/>
                <a:gd name="T71" fmla="*/ 6 h 198"/>
                <a:gd name="T72" fmla="*/ 115 w 148"/>
                <a:gd name="T73" fmla="*/ 11 h 198"/>
                <a:gd name="T74" fmla="*/ 106 w 148"/>
                <a:gd name="T75" fmla="*/ 11 h 198"/>
                <a:gd name="T76" fmla="*/ 87 w 148"/>
                <a:gd name="T77" fmla="*/ 14 h 198"/>
                <a:gd name="T78" fmla="*/ 84 w 148"/>
                <a:gd name="T79" fmla="*/ 16 h 198"/>
                <a:gd name="T80" fmla="*/ 80 w 148"/>
                <a:gd name="T81" fmla="*/ 19 h 198"/>
                <a:gd name="T82" fmla="*/ 68 w 148"/>
                <a:gd name="T83" fmla="*/ 19 h 198"/>
                <a:gd name="T84" fmla="*/ 64 w 148"/>
                <a:gd name="T85" fmla="*/ 20 h 198"/>
                <a:gd name="T86" fmla="*/ 61 w 148"/>
                <a:gd name="T87" fmla="*/ 23 h 198"/>
                <a:gd name="T88" fmla="*/ 49 w 148"/>
                <a:gd name="T89" fmla="*/ 24 h 198"/>
                <a:gd name="T90" fmla="*/ 43 w 148"/>
                <a:gd name="T91" fmla="*/ 21 h 198"/>
                <a:gd name="T92" fmla="*/ 42 w 148"/>
                <a:gd name="T93" fmla="*/ 19 h 198"/>
                <a:gd name="T94" fmla="*/ 34 w 148"/>
                <a:gd name="T95" fmla="*/ 10 h 198"/>
                <a:gd name="T96" fmla="*/ 28 w 148"/>
                <a:gd name="T97" fmla="*/ 17 h 198"/>
                <a:gd name="T98" fmla="*/ 25 w 148"/>
                <a:gd name="T99" fmla="*/ 23 h 198"/>
                <a:gd name="T100" fmla="*/ 30 w 148"/>
                <a:gd name="T101" fmla="*/ 30 h 198"/>
                <a:gd name="T102" fmla="*/ 34 w 148"/>
                <a:gd name="T103" fmla="*/ 35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" h="198">
                  <a:moveTo>
                    <a:pt x="34" y="35"/>
                  </a:moveTo>
                  <a:lnTo>
                    <a:pt x="34" y="35"/>
                  </a:lnTo>
                  <a:lnTo>
                    <a:pt x="39" y="40"/>
                  </a:lnTo>
                  <a:lnTo>
                    <a:pt x="42" y="43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56" y="48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85" y="58"/>
                  </a:lnTo>
                  <a:lnTo>
                    <a:pt x="92" y="58"/>
                  </a:lnTo>
                  <a:lnTo>
                    <a:pt x="92" y="58"/>
                  </a:lnTo>
                  <a:lnTo>
                    <a:pt x="97" y="59"/>
                  </a:lnTo>
                  <a:lnTo>
                    <a:pt x="99" y="61"/>
                  </a:lnTo>
                  <a:lnTo>
                    <a:pt x="97" y="62"/>
                  </a:lnTo>
                  <a:lnTo>
                    <a:pt x="97" y="62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7" y="103"/>
                  </a:lnTo>
                  <a:lnTo>
                    <a:pt x="53" y="103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1" y="108"/>
                  </a:lnTo>
                  <a:lnTo>
                    <a:pt x="28" y="111"/>
                  </a:lnTo>
                  <a:lnTo>
                    <a:pt x="25" y="113"/>
                  </a:lnTo>
                  <a:lnTo>
                    <a:pt x="25" y="113"/>
                  </a:lnTo>
                  <a:lnTo>
                    <a:pt x="14" y="114"/>
                  </a:lnTo>
                  <a:lnTo>
                    <a:pt x="6" y="124"/>
                  </a:lnTo>
                  <a:lnTo>
                    <a:pt x="0" y="134"/>
                  </a:lnTo>
                  <a:lnTo>
                    <a:pt x="1" y="186"/>
                  </a:lnTo>
                  <a:lnTo>
                    <a:pt x="7" y="198"/>
                  </a:lnTo>
                  <a:lnTo>
                    <a:pt x="7" y="198"/>
                  </a:lnTo>
                  <a:lnTo>
                    <a:pt x="21" y="183"/>
                  </a:lnTo>
                  <a:lnTo>
                    <a:pt x="39" y="164"/>
                  </a:lnTo>
                  <a:lnTo>
                    <a:pt x="39" y="164"/>
                  </a:lnTo>
                  <a:lnTo>
                    <a:pt x="48" y="156"/>
                  </a:lnTo>
                  <a:lnTo>
                    <a:pt x="54" y="151"/>
                  </a:lnTo>
                  <a:lnTo>
                    <a:pt x="64" y="144"/>
                  </a:lnTo>
                  <a:lnTo>
                    <a:pt x="64" y="144"/>
                  </a:lnTo>
                  <a:lnTo>
                    <a:pt x="71" y="139"/>
                  </a:lnTo>
                  <a:lnTo>
                    <a:pt x="81" y="132"/>
                  </a:lnTo>
                  <a:lnTo>
                    <a:pt x="91" y="120"/>
                  </a:lnTo>
                  <a:lnTo>
                    <a:pt x="100" y="110"/>
                  </a:lnTo>
                  <a:lnTo>
                    <a:pt x="100" y="110"/>
                  </a:lnTo>
                  <a:lnTo>
                    <a:pt x="110" y="95"/>
                  </a:lnTo>
                  <a:lnTo>
                    <a:pt x="115" y="89"/>
                  </a:lnTo>
                  <a:lnTo>
                    <a:pt x="117" y="84"/>
                  </a:lnTo>
                  <a:lnTo>
                    <a:pt x="117" y="84"/>
                  </a:lnTo>
                  <a:lnTo>
                    <a:pt x="118" y="77"/>
                  </a:lnTo>
                  <a:lnTo>
                    <a:pt x="122" y="72"/>
                  </a:lnTo>
                  <a:lnTo>
                    <a:pt x="129" y="61"/>
                  </a:lnTo>
                  <a:lnTo>
                    <a:pt x="129" y="61"/>
                  </a:lnTo>
                  <a:lnTo>
                    <a:pt x="134" y="54"/>
                  </a:lnTo>
                  <a:lnTo>
                    <a:pt x="138" y="47"/>
                  </a:lnTo>
                  <a:lnTo>
                    <a:pt x="142" y="38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3" y="28"/>
                  </a:lnTo>
                  <a:lnTo>
                    <a:pt x="144" y="21"/>
                  </a:lnTo>
                  <a:lnTo>
                    <a:pt x="147" y="15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7" y="2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7" y="5"/>
                  </a:lnTo>
                  <a:lnTo>
                    <a:pt x="134" y="6"/>
                  </a:lnTo>
                  <a:lnTo>
                    <a:pt x="125" y="9"/>
                  </a:lnTo>
                  <a:lnTo>
                    <a:pt x="115" y="11"/>
                  </a:lnTo>
                  <a:lnTo>
                    <a:pt x="106" y="11"/>
                  </a:lnTo>
                  <a:lnTo>
                    <a:pt x="106" y="11"/>
                  </a:lnTo>
                  <a:lnTo>
                    <a:pt x="92" y="12"/>
                  </a:lnTo>
                  <a:lnTo>
                    <a:pt x="87" y="14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1" y="17"/>
                  </a:lnTo>
                  <a:lnTo>
                    <a:pt x="80" y="19"/>
                  </a:lnTo>
                  <a:lnTo>
                    <a:pt x="73" y="19"/>
                  </a:lnTo>
                  <a:lnTo>
                    <a:pt x="68" y="19"/>
                  </a:lnTo>
                  <a:lnTo>
                    <a:pt x="67" y="19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1" y="23"/>
                  </a:lnTo>
                  <a:lnTo>
                    <a:pt x="53" y="25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3" y="21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8" y="14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30" y="30"/>
                  </a:lnTo>
                  <a:lnTo>
                    <a:pt x="33" y="33"/>
                  </a:lnTo>
                  <a:lnTo>
                    <a:pt x="34" y="35"/>
                  </a:lnTo>
                  <a:lnTo>
                    <a:pt x="34" y="3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196" name="자유형 15"/>
            <p:cNvSpPr/>
            <p:nvPr/>
          </p:nvSpPr>
          <p:spPr>
            <a:xfrm>
              <a:off x="3087688" y="2422525"/>
              <a:ext cx="136525" cy="109537"/>
            </a:xfrm>
            <a:custGeom>
              <a:avLst/>
              <a:gdLst>
                <a:gd name="T0" fmla="*/ 64 w 172"/>
                <a:gd name="T1" fmla="*/ 117 h 137"/>
                <a:gd name="T2" fmla="*/ 74 w 172"/>
                <a:gd name="T3" fmla="*/ 109 h 137"/>
                <a:gd name="T4" fmla="*/ 89 w 172"/>
                <a:gd name="T5" fmla="*/ 101 h 137"/>
                <a:gd name="T6" fmla="*/ 96 w 172"/>
                <a:gd name="T7" fmla="*/ 99 h 137"/>
                <a:gd name="T8" fmla="*/ 97 w 172"/>
                <a:gd name="T9" fmla="*/ 98 h 137"/>
                <a:gd name="T10" fmla="*/ 108 w 172"/>
                <a:gd name="T11" fmla="*/ 96 h 137"/>
                <a:gd name="T12" fmla="*/ 115 w 172"/>
                <a:gd name="T13" fmla="*/ 91 h 137"/>
                <a:gd name="T14" fmla="*/ 117 w 172"/>
                <a:gd name="T15" fmla="*/ 86 h 137"/>
                <a:gd name="T16" fmla="*/ 126 w 172"/>
                <a:gd name="T17" fmla="*/ 84 h 137"/>
                <a:gd name="T18" fmla="*/ 131 w 172"/>
                <a:gd name="T19" fmla="*/ 81 h 137"/>
                <a:gd name="T20" fmla="*/ 135 w 172"/>
                <a:gd name="T21" fmla="*/ 80 h 137"/>
                <a:gd name="T22" fmla="*/ 135 w 172"/>
                <a:gd name="T23" fmla="*/ 71 h 137"/>
                <a:gd name="T24" fmla="*/ 140 w 172"/>
                <a:gd name="T25" fmla="*/ 67 h 137"/>
                <a:gd name="T26" fmla="*/ 148 w 172"/>
                <a:gd name="T27" fmla="*/ 65 h 137"/>
                <a:gd name="T28" fmla="*/ 149 w 172"/>
                <a:gd name="T29" fmla="*/ 62 h 137"/>
                <a:gd name="T30" fmla="*/ 169 w 172"/>
                <a:gd name="T31" fmla="*/ 61 h 137"/>
                <a:gd name="T32" fmla="*/ 172 w 172"/>
                <a:gd name="T33" fmla="*/ 59 h 137"/>
                <a:gd name="T34" fmla="*/ 171 w 172"/>
                <a:gd name="T35" fmla="*/ 51 h 137"/>
                <a:gd name="T36" fmla="*/ 167 w 172"/>
                <a:gd name="T37" fmla="*/ 45 h 137"/>
                <a:gd name="T38" fmla="*/ 165 w 172"/>
                <a:gd name="T39" fmla="*/ 33 h 137"/>
                <a:gd name="T40" fmla="*/ 163 w 172"/>
                <a:gd name="T41" fmla="*/ 21 h 137"/>
                <a:gd name="T42" fmla="*/ 159 w 172"/>
                <a:gd name="T43" fmla="*/ 14 h 137"/>
                <a:gd name="T44" fmla="*/ 151 w 172"/>
                <a:gd name="T45" fmla="*/ 11 h 137"/>
                <a:gd name="T46" fmla="*/ 143 w 172"/>
                <a:gd name="T47" fmla="*/ 10 h 137"/>
                <a:gd name="T48" fmla="*/ 121 w 172"/>
                <a:gd name="T49" fmla="*/ 9 h 137"/>
                <a:gd name="T50" fmla="*/ 115 w 172"/>
                <a:gd name="T51" fmla="*/ 4 h 137"/>
                <a:gd name="T52" fmla="*/ 105 w 172"/>
                <a:gd name="T53" fmla="*/ 1 h 137"/>
                <a:gd name="T54" fmla="*/ 97 w 172"/>
                <a:gd name="T55" fmla="*/ 14 h 137"/>
                <a:gd name="T56" fmla="*/ 89 w 172"/>
                <a:gd name="T57" fmla="*/ 30 h 137"/>
                <a:gd name="T58" fmla="*/ 73 w 172"/>
                <a:gd name="T59" fmla="*/ 39 h 137"/>
                <a:gd name="T60" fmla="*/ 65 w 172"/>
                <a:gd name="T61" fmla="*/ 40 h 137"/>
                <a:gd name="T62" fmla="*/ 59 w 172"/>
                <a:gd name="T63" fmla="*/ 49 h 137"/>
                <a:gd name="T64" fmla="*/ 54 w 172"/>
                <a:gd name="T65" fmla="*/ 56 h 137"/>
                <a:gd name="T66" fmla="*/ 49 w 172"/>
                <a:gd name="T67" fmla="*/ 66 h 137"/>
                <a:gd name="T68" fmla="*/ 46 w 172"/>
                <a:gd name="T69" fmla="*/ 71 h 137"/>
                <a:gd name="T70" fmla="*/ 49 w 172"/>
                <a:gd name="T71" fmla="*/ 89 h 137"/>
                <a:gd name="T72" fmla="*/ 49 w 172"/>
                <a:gd name="T73" fmla="*/ 94 h 137"/>
                <a:gd name="T74" fmla="*/ 32 w 172"/>
                <a:gd name="T75" fmla="*/ 112 h 137"/>
                <a:gd name="T76" fmla="*/ 23 w 172"/>
                <a:gd name="T77" fmla="*/ 119 h 137"/>
                <a:gd name="T78" fmla="*/ 11 w 172"/>
                <a:gd name="T79" fmla="*/ 126 h 137"/>
                <a:gd name="T80" fmla="*/ 0 w 172"/>
                <a:gd name="T81" fmla="*/ 131 h 137"/>
                <a:gd name="T82" fmla="*/ 60 w 172"/>
                <a:gd name="T83" fmla="*/ 132 h 137"/>
                <a:gd name="T84" fmla="*/ 64 w 172"/>
                <a:gd name="T85" fmla="*/ 137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" h="137">
                  <a:moveTo>
                    <a:pt x="64" y="137"/>
                  </a:moveTo>
                  <a:lnTo>
                    <a:pt x="64" y="137"/>
                  </a:lnTo>
                  <a:lnTo>
                    <a:pt x="64" y="117"/>
                  </a:lnTo>
                  <a:lnTo>
                    <a:pt x="64" y="117"/>
                  </a:lnTo>
                  <a:lnTo>
                    <a:pt x="66" y="114"/>
                  </a:lnTo>
                  <a:lnTo>
                    <a:pt x="74" y="109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9" y="101"/>
                  </a:lnTo>
                  <a:lnTo>
                    <a:pt x="92" y="101"/>
                  </a:lnTo>
                  <a:lnTo>
                    <a:pt x="94" y="101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96" y="98"/>
                  </a:lnTo>
                  <a:lnTo>
                    <a:pt x="97" y="98"/>
                  </a:lnTo>
                  <a:lnTo>
                    <a:pt x="101" y="96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11" y="95"/>
                  </a:lnTo>
                  <a:lnTo>
                    <a:pt x="113" y="94"/>
                  </a:lnTo>
                  <a:lnTo>
                    <a:pt x="115" y="91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17" y="86"/>
                  </a:lnTo>
                  <a:lnTo>
                    <a:pt x="120" y="85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29" y="84"/>
                  </a:lnTo>
                  <a:lnTo>
                    <a:pt x="130" y="82"/>
                  </a:lnTo>
                  <a:lnTo>
                    <a:pt x="131" y="81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35" y="80"/>
                  </a:lnTo>
                  <a:lnTo>
                    <a:pt x="135" y="77"/>
                  </a:lnTo>
                  <a:lnTo>
                    <a:pt x="135" y="71"/>
                  </a:lnTo>
                  <a:lnTo>
                    <a:pt x="135" y="71"/>
                  </a:lnTo>
                  <a:lnTo>
                    <a:pt x="136" y="67"/>
                  </a:lnTo>
                  <a:lnTo>
                    <a:pt x="140" y="67"/>
                  </a:lnTo>
                  <a:lnTo>
                    <a:pt x="140" y="67"/>
                  </a:lnTo>
                  <a:lnTo>
                    <a:pt x="143" y="67"/>
                  </a:lnTo>
                  <a:lnTo>
                    <a:pt x="145" y="66"/>
                  </a:lnTo>
                  <a:lnTo>
                    <a:pt x="148" y="65"/>
                  </a:lnTo>
                  <a:lnTo>
                    <a:pt x="148" y="62"/>
                  </a:lnTo>
                  <a:lnTo>
                    <a:pt x="148" y="62"/>
                  </a:lnTo>
                  <a:lnTo>
                    <a:pt x="149" y="62"/>
                  </a:lnTo>
                  <a:lnTo>
                    <a:pt x="150" y="61"/>
                  </a:lnTo>
                  <a:lnTo>
                    <a:pt x="158" y="61"/>
                  </a:lnTo>
                  <a:lnTo>
                    <a:pt x="169" y="61"/>
                  </a:lnTo>
                  <a:lnTo>
                    <a:pt x="169" y="61"/>
                  </a:lnTo>
                  <a:lnTo>
                    <a:pt x="171" y="61"/>
                  </a:lnTo>
                  <a:lnTo>
                    <a:pt x="172" y="59"/>
                  </a:lnTo>
                  <a:lnTo>
                    <a:pt x="172" y="56"/>
                  </a:lnTo>
                  <a:lnTo>
                    <a:pt x="172" y="56"/>
                  </a:lnTo>
                  <a:lnTo>
                    <a:pt x="171" y="51"/>
                  </a:lnTo>
                  <a:lnTo>
                    <a:pt x="168" y="47"/>
                  </a:lnTo>
                  <a:lnTo>
                    <a:pt x="167" y="45"/>
                  </a:lnTo>
                  <a:lnTo>
                    <a:pt x="167" y="45"/>
                  </a:lnTo>
                  <a:lnTo>
                    <a:pt x="165" y="44"/>
                  </a:lnTo>
                  <a:lnTo>
                    <a:pt x="165" y="42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4" y="25"/>
                  </a:lnTo>
                  <a:lnTo>
                    <a:pt x="163" y="21"/>
                  </a:lnTo>
                  <a:lnTo>
                    <a:pt x="162" y="18"/>
                  </a:lnTo>
                  <a:lnTo>
                    <a:pt x="162" y="18"/>
                  </a:lnTo>
                  <a:lnTo>
                    <a:pt x="159" y="14"/>
                  </a:lnTo>
                  <a:lnTo>
                    <a:pt x="159" y="14"/>
                  </a:lnTo>
                  <a:lnTo>
                    <a:pt x="155" y="12"/>
                  </a:lnTo>
                  <a:lnTo>
                    <a:pt x="151" y="11"/>
                  </a:lnTo>
                  <a:lnTo>
                    <a:pt x="146" y="10"/>
                  </a:lnTo>
                  <a:lnTo>
                    <a:pt x="143" y="10"/>
                  </a:lnTo>
                  <a:lnTo>
                    <a:pt x="143" y="10"/>
                  </a:lnTo>
                  <a:lnTo>
                    <a:pt x="130" y="11"/>
                  </a:lnTo>
                  <a:lnTo>
                    <a:pt x="124" y="10"/>
                  </a:lnTo>
                  <a:lnTo>
                    <a:pt x="121" y="9"/>
                  </a:lnTo>
                  <a:lnTo>
                    <a:pt x="118" y="7"/>
                  </a:lnTo>
                  <a:lnTo>
                    <a:pt x="118" y="7"/>
                  </a:lnTo>
                  <a:lnTo>
                    <a:pt x="115" y="4"/>
                  </a:lnTo>
                  <a:lnTo>
                    <a:pt x="111" y="1"/>
                  </a:lnTo>
                  <a:lnTo>
                    <a:pt x="108" y="0"/>
                  </a:lnTo>
                  <a:lnTo>
                    <a:pt x="105" y="1"/>
                  </a:lnTo>
                  <a:lnTo>
                    <a:pt x="105" y="1"/>
                  </a:lnTo>
                  <a:lnTo>
                    <a:pt x="101" y="5"/>
                  </a:lnTo>
                  <a:lnTo>
                    <a:pt x="97" y="14"/>
                  </a:lnTo>
                  <a:lnTo>
                    <a:pt x="93" y="23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4" y="34"/>
                  </a:lnTo>
                  <a:lnTo>
                    <a:pt x="79" y="38"/>
                  </a:lnTo>
                  <a:lnTo>
                    <a:pt x="73" y="39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5" y="40"/>
                  </a:lnTo>
                  <a:lnTo>
                    <a:pt x="64" y="42"/>
                  </a:lnTo>
                  <a:lnTo>
                    <a:pt x="61" y="45"/>
                  </a:lnTo>
                  <a:lnTo>
                    <a:pt x="59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4" y="56"/>
                  </a:lnTo>
                  <a:lnTo>
                    <a:pt x="52" y="59"/>
                  </a:lnTo>
                  <a:lnTo>
                    <a:pt x="51" y="63"/>
                  </a:lnTo>
                  <a:lnTo>
                    <a:pt x="49" y="66"/>
                  </a:lnTo>
                  <a:lnTo>
                    <a:pt x="49" y="66"/>
                  </a:lnTo>
                  <a:lnTo>
                    <a:pt x="47" y="68"/>
                  </a:lnTo>
                  <a:lnTo>
                    <a:pt x="46" y="71"/>
                  </a:lnTo>
                  <a:lnTo>
                    <a:pt x="46" y="77"/>
                  </a:lnTo>
                  <a:lnTo>
                    <a:pt x="46" y="84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49" y="90"/>
                  </a:lnTo>
                  <a:lnTo>
                    <a:pt x="49" y="94"/>
                  </a:lnTo>
                  <a:lnTo>
                    <a:pt x="44" y="100"/>
                  </a:lnTo>
                  <a:lnTo>
                    <a:pt x="37" y="106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27" y="115"/>
                  </a:lnTo>
                  <a:lnTo>
                    <a:pt x="23" y="119"/>
                  </a:lnTo>
                  <a:lnTo>
                    <a:pt x="18" y="123"/>
                  </a:lnTo>
                  <a:lnTo>
                    <a:pt x="11" y="126"/>
                  </a:lnTo>
                  <a:lnTo>
                    <a:pt x="11" y="126"/>
                  </a:lnTo>
                  <a:lnTo>
                    <a:pt x="4" y="128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54" y="131"/>
                  </a:lnTo>
                  <a:lnTo>
                    <a:pt x="54" y="131"/>
                  </a:lnTo>
                  <a:lnTo>
                    <a:pt x="60" y="132"/>
                  </a:lnTo>
                  <a:lnTo>
                    <a:pt x="63" y="133"/>
                  </a:lnTo>
                  <a:lnTo>
                    <a:pt x="64" y="137"/>
                  </a:lnTo>
                  <a:lnTo>
                    <a:pt x="64" y="137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197" name="자유형 16"/>
            <p:cNvSpPr/>
            <p:nvPr/>
          </p:nvSpPr>
          <p:spPr>
            <a:xfrm>
              <a:off x="3322638" y="2403475"/>
              <a:ext cx="47625" cy="92075"/>
            </a:xfrm>
            <a:custGeom>
              <a:avLst/>
              <a:gdLst>
                <a:gd name="T0" fmla="*/ 14 w 60"/>
                <a:gd name="T1" fmla="*/ 28 h 115"/>
                <a:gd name="T2" fmla="*/ 15 w 60"/>
                <a:gd name="T3" fmla="*/ 36 h 115"/>
                <a:gd name="T4" fmla="*/ 10 w 60"/>
                <a:gd name="T5" fmla="*/ 43 h 115"/>
                <a:gd name="T6" fmla="*/ 8 w 60"/>
                <a:gd name="T7" fmla="*/ 45 h 115"/>
                <a:gd name="T8" fmla="*/ 4 w 60"/>
                <a:gd name="T9" fmla="*/ 52 h 115"/>
                <a:gd name="T10" fmla="*/ 1 w 60"/>
                <a:gd name="T11" fmla="*/ 53 h 115"/>
                <a:gd name="T12" fmla="*/ 0 w 60"/>
                <a:gd name="T13" fmla="*/ 54 h 115"/>
                <a:gd name="T14" fmla="*/ 3 w 60"/>
                <a:gd name="T15" fmla="*/ 64 h 115"/>
                <a:gd name="T16" fmla="*/ 7 w 60"/>
                <a:gd name="T17" fmla="*/ 68 h 115"/>
                <a:gd name="T18" fmla="*/ 13 w 60"/>
                <a:gd name="T19" fmla="*/ 72 h 115"/>
                <a:gd name="T20" fmla="*/ 13 w 60"/>
                <a:gd name="T21" fmla="*/ 77 h 115"/>
                <a:gd name="T22" fmla="*/ 18 w 60"/>
                <a:gd name="T23" fmla="*/ 81 h 115"/>
                <a:gd name="T24" fmla="*/ 24 w 60"/>
                <a:gd name="T25" fmla="*/ 86 h 115"/>
                <a:gd name="T26" fmla="*/ 26 w 60"/>
                <a:gd name="T27" fmla="*/ 90 h 115"/>
                <a:gd name="T28" fmla="*/ 31 w 60"/>
                <a:gd name="T29" fmla="*/ 105 h 115"/>
                <a:gd name="T30" fmla="*/ 31 w 60"/>
                <a:gd name="T31" fmla="*/ 111 h 115"/>
                <a:gd name="T32" fmla="*/ 32 w 60"/>
                <a:gd name="T33" fmla="*/ 115 h 115"/>
                <a:gd name="T34" fmla="*/ 38 w 60"/>
                <a:gd name="T35" fmla="*/ 109 h 115"/>
                <a:gd name="T36" fmla="*/ 41 w 60"/>
                <a:gd name="T37" fmla="*/ 103 h 115"/>
                <a:gd name="T38" fmla="*/ 41 w 60"/>
                <a:gd name="T39" fmla="*/ 97 h 115"/>
                <a:gd name="T40" fmla="*/ 42 w 60"/>
                <a:gd name="T41" fmla="*/ 91 h 115"/>
                <a:gd name="T42" fmla="*/ 47 w 60"/>
                <a:gd name="T43" fmla="*/ 86 h 115"/>
                <a:gd name="T44" fmla="*/ 52 w 60"/>
                <a:gd name="T45" fmla="*/ 81 h 115"/>
                <a:gd name="T46" fmla="*/ 59 w 60"/>
                <a:gd name="T47" fmla="*/ 80 h 115"/>
                <a:gd name="T48" fmla="*/ 59 w 60"/>
                <a:gd name="T49" fmla="*/ 77 h 115"/>
                <a:gd name="T50" fmla="*/ 60 w 60"/>
                <a:gd name="T51" fmla="*/ 69 h 115"/>
                <a:gd name="T52" fmla="*/ 54 w 60"/>
                <a:gd name="T53" fmla="*/ 63 h 115"/>
                <a:gd name="T54" fmla="*/ 54 w 60"/>
                <a:gd name="T55" fmla="*/ 61 h 115"/>
                <a:gd name="T56" fmla="*/ 50 w 60"/>
                <a:gd name="T57" fmla="*/ 58 h 115"/>
                <a:gd name="T58" fmla="*/ 48 w 60"/>
                <a:gd name="T59" fmla="*/ 58 h 115"/>
                <a:gd name="T60" fmla="*/ 42 w 60"/>
                <a:gd name="T61" fmla="*/ 59 h 115"/>
                <a:gd name="T62" fmla="*/ 37 w 60"/>
                <a:gd name="T63" fmla="*/ 53 h 115"/>
                <a:gd name="T64" fmla="*/ 37 w 60"/>
                <a:gd name="T65" fmla="*/ 50 h 115"/>
                <a:gd name="T66" fmla="*/ 43 w 60"/>
                <a:gd name="T67" fmla="*/ 47 h 115"/>
                <a:gd name="T68" fmla="*/ 48 w 60"/>
                <a:gd name="T69" fmla="*/ 44 h 115"/>
                <a:gd name="T70" fmla="*/ 52 w 60"/>
                <a:gd name="T71" fmla="*/ 34 h 115"/>
                <a:gd name="T72" fmla="*/ 48 w 60"/>
                <a:gd name="T73" fmla="*/ 24 h 115"/>
                <a:gd name="T74" fmla="*/ 46 w 60"/>
                <a:gd name="T75" fmla="*/ 21 h 115"/>
                <a:gd name="T76" fmla="*/ 47 w 60"/>
                <a:gd name="T77" fmla="*/ 15 h 115"/>
                <a:gd name="T78" fmla="*/ 51 w 60"/>
                <a:gd name="T79" fmla="*/ 12 h 115"/>
                <a:gd name="T80" fmla="*/ 52 w 60"/>
                <a:gd name="T81" fmla="*/ 7 h 115"/>
                <a:gd name="T82" fmla="*/ 48 w 60"/>
                <a:gd name="T83" fmla="*/ 7 h 115"/>
                <a:gd name="T84" fmla="*/ 47 w 60"/>
                <a:gd name="T85" fmla="*/ 9 h 115"/>
                <a:gd name="T86" fmla="*/ 43 w 60"/>
                <a:gd name="T87" fmla="*/ 7 h 115"/>
                <a:gd name="T88" fmla="*/ 42 w 60"/>
                <a:gd name="T89" fmla="*/ 5 h 115"/>
                <a:gd name="T90" fmla="*/ 40 w 60"/>
                <a:gd name="T91" fmla="*/ 1 h 115"/>
                <a:gd name="T92" fmla="*/ 28 w 60"/>
                <a:gd name="T93" fmla="*/ 1 h 115"/>
                <a:gd name="T94" fmla="*/ 23 w 60"/>
                <a:gd name="T95" fmla="*/ 3 h 115"/>
                <a:gd name="T96" fmla="*/ 15 w 60"/>
                <a:gd name="T97" fmla="*/ 6 h 115"/>
                <a:gd name="T98" fmla="*/ 13 w 60"/>
                <a:gd name="T99" fmla="*/ 19 h 115"/>
                <a:gd name="T100" fmla="*/ 14 w 60"/>
                <a:gd name="T101" fmla="*/ 28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" h="115">
                  <a:moveTo>
                    <a:pt x="14" y="28"/>
                  </a:moveTo>
                  <a:lnTo>
                    <a:pt x="14" y="28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3" y="40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8" y="45"/>
                  </a:lnTo>
                  <a:lnTo>
                    <a:pt x="5" y="48"/>
                  </a:lnTo>
                  <a:lnTo>
                    <a:pt x="4" y="52"/>
                  </a:ln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3" y="64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10" y="69"/>
                  </a:lnTo>
                  <a:lnTo>
                    <a:pt x="13" y="72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4" y="78"/>
                  </a:lnTo>
                  <a:lnTo>
                    <a:pt x="18" y="81"/>
                  </a:lnTo>
                  <a:lnTo>
                    <a:pt x="22" y="83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90"/>
                  </a:lnTo>
                  <a:lnTo>
                    <a:pt x="28" y="97"/>
                  </a:lnTo>
                  <a:lnTo>
                    <a:pt x="31" y="105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6" y="113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41" y="103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0" y="95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47" y="86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6" y="81"/>
                  </a:lnTo>
                  <a:lnTo>
                    <a:pt x="59" y="80"/>
                  </a:lnTo>
                  <a:lnTo>
                    <a:pt x="59" y="77"/>
                  </a:lnTo>
                  <a:lnTo>
                    <a:pt x="59" y="77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55" y="66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1"/>
                  </a:lnTo>
                  <a:lnTo>
                    <a:pt x="52" y="59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6" y="59"/>
                  </a:lnTo>
                  <a:lnTo>
                    <a:pt x="42" y="59"/>
                  </a:lnTo>
                  <a:lnTo>
                    <a:pt x="38" y="57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0"/>
                  </a:lnTo>
                  <a:lnTo>
                    <a:pt x="40" y="48"/>
                  </a:lnTo>
                  <a:lnTo>
                    <a:pt x="43" y="47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1" y="39"/>
                  </a:lnTo>
                  <a:lnTo>
                    <a:pt x="52" y="34"/>
                  </a:lnTo>
                  <a:lnTo>
                    <a:pt x="52" y="29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6" y="21"/>
                  </a:lnTo>
                  <a:lnTo>
                    <a:pt x="46" y="17"/>
                  </a:lnTo>
                  <a:lnTo>
                    <a:pt x="47" y="15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7" y="9"/>
                  </a:lnTo>
                  <a:lnTo>
                    <a:pt x="45" y="9"/>
                  </a:lnTo>
                  <a:lnTo>
                    <a:pt x="43" y="7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9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3" y="19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4" y="28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198" name="자유형 17"/>
            <p:cNvSpPr/>
            <p:nvPr/>
          </p:nvSpPr>
          <p:spPr>
            <a:xfrm>
              <a:off x="3138488" y="2406650"/>
              <a:ext cx="236538" cy="227012"/>
            </a:xfrm>
            <a:custGeom>
              <a:avLst/>
              <a:gdLst>
                <a:gd name="T0" fmla="*/ 101 w 298"/>
                <a:gd name="T1" fmla="*/ 65 h 286"/>
                <a:gd name="T2" fmla="*/ 107 w 298"/>
                <a:gd name="T3" fmla="*/ 72 h 286"/>
                <a:gd name="T4" fmla="*/ 107 w 298"/>
                <a:gd name="T5" fmla="*/ 82 h 286"/>
                <a:gd name="T6" fmla="*/ 86 w 298"/>
                <a:gd name="T7" fmla="*/ 82 h 286"/>
                <a:gd name="T8" fmla="*/ 84 w 298"/>
                <a:gd name="T9" fmla="*/ 86 h 286"/>
                <a:gd name="T10" fmla="*/ 76 w 298"/>
                <a:gd name="T11" fmla="*/ 88 h 286"/>
                <a:gd name="T12" fmla="*/ 71 w 298"/>
                <a:gd name="T13" fmla="*/ 98 h 286"/>
                <a:gd name="T14" fmla="*/ 67 w 298"/>
                <a:gd name="T15" fmla="*/ 102 h 286"/>
                <a:gd name="T16" fmla="*/ 62 w 298"/>
                <a:gd name="T17" fmla="*/ 105 h 286"/>
                <a:gd name="T18" fmla="*/ 52 w 298"/>
                <a:gd name="T19" fmla="*/ 108 h 286"/>
                <a:gd name="T20" fmla="*/ 44 w 298"/>
                <a:gd name="T21" fmla="*/ 117 h 286"/>
                <a:gd name="T22" fmla="*/ 32 w 298"/>
                <a:gd name="T23" fmla="*/ 119 h 286"/>
                <a:gd name="T24" fmla="*/ 28 w 298"/>
                <a:gd name="T25" fmla="*/ 122 h 286"/>
                <a:gd name="T26" fmla="*/ 10 w 298"/>
                <a:gd name="T27" fmla="*/ 130 h 286"/>
                <a:gd name="T28" fmla="*/ 0 w 298"/>
                <a:gd name="T29" fmla="*/ 158 h 286"/>
                <a:gd name="T30" fmla="*/ 74 w 298"/>
                <a:gd name="T31" fmla="*/ 206 h 286"/>
                <a:gd name="T32" fmla="*/ 147 w 298"/>
                <a:gd name="T33" fmla="*/ 261 h 286"/>
                <a:gd name="T34" fmla="*/ 161 w 298"/>
                <a:gd name="T35" fmla="*/ 268 h 286"/>
                <a:gd name="T36" fmla="*/ 171 w 298"/>
                <a:gd name="T37" fmla="*/ 275 h 286"/>
                <a:gd name="T38" fmla="*/ 188 w 298"/>
                <a:gd name="T39" fmla="*/ 282 h 286"/>
                <a:gd name="T40" fmla="*/ 236 w 298"/>
                <a:gd name="T41" fmla="*/ 255 h 286"/>
                <a:gd name="T42" fmla="*/ 298 w 298"/>
                <a:gd name="T43" fmla="*/ 216 h 286"/>
                <a:gd name="T44" fmla="*/ 291 w 298"/>
                <a:gd name="T45" fmla="*/ 204 h 286"/>
                <a:gd name="T46" fmla="*/ 280 w 298"/>
                <a:gd name="T47" fmla="*/ 201 h 286"/>
                <a:gd name="T48" fmla="*/ 272 w 298"/>
                <a:gd name="T49" fmla="*/ 197 h 286"/>
                <a:gd name="T50" fmla="*/ 270 w 298"/>
                <a:gd name="T51" fmla="*/ 187 h 286"/>
                <a:gd name="T52" fmla="*/ 263 w 298"/>
                <a:gd name="T53" fmla="*/ 177 h 286"/>
                <a:gd name="T54" fmla="*/ 265 w 298"/>
                <a:gd name="T55" fmla="*/ 171 h 286"/>
                <a:gd name="T56" fmla="*/ 268 w 298"/>
                <a:gd name="T57" fmla="*/ 166 h 286"/>
                <a:gd name="T58" fmla="*/ 265 w 298"/>
                <a:gd name="T59" fmla="*/ 154 h 286"/>
                <a:gd name="T60" fmla="*/ 268 w 298"/>
                <a:gd name="T61" fmla="*/ 147 h 286"/>
                <a:gd name="T62" fmla="*/ 268 w 298"/>
                <a:gd name="T63" fmla="*/ 136 h 286"/>
                <a:gd name="T64" fmla="*/ 263 w 298"/>
                <a:gd name="T65" fmla="*/ 120 h 286"/>
                <a:gd name="T66" fmla="*/ 261 w 298"/>
                <a:gd name="T67" fmla="*/ 114 h 286"/>
                <a:gd name="T68" fmla="*/ 263 w 298"/>
                <a:gd name="T69" fmla="*/ 108 h 286"/>
                <a:gd name="T70" fmla="*/ 256 w 298"/>
                <a:gd name="T71" fmla="*/ 83 h 286"/>
                <a:gd name="T72" fmla="*/ 246 w 298"/>
                <a:gd name="T73" fmla="*/ 75 h 286"/>
                <a:gd name="T74" fmla="*/ 242 w 298"/>
                <a:gd name="T75" fmla="*/ 66 h 286"/>
                <a:gd name="T76" fmla="*/ 232 w 298"/>
                <a:gd name="T77" fmla="*/ 56 h 286"/>
                <a:gd name="T78" fmla="*/ 233 w 298"/>
                <a:gd name="T79" fmla="*/ 50 h 286"/>
                <a:gd name="T80" fmla="*/ 242 w 298"/>
                <a:gd name="T81" fmla="*/ 40 h 286"/>
                <a:gd name="T82" fmla="*/ 247 w 298"/>
                <a:gd name="T83" fmla="*/ 30 h 286"/>
                <a:gd name="T84" fmla="*/ 245 w 298"/>
                <a:gd name="T85" fmla="*/ 16 h 286"/>
                <a:gd name="T86" fmla="*/ 233 w 298"/>
                <a:gd name="T87" fmla="*/ 0 h 286"/>
                <a:gd name="T88" fmla="*/ 218 w 298"/>
                <a:gd name="T89" fmla="*/ 2 h 286"/>
                <a:gd name="T90" fmla="*/ 200 w 298"/>
                <a:gd name="T91" fmla="*/ 7 h 286"/>
                <a:gd name="T92" fmla="*/ 190 w 298"/>
                <a:gd name="T93" fmla="*/ 4 h 286"/>
                <a:gd name="T94" fmla="*/ 141 w 298"/>
                <a:gd name="T95" fmla="*/ 9 h 286"/>
                <a:gd name="T96" fmla="*/ 126 w 298"/>
                <a:gd name="T97" fmla="*/ 19 h 286"/>
                <a:gd name="T98" fmla="*/ 112 w 298"/>
                <a:gd name="T99" fmla="*/ 25 h 286"/>
                <a:gd name="T100" fmla="*/ 98 w 298"/>
                <a:gd name="T101" fmla="*/ 33 h 286"/>
                <a:gd name="T102" fmla="*/ 98 w 298"/>
                <a:gd name="T103" fmla="*/ 39 h 286"/>
                <a:gd name="T104" fmla="*/ 101 w 298"/>
                <a:gd name="T105" fmla="*/ 54 h 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" h="286">
                  <a:moveTo>
                    <a:pt x="101" y="54"/>
                  </a:moveTo>
                  <a:lnTo>
                    <a:pt x="101" y="54"/>
                  </a:lnTo>
                  <a:lnTo>
                    <a:pt x="101" y="63"/>
                  </a:lnTo>
                  <a:lnTo>
                    <a:pt x="101" y="65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4" y="68"/>
                  </a:lnTo>
                  <a:lnTo>
                    <a:pt x="107" y="72"/>
                  </a:lnTo>
                  <a:lnTo>
                    <a:pt x="108" y="77"/>
                  </a:lnTo>
                  <a:lnTo>
                    <a:pt x="108" y="77"/>
                  </a:lnTo>
                  <a:lnTo>
                    <a:pt x="108" y="80"/>
                  </a:lnTo>
                  <a:lnTo>
                    <a:pt x="107" y="82"/>
                  </a:lnTo>
                  <a:lnTo>
                    <a:pt x="105" y="82"/>
                  </a:lnTo>
                  <a:lnTo>
                    <a:pt x="105" y="82"/>
                  </a:lnTo>
                  <a:lnTo>
                    <a:pt x="94" y="82"/>
                  </a:lnTo>
                  <a:lnTo>
                    <a:pt x="86" y="82"/>
                  </a:lnTo>
                  <a:lnTo>
                    <a:pt x="85" y="83"/>
                  </a:lnTo>
                  <a:lnTo>
                    <a:pt x="84" y="83"/>
                  </a:lnTo>
                  <a:lnTo>
                    <a:pt x="84" y="83"/>
                  </a:lnTo>
                  <a:lnTo>
                    <a:pt x="84" y="86"/>
                  </a:lnTo>
                  <a:lnTo>
                    <a:pt x="81" y="87"/>
                  </a:lnTo>
                  <a:lnTo>
                    <a:pt x="79" y="88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2" y="88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71" y="98"/>
                  </a:lnTo>
                  <a:lnTo>
                    <a:pt x="71" y="101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67" y="102"/>
                  </a:lnTo>
                  <a:lnTo>
                    <a:pt x="66" y="103"/>
                  </a:lnTo>
                  <a:lnTo>
                    <a:pt x="65" y="105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56" y="106"/>
                  </a:lnTo>
                  <a:lnTo>
                    <a:pt x="53" y="107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51" y="112"/>
                  </a:lnTo>
                  <a:lnTo>
                    <a:pt x="49" y="115"/>
                  </a:lnTo>
                  <a:lnTo>
                    <a:pt x="47" y="116"/>
                  </a:lnTo>
                  <a:lnTo>
                    <a:pt x="44" y="117"/>
                  </a:lnTo>
                  <a:lnTo>
                    <a:pt x="44" y="117"/>
                  </a:lnTo>
                  <a:lnTo>
                    <a:pt x="37" y="117"/>
                  </a:lnTo>
                  <a:lnTo>
                    <a:pt x="33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0" y="122"/>
                  </a:lnTo>
                  <a:lnTo>
                    <a:pt x="28" y="122"/>
                  </a:lnTo>
                  <a:lnTo>
                    <a:pt x="25" y="122"/>
                  </a:lnTo>
                  <a:lnTo>
                    <a:pt x="23" y="122"/>
                  </a:lnTo>
                  <a:lnTo>
                    <a:pt x="23" y="122"/>
                  </a:lnTo>
                  <a:lnTo>
                    <a:pt x="10" y="130"/>
                  </a:lnTo>
                  <a:lnTo>
                    <a:pt x="2" y="135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74" y="206"/>
                  </a:lnTo>
                  <a:lnTo>
                    <a:pt x="119" y="237"/>
                  </a:lnTo>
                  <a:lnTo>
                    <a:pt x="142" y="253"/>
                  </a:lnTo>
                  <a:lnTo>
                    <a:pt x="142" y="253"/>
                  </a:lnTo>
                  <a:lnTo>
                    <a:pt x="147" y="261"/>
                  </a:lnTo>
                  <a:lnTo>
                    <a:pt x="151" y="266"/>
                  </a:lnTo>
                  <a:lnTo>
                    <a:pt x="151" y="266"/>
                  </a:lnTo>
                  <a:lnTo>
                    <a:pt x="156" y="267"/>
                  </a:lnTo>
                  <a:lnTo>
                    <a:pt x="161" y="268"/>
                  </a:lnTo>
                  <a:lnTo>
                    <a:pt x="166" y="271"/>
                  </a:lnTo>
                  <a:lnTo>
                    <a:pt x="166" y="271"/>
                  </a:lnTo>
                  <a:lnTo>
                    <a:pt x="169" y="272"/>
                  </a:lnTo>
                  <a:lnTo>
                    <a:pt x="171" y="275"/>
                  </a:lnTo>
                  <a:lnTo>
                    <a:pt x="173" y="280"/>
                  </a:lnTo>
                  <a:lnTo>
                    <a:pt x="174" y="286"/>
                  </a:lnTo>
                  <a:lnTo>
                    <a:pt x="174" y="286"/>
                  </a:lnTo>
                  <a:lnTo>
                    <a:pt x="188" y="282"/>
                  </a:lnTo>
                  <a:lnTo>
                    <a:pt x="188" y="282"/>
                  </a:lnTo>
                  <a:lnTo>
                    <a:pt x="200" y="279"/>
                  </a:lnTo>
                  <a:lnTo>
                    <a:pt x="209" y="276"/>
                  </a:lnTo>
                  <a:lnTo>
                    <a:pt x="236" y="255"/>
                  </a:lnTo>
                  <a:lnTo>
                    <a:pt x="297" y="216"/>
                  </a:lnTo>
                  <a:lnTo>
                    <a:pt x="297" y="216"/>
                  </a:lnTo>
                  <a:lnTo>
                    <a:pt x="298" y="216"/>
                  </a:lnTo>
                  <a:lnTo>
                    <a:pt x="298" y="216"/>
                  </a:lnTo>
                  <a:lnTo>
                    <a:pt x="294" y="208"/>
                  </a:lnTo>
                  <a:lnTo>
                    <a:pt x="293" y="205"/>
                  </a:lnTo>
                  <a:lnTo>
                    <a:pt x="291" y="204"/>
                  </a:lnTo>
                  <a:lnTo>
                    <a:pt x="291" y="204"/>
                  </a:lnTo>
                  <a:lnTo>
                    <a:pt x="288" y="204"/>
                  </a:lnTo>
                  <a:lnTo>
                    <a:pt x="286" y="202"/>
                  </a:lnTo>
                  <a:lnTo>
                    <a:pt x="283" y="201"/>
                  </a:lnTo>
                  <a:lnTo>
                    <a:pt x="280" y="201"/>
                  </a:lnTo>
                  <a:lnTo>
                    <a:pt x="280" y="201"/>
                  </a:lnTo>
                  <a:lnTo>
                    <a:pt x="277" y="201"/>
                  </a:lnTo>
                  <a:lnTo>
                    <a:pt x="273" y="200"/>
                  </a:lnTo>
                  <a:lnTo>
                    <a:pt x="272" y="197"/>
                  </a:lnTo>
                  <a:lnTo>
                    <a:pt x="270" y="195"/>
                  </a:lnTo>
                  <a:lnTo>
                    <a:pt x="270" y="195"/>
                  </a:lnTo>
                  <a:lnTo>
                    <a:pt x="270" y="190"/>
                  </a:lnTo>
                  <a:lnTo>
                    <a:pt x="270" y="187"/>
                  </a:lnTo>
                  <a:lnTo>
                    <a:pt x="268" y="185"/>
                  </a:lnTo>
                  <a:lnTo>
                    <a:pt x="268" y="185"/>
                  </a:lnTo>
                  <a:lnTo>
                    <a:pt x="264" y="178"/>
                  </a:lnTo>
                  <a:lnTo>
                    <a:pt x="263" y="177"/>
                  </a:lnTo>
                  <a:lnTo>
                    <a:pt x="261" y="174"/>
                  </a:lnTo>
                  <a:lnTo>
                    <a:pt x="261" y="174"/>
                  </a:lnTo>
                  <a:lnTo>
                    <a:pt x="263" y="173"/>
                  </a:lnTo>
                  <a:lnTo>
                    <a:pt x="265" y="171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68" y="167"/>
                  </a:lnTo>
                  <a:lnTo>
                    <a:pt x="268" y="166"/>
                  </a:lnTo>
                  <a:lnTo>
                    <a:pt x="267" y="162"/>
                  </a:lnTo>
                  <a:lnTo>
                    <a:pt x="267" y="162"/>
                  </a:lnTo>
                  <a:lnTo>
                    <a:pt x="265" y="157"/>
                  </a:lnTo>
                  <a:lnTo>
                    <a:pt x="265" y="154"/>
                  </a:lnTo>
                  <a:lnTo>
                    <a:pt x="267" y="153"/>
                  </a:lnTo>
                  <a:lnTo>
                    <a:pt x="267" y="153"/>
                  </a:lnTo>
                  <a:lnTo>
                    <a:pt x="268" y="149"/>
                  </a:lnTo>
                  <a:lnTo>
                    <a:pt x="268" y="147"/>
                  </a:lnTo>
                  <a:lnTo>
                    <a:pt x="267" y="143"/>
                  </a:lnTo>
                  <a:lnTo>
                    <a:pt x="267" y="143"/>
                  </a:lnTo>
                  <a:lnTo>
                    <a:pt x="267" y="139"/>
                  </a:lnTo>
                  <a:lnTo>
                    <a:pt x="268" y="136"/>
                  </a:lnTo>
                  <a:lnTo>
                    <a:pt x="268" y="133"/>
                  </a:lnTo>
                  <a:lnTo>
                    <a:pt x="268" y="127"/>
                  </a:lnTo>
                  <a:lnTo>
                    <a:pt x="268" y="127"/>
                  </a:lnTo>
                  <a:lnTo>
                    <a:pt x="263" y="120"/>
                  </a:lnTo>
                  <a:lnTo>
                    <a:pt x="261" y="117"/>
                  </a:lnTo>
                  <a:lnTo>
                    <a:pt x="261" y="115"/>
                  </a:lnTo>
                  <a:lnTo>
                    <a:pt x="261" y="115"/>
                  </a:lnTo>
                  <a:lnTo>
                    <a:pt x="261" y="114"/>
                  </a:lnTo>
                  <a:lnTo>
                    <a:pt x="264" y="112"/>
                  </a:lnTo>
                  <a:lnTo>
                    <a:pt x="264" y="112"/>
                  </a:lnTo>
                  <a:lnTo>
                    <a:pt x="263" y="108"/>
                  </a:lnTo>
                  <a:lnTo>
                    <a:pt x="263" y="108"/>
                  </a:lnTo>
                  <a:lnTo>
                    <a:pt x="263" y="102"/>
                  </a:lnTo>
                  <a:lnTo>
                    <a:pt x="260" y="94"/>
                  </a:lnTo>
                  <a:lnTo>
                    <a:pt x="258" y="87"/>
                  </a:lnTo>
                  <a:lnTo>
                    <a:pt x="256" y="83"/>
                  </a:lnTo>
                  <a:lnTo>
                    <a:pt x="256" y="83"/>
                  </a:lnTo>
                  <a:lnTo>
                    <a:pt x="254" y="80"/>
                  </a:lnTo>
                  <a:lnTo>
                    <a:pt x="250" y="78"/>
                  </a:lnTo>
                  <a:lnTo>
                    <a:pt x="246" y="75"/>
                  </a:lnTo>
                  <a:lnTo>
                    <a:pt x="245" y="74"/>
                  </a:lnTo>
                  <a:lnTo>
                    <a:pt x="245" y="74"/>
                  </a:lnTo>
                  <a:lnTo>
                    <a:pt x="245" y="69"/>
                  </a:lnTo>
                  <a:lnTo>
                    <a:pt x="242" y="66"/>
                  </a:lnTo>
                  <a:lnTo>
                    <a:pt x="239" y="65"/>
                  </a:lnTo>
                  <a:lnTo>
                    <a:pt x="239" y="65"/>
                  </a:lnTo>
                  <a:lnTo>
                    <a:pt x="235" y="61"/>
                  </a:lnTo>
                  <a:lnTo>
                    <a:pt x="232" y="56"/>
                  </a:lnTo>
                  <a:lnTo>
                    <a:pt x="232" y="51"/>
                  </a:lnTo>
                  <a:lnTo>
                    <a:pt x="232" y="50"/>
                  </a:lnTo>
                  <a:lnTo>
                    <a:pt x="233" y="50"/>
                  </a:lnTo>
                  <a:lnTo>
                    <a:pt x="233" y="50"/>
                  </a:lnTo>
                  <a:lnTo>
                    <a:pt x="236" y="49"/>
                  </a:lnTo>
                  <a:lnTo>
                    <a:pt x="237" y="45"/>
                  </a:lnTo>
                  <a:lnTo>
                    <a:pt x="240" y="42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45" y="37"/>
                  </a:lnTo>
                  <a:lnTo>
                    <a:pt x="247" y="33"/>
                  </a:lnTo>
                  <a:lnTo>
                    <a:pt x="247" y="30"/>
                  </a:lnTo>
                  <a:lnTo>
                    <a:pt x="246" y="25"/>
                  </a:lnTo>
                  <a:lnTo>
                    <a:pt x="246" y="25"/>
                  </a:lnTo>
                  <a:lnTo>
                    <a:pt x="246" y="21"/>
                  </a:lnTo>
                  <a:lnTo>
                    <a:pt x="245" y="16"/>
                  </a:lnTo>
                  <a:lnTo>
                    <a:pt x="247" y="3"/>
                  </a:lnTo>
                  <a:lnTo>
                    <a:pt x="247" y="3"/>
                  </a:lnTo>
                  <a:lnTo>
                    <a:pt x="239" y="2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27" y="0"/>
                  </a:lnTo>
                  <a:lnTo>
                    <a:pt x="218" y="2"/>
                  </a:lnTo>
                  <a:lnTo>
                    <a:pt x="218" y="2"/>
                  </a:lnTo>
                  <a:lnTo>
                    <a:pt x="214" y="3"/>
                  </a:lnTo>
                  <a:lnTo>
                    <a:pt x="208" y="4"/>
                  </a:lnTo>
                  <a:lnTo>
                    <a:pt x="203" y="7"/>
                  </a:lnTo>
                  <a:lnTo>
                    <a:pt x="200" y="7"/>
                  </a:lnTo>
                  <a:lnTo>
                    <a:pt x="199" y="6"/>
                  </a:lnTo>
                  <a:lnTo>
                    <a:pt x="199" y="6"/>
                  </a:lnTo>
                  <a:lnTo>
                    <a:pt x="195" y="4"/>
                  </a:lnTo>
                  <a:lnTo>
                    <a:pt x="190" y="4"/>
                  </a:lnTo>
                  <a:lnTo>
                    <a:pt x="175" y="6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1" y="9"/>
                  </a:lnTo>
                  <a:lnTo>
                    <a:pt x="138" y="11"/>
                  </a:lnTo>
                  <a:lnTo>
                    <a:pt x="132" y="14"/>
                  </a:lnTo>
                  <a:lnTo>
                    <a:pt x="128" y="18"/>
                  </a:lnTo>
                  <a:lnTo>
                    <a:pt x="126" y="19"/>
                  </a:lnTo>
                  <a:lnTo>
                    <a:pt x="123" y="21"/>
                  </a:lnTo>
                  <a:lnTo>
                    <a:pt x="123" y="21"/>
                  </a:lnTo>
                  <a:lnTo>
                    <a:pt x="118" y="22"/>
                  </a:lnTo>
                  <a:lnTo>
                    <a:pt x="112" y="25"/>
                  </a:lnTo>
                  <a:lnTo>
                    <a:pt x="105" y="27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8" y="33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9" y="42"/>
                  </a:lnTo>
                  <a:lnTo>
                    <a:pt x="100" y="46"/>
                  </a:lnTo>
                  <a:lnTo>
                    <a:pt x="101" y="54"/>
                  </a:lnTo>
                  <a:lnTo>
                    <a:pt x="101" y="54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199" name="자유형 18"/>
            <p:cNvSpPr/>
            <p:nvPr/>
          </p:nvSpPr>
          <p:spPr>
            <a:xfrm>
              <a:off x="3346450" y="2459038"/>
              <a:ext cx="171450" cy="165100"/>
            </a:xfrm>
            <a:custGeom>
              <a:avLst/>
              <a:gdLst>
                <a:gd name="T0" fmla="*/ 18 w 216"/>
                <a:gd name="T1" fmla="*/ 17 h 209"/>
                <a:gd name="T2" fmla="*/ 11 w 216"/>
                <a:gd name="T3" fmla="*/ 26 h 209"/>
                <a:gd name="T4" fmla="*/ 12 w 216"/>
                <a:gd name="T5" fmla="*/ 34 h 209"/>
                <a:gd name="T6" fmla="*/ 7 w 216"/>
                <a:gd name="T7" fmla="*/ 42 h 209"/>
                <a:gd name="T8" fmla="*/ 0 w 216"/>
                <a:gd name="T9" fmla="*/ 49 h 209"/>
                <a:gd name="T10" fmla="*/ 2 w 216"/>
                <a:gd name="T11" fmla="*/ 54 h 209"/>
                <a:gd name="T12" fmla="*/ 7 w 216"/>
                <a:gd name="T13" fmla="*/ 67 h 209"/>
                <a:gd name="T14" fmla="*/ 6 w 216"/>
                <a:gd name="T15" fmla="*/ 77 h 209"/>
                <a:gd name="T16" fmla="*/ 7 w 216"/>
                <a:gd name="T17" fmla="*/ 83 h 209"/>
                <a:gd name="T18" fmla="*/ 4 w 216"/>
                <a:gd name="T19" fmla="*/ 88 h 209"/>
                <a:gd name="T20" fmla="*/ 6 w 216"/>
                <a:gd name="T21" fmla="*/ 96 h 209"/>
                <a:gd name="T22" fmla="*/ 7 w 216"/>
                <a:gd name="T23" fmla="*/ 102 h 209"/>
                <a:gd name="T24" fmla="*/ 2 w 216"/>
                <a:gd name="T25" fmla="*/ 107 h 209"/>
                <a:gd name="T26" fmla="*/ 2 w 216"/>
                <a:gd name="T27" fmla="*/ 111 h 209"/>
                <a:gd name="T28" fmla="*/ 7 w 216"/>
                <a:gd name="T29" fmla="*/ 119 h 209"/>
                <a:gd name="T30" fmla="*/ 9 w 216"/>
                <a:gd name="T31" fmla="*/ 129 h 209"/>
                <a:gd name="T32" fmla="*/ 12 w 216"/>
                <a:gd name="T33" fmla="*/ 134 h 209"/>
                <a:gd name="T34" fmla="*/ 19 w 216"/>
                <a:gd name="T35" fmla="*/ 135 h 209"/>
                <a:gd name="T36" fmla="*/ 27 w 216"/>
                <a:gd name="T37" fmla="*/ 138 h 209"/>
                <a:gd name="T38" fmla="*/ 32 w 216"/>
                <a:gd name="T39" fmla="*/ 139 h 209"/>
                <a:gd name="T40" fmla="*/ 37 w 216"/>
                <a:gd name="T41" fmla="*/ 150 h 209"/>
                <a:gd name="T42" fmla="*/ 58 w 216"/>
                <a:gd name="T43" fmla="*/ 154 h 209"/>
                <a:gd name="T44" fmla="*/ 66 w 216"/>
                <a:gd name="T45" fmla="*/ 163 h 209"/>
                <a:gd name="T46" fmla="*/ 200 w 216"/>
                <a:gd name="T47" fmla="*/ 201 h 209"/>
                <a:gd name="T48" fmla="*/ 214 w 216"/>
                <a:gd name="T49" fmla="*/ 61 h 209"/>
                <a:gd name="T50" fmla="*/ 211 w 216"/>
                <a:gd name="T51" fmla="*/ 49 h 209"/>
                <a:gd name="T52" fmla="*/ 214 w 216"/>
                <a:gd name="T53" fmla="*/ 40 h 209"/>
                <a:gd name="T54" fmla="*/ 214 w 216"/>
                <a:gd name="T55" fmla="*/ 28 h 209"/>
                <a:gd name="T56" fmla="*/ 216 w 216"/>
                <a:gd name="T57" fmla="*/ 18 h 209"/>
                <a:gd name="T58" fmla="*/ 216 w 216"/>
                <a:gd name="T59" fmla="*/ 18 h 209"/>
                <a:gd name="T60" fmla="*/ 197 w 216"/>
                <a:gd name="T61" fmla="*/ 13 h 209"/>
                <a:gd name="T62" fmla="*/ 190 w 216"/>
                <a:gd name="T63" fmla="*/ 11 h 209"/>
                <a:gd name="T64" fmla="*/ 179 w 216"/>
                <a:gd name="T65" fmla="*/ 3 h 209"/>
                <a:gd name="T66" fmla="*/ 169 w 216"/>
                <a:gd name="T67" fmla="*/ 2 h 209"/>
                <a:gd name="T68" fmla="*/ 146 w 216"/>
                <a:gd name="T69" fmla="*/ 13 h 209"/>
                <a:gd name="T70" fmla="*/ 143 w 216"/>
                <a:gd name="T71" fmla="*/ 18 h 209"/>
                <a:gd name="T72" fmla="*/ 146 w 216"/>
                <a:gd name="T73" fmla="*/ 32 h 209"/>
                <a:gd name="T74" fmla="*/ 145 w 216"/>
                <a:gd name="T75" fmla="*/ 37 h 209"/>
                <a:gd name="T76" fmla="*/ 129 w 216"/>
                <a:gd name="T77" fmla="*/ 41 h 209"/>
                <a:gd name="T78" fmla="*/ 117 w 216"/>
                <a:gd name="T79" fmla="*/ 32 h 209"/>
                <a:gd name="T80" fmla="*/ 97 w 216"/>
                <a:gd name="T81" fmla="*/ 27 h 209"/>
                <a:gd name="T82" fmla="*/ 85 w 216"/>
                <a:gd name="T83" fmla="*/ 25 h 209"/>
                <a:gd name="T84" fmla="*/ 82 w 216"/>
                <a:gd name="T85" fmla="*/ 17 h 209"/>
                <a:gd name="T86" fmla="*/ 78 w 216"/>
                <a:gd name="T87" fmla="*/ 11 h 209"/>
                <a:gd name="T88" fmla="*/ 68 w 216"/>
                <a:gd name="T89" fmla="*/ 7 h 209"/>
                <a:gd name="T90" fmla="*/ 47 w 216"/>
                <a:gd name="T91" fmla="*/ 4 h 209"/>
                <a:gd name="T92" fmla="*/ 37 w 216"/>
                <a:gd name="T93" fmla="*/ 3 h 209"/>
                <a:gd name="T94" fmla="*/ 30 w 216"/>
                <a:gd name="T95" fmla="*/ 8 h 209"/>
                <a:gd name="T96" fmla="*/ 27 w 216"/>
                <a:gd name="T97" fmla="*/ 12 h 2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" h="209">
                  <a:moveTo>
                    <a:pt x="23" y="12"/>
                  </a:moveTo>
                  <a:lnTo>
                    <a:pt x="23" y="12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1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4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7" y="42"/>
                  </a:lnTo>
                  <a:lnTo>
                    <a:pt x="4" y="45"/>
                  </a:lnTo>
                  <a:lnTo>
                    <a:pt x="2" y="48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7"/>
                  </a:lnTo>
                  <a:lnTo>
                    <a:pt x="7" y="70"/>
                  </a:lnTo>
                  <a:lnTo>
                    <a:pt x="6" y="73"/>
                  </a:lnTo>
                  <a:lnTo>
                    <a:pt x="6" y="77"/>
                  </a:lnTo>
                  <a:lnTo>
                    <a:pt x="6" y="77"/>
                  </a:lnTo>
                  <a:lnTo>
                    <a:pt x="7" y="81"/>
                  </a:lnTo>
                  <a:lnTo>
                    <a:pt x="7" y="83"/>
                  </a:lnTo>
                  <a:lnTo>
                    <a:pt x="6" y="87"/>
                  </a:lnTo>
                  <a:lnTo>
                    <a:pt x="6" y="87"/>
                  </a:lnTo>
                  <a:lnTo>
                    <a:pt x="4" y="88"/>
                  </a:lnTo>
                  <a:lnTo>
                    <a:pt x="4" y="91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7" y="100"/>
                  </a:lnTo>
                  <a:lnTo>
                    <a:pt x="7" y="101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4" y="105"/>
                  </a:lnTo>
                  <a:lnTo>
                    <a:pt x="2" y="107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11"/>
                  </a:lnTo>
                  <a:lnTo>
                    <a:pt x="3" y="112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9" y="121"/>
                  </a:lnTo>
                  <a:lnTo>
                    <a:pt x="9" y="124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11" y="131"/>
                  </a:lnTo>
                  <a:lnTo>
                    <a:pt x="12" y="134"/>
                  </a:lnTo>
                  <a:lnTo>
                    <a:pt x="16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22" y="135"/>
                  </a:lnTo>
                  <a:lnTo>
                    <a:pt x="25" y="136"/>
                  </a:lnTo>
                  <a:lnTo>
                    <a:pt x="27" y="138"/>
                  </a:lnTo>
                  <a:lnTo>
                    <a:pt x="30" y="138"/>
                  </a:lnTo>
                  <a:lnTo>
                    <a:pt x="30" y="138"/>
                  </a:lnTo>
                  <a:lnTo>
                    <a:pt x="32" y="139"/>
                  </a:lnTo>
                  <a:lnTo>
                    <a:pt x="33" y="142"/>
                  </a:lnTo>
                  <a:lnTo>
                    <a:pt x="37" y="150"/>
                  </a:lnTo>
                  <a:lnTo>
                    <a:pt x="37" y="150"/>
                  </a:lnTo>
                  <a:lnTo>
                    <a:pt x="46" y="150"/>
                  </a:lnTo>
                  <a:lnTo>
                    <a:pt x="52" y="152"/>
                  </a:lnTo>
                  <a:lnTo>
                    <a:pt x="58" y="154"/>
                  </a:lnTo>
                  <a:lnTo>
                    <a:pt x="58" y="154"/>
                  </a:lnTo>
                  <a:lnTo>
                    <a:pt x="64" y="161"/>
                  </a:lnTo>
                  <a:lnTo>
                    <a:pt x="66" y="163"/>
                  </a:lnTo>
                  <a:lnTo>
                    <a:pt x="91" y="150"/>
                  </a:lnTo>
                  <a:lnTo>
                    <a:pt x="200" y="209"/>
                  </a:lnTo>
                  <a:lnTo>
                    <a:pt x="200" y="201"/>
                  </a:lnTo>
                  <a:lnTo>
                    <a:pt x="214" y="201"/>
                  </a:lnTo>
                  <a:lnTo>
                    <a:pt x="214" y="201"/>
                  </a:lnTo>
                  <a:lnTo>
                    <a:pt x="214" y="61"/>
                  </a:lnTo>
                  <a:lnTo>
                    <a:pt x="214" y="61"/>
                  </a:lnTo>
                  <a:lnTo>
                    <a:pt x="212" y="54"/>
                  </a:lnTo>
                  <a:lnTo>
                    <a:pt x="211" y="49"/>
                  </a:lnTo>
                  <a:lnTo>
                    <a:pt x="211" y="44"/>
                  </a:lnTo>
                  <a:lnTo>
                    <a:pt x="214" y="40"/>
                  </a:lnTo>
                  <a:lnTo>
                    <a:pt x="214" y="40"/>
                  </a:lnTo>
                  <a:lnTo>
                    <a:pt x="215" y="36"/>
                  </a:lnTo>
                  <a:lnTo>
                    <a:pt x="215" y="32"/>
                  </a:lnTo>
                  <a:lnTo>
                    <a:pt x="214" y="28"/>
                  </a:lnTo>
                  <a:lnTo>
                    <a:pt x="215" y="22"/>
                  </a:lnTo>
                  <a:lnTo>
                    <a:pt x="215" y="22"/>
                  </a:lnTo>
                  <a:lnTo>
                    <a:pt x="216" y="18"/>
                  </a:lnTo>
                  <a:lnTo>
                    <a:pt x="216" y="18"/>
                  </a:lnTo>
                  <a:lnTo>
                    <a:pt x="216" y="18"/>
                  </a:lnTo>
                  <a:lnTo>
                    <a:pt x="216" y="18"/>
                  </a:lnTo>
                  <a:lnTo>
                    <a:pt x="214" y="17"/>
                  </a:lnTo>
                  <a:lnTo>
                    <a:pt x="211" y="16"/>
                  </a:lnTo>
                  <a:lnTo>
                    <a:pt x="197" y="13"/>
                  </a:lnTo>
                  <a:lnTo>
                    <a:pt x="197" y="13"/>
                  </a:lnTo>
                  <a:lnTo>
                    <a:pt x="192" y="12"/>
                  </a:lnTo>
                  <a:lnTo>
                    <a:pt x="190" y="11"/>
                  </a:lnTo>
                  <a:lnTo>
                    <a:pt x="186" y="7"/>
                  </a:lnTo>
                  <a:lnTo>
                    <a:pt x="182" y="4"/>
                  </a:lnTo>
                  <a:lnTo>
                    <a:pt x="179" y="3"/>
                  </a:lnTo>
                  <a:lnTo>
                    <a:pt x="174" y="2"/>
                  </a:lnTo>
                  <a:lnTo>
                    <a:pt x="174" y="2"/>
                  </a:lnTo>
                  <a:lnTo>
                    <a:pt x="169" y="2"/>
                  </a:lnTo>
                  <a:lnTo>
                    <a:pt x="164" y="3"/>
                  </a:lnTo>
                  <a:lnTo>
                    <a:pt x="154" y="7"/>
                  </a:lnTo>
                  <a:lnTo>
                    <a:pt x="146" y="13"/>
                  </a:lnTo>
                  <a:lnTo>
                    <a:pt x="144" y="16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44" y="22"/>
                  </a:lnTo>
                  <a:lnTo>
                    <a:pt x="145" y="27"/>
                  </a:lnTo>
                  <a:lnTo>
                    <a:pt x="146" y="32"/>
                  </a:lnTo>
                  <a:lnTo>
                    <a:pt x="146" y="35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0" y="40"/>
                  </a:lnTo>
                  <a:lnTo>
                    <a:pt x="135" y="41"/>
                  </a:lnTo>
                  <a:lnTo>
                    <a:pt x="129" y="41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17" y="32"/>
                  </a:lnTo>
                  <a:lnTo>
                    <a:pt x="110" y="30"/>
                  </a:lnTo>
                  <a:lnTo>
                    <a:pt x="103" y="28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1" y="27"/>
                  </a:lnTo>
                  <a:lnTo>
                    <a:pt x="85" y="25"/>
                  </a:lnTo>
                  <a:lnTo>
                    <a:pt x="83" y="21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78" y="11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68" y="7"/>
                  </a:lnTo>
                  <a:lnTo>
                    <a:pt x="61" y="6"/>
                  </a:lnTo>
                  <a:lnTo>
                    <a:pt x="55" y="3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2" y="4"/>
                  </a:lnTo>
                  <a:lnTo>
                    <a:pt x="37" y="3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00" name="자유형 19"/>
            <p:cNvSpPr/>
            <p:nvPr/>
          </p:nvSpPr>
          <p:spPr>
            <a:xfrm>
              <a:off x="3048000" y="2692400"/>
              <a:ext cx="31750" cy="9525"/>
            </a:xfrm>
            <a:custGeom>
              <a:avLst/>
              <a:gdLst>
                <a:gd name="T0" fmla="*/ 20 w 40"/>
                <a:gd name="T1" fmla="*/ 8 h 13"/>
                <a:gd name="T2" fmla="*/ 20 w 40"/>
                <a:gd name="T3" fmla="*/ 8 h 13"/>
                <a:gd name="T4" fmla="*/ 22 w 40"/>
                <a:gd name="T5" fmla="*/ 6 h 13"/>
                <a:gd name="T6" fmla="*/ 25 w 40"/>
                <a:gd name="T7" fmla="*/ 8 h 13"/>
                <a:gd name="T8" fmla="*/ 29 w 40"/>
                <a:gd name="T9" fmla="*/ 9 h 13"/>
                <a:gd name="T10" fmla="*/ 31 w 40"/>
                <a:gd name="T11" fmla="*/ 10 h 13"/>
                <a:gd name="T12" fmla="*/ 31 w 40"/>
                <a:gd name="T13" fmla="*/ 10 h 13"/>
                <a:gd name="T14" fmla="*/ 35 w 40"/>
                <a:gd name="T15" fmla="*/ 10 h 13"/>
                <a:gd name="T16" fmla="*/ 38 w 40"/>
                <a:gd name="T17" fmla="*/ 9 h 13"/>
                <a:gd name="T18" fmla="*/ 40 w 40"/>
                <a:gd name="T19" fmla="*/ 8 h 13"/>
                <a:gd name="T20" fmla="*/ 40 w 40"/>
                <a:gd name="T21" fmla="*/ 8 h 13"/>
                <a:gd name="T22" fmla="*/ 33 w 40"/>
                <a:gd name="T23" fmla="*/ 6 h 13"/>
                <a:gd name="T24" fmla="*/ 33 w 40"/>
                <a:gd name="T25" fmla="*/ 6 h 13"/>
                <a:gd name="T26" fmla="*/ 29 w 40"/>
                <a:gd name="T27" fmla="*/ 5 h 13"/>
                <a:gd name="T28" fmla="*/ 26 w 40"/>
                <a:gd name="T29" fmla="*/ 3 h 13"/>
                <a:gd name="T30" fmla="*/ 22 w 40"/>
                <a:gd name="T31" fmla="*/ 0 h 13"/>
                <a:gd name="T32" fmla="*/ 21 w 40"/>
                <a:gd name="T33" fmla="*/ 0 h 13"/>
                <a:gd name="T34" fmla="*/ 19 w 40"/>
                <a:gd name="T35" fmla="*/ 1 h 13"/>
                <a:gd name="T36" fmla="*/ 19 w 40"/>
                <a:gd name="T37" fmla="*/ 1 h 13"/>
                <a:gd name="T38" fmla="*/ 11 w 40"/>
                <a:gd name="T39" fmla="*/ 4 h 13"/>
                <a:gd name="T40" fmla="*/ 1 w 40"/>
                <a:gd name="T41" fmla="*/ 4 h 13"/>
                <a:gd name="T42" fmla="*/ 1 w 40"/>
                <a:gd name="T43" fmla="*/ 4 h 13"/>
                <a:gd name="T44" fmla="*/ 0 w 40"/>
                <a:gd name="T45" fmla="*/ 13 h 13"/>
                <a:gd name="T46" fmla="*/ 0 w 40"/>
                <a:gd name="T47" fmla="*/ 13 h 13"/>
                <a:gd name="T48" fmla="*/ 3 w 40"/>
                <a:gd name="T49" fmla="*/ 11 h 13"/>
                <a:gd name="T50" fmla="*/ 3 w 40"/>
                <a:gd name="T51" fmla="*/ 11 h 13"/>
                <a:gd name="T52" fmla="*/ 12 w 40"/>
                <a:gd name="T53" fmla="*/ 10 h 13"/>
                <a:gd name="T54" fmla="*/ 16 w 40"/>
                <a:gd name="T55" fmla="*/ 9 h 13"/>
                <a:gd name="T56" fmla="*/ 20 w 40"/>
                <a:gd name="T57" fmla="*/ 8 h 13"/>
                <a:gd name="T58" fmla="*/ 20 w 40"/>
                <a:gd name="T59" fmla="*/ 8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3">
                  <a:moveTo>
                    <a:pt x="20" y="8"/>
                  </a:moveTo>
                  <a:lnTo>
                    <a:pt x="20" y="8"/>
                  </a:lnTo>
                  <a:lnTo>
                    <a:pt x="22" y="6"/>
                  </a:lnTo>
                  <a:lnTo>
                    <a:pt x="25" y="8"/>
                  </a:lnTo>
                  <a:lnTo>
                    <a:pt x="29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5" y="10"/>
                  </a:lnTo>
                  <a:lnTo>
                    <a:pt x="38" y="9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2" y="10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0" y="8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01" name="자유형 20"/>
            <p:cNvSpPr/>
            <p:nvPr/>
          </p:nvSpPr>
          <p:spPr>
            <a:xfrm>
              <a:off x="3043238" y="2660650"/>
              <a:ext cx="63500" cy="50800"/>
            </a:xfrm>
            <a:custGeom>
              <a:avLst/>
              <a:gdLst>
                <a:gd name="T0" fmla="*/ 17 w 82"/>
                <a:gd name="T1" fmla="*/ 62 h 63"/>
                <a:gd name="T2" fmla="*/ 22 w 82"/>
                <a:gd name="T3" fmla="*/ 61 h 63"/>
                <a:gd name="T4" fmla="*/ 24 w 82"/>
                <a:gd name="T5" fmla="*/ 58 h 63"/>
                <a:gd name="T6" fmla="*/ 46 w 82"/>
                <a:gd name="T7" fmla="*/ 57 h 63"/>
                <a:gd name="T8" fmla="*/ 49 w 82"/>
                <a:gd name="T9" fmla="*/ 58 h 63"/>
                <a:gd name="T10" fmla="*/ 49 w 82"/>
                <a:gd name="T11" fmla="*/ 57 h 63"/>
                <a:gd name="T12" fmla="*/ 57 w 82"/>
                <a:gd name="T13" fmla="*/ 59 h 63"/>
                <a:gd name="T14" fmla="*/ 59 w 82"/>
                <a:gd name="T15" fmla="*/ 61 h 63"/>
                <a:gd name="T16" fmla="*/ 68 w 82"/>
                <a:gd name="T17" fmla="*/ 63 h 63"/>
                <a:gd name="T18" fmla="*/ 80 w 82"/>
                <a:gd name="T19" fmla="*/ 62 h 63"/>
                <a:gd name="T20" fmla="*/ 82 w 82"/>
                <a:gd name="T21" fmla="*/ 62 h 63"/>
                <a:gd name="T22" fmla="*/ 82 w 82"/>
                <a:gd name="T23" fmla="*/ 53 h 63"/>
                <a:gd name="T24" fmla="*/ 79 w 82"/>
                <a:gd name="T25" fmla="*/ 48 h 63"/>
                <a:gd name="T26" fmla="*/ 74 w 82"/>
                <a:gd name="T27" fmla="*/ 43 h 63"/>
                <a:gd name="T28" fmla="*/ 73 w 82"/>
                <a:gd name="T29" fmla="*/ 38 h 63"/>
                <a:gd name="T30" fmla="*/ 69 w 82"/>
                <a:gd name="T31" fmla="*/ 30 h 63"/>
                <a:gd name="T32" fmla="*/ 68 w 82"/>
                <a:gd name="T33" fmla="*/ 26 h 63"/>
                <a:gd name="T34" fmla="*/ 61 w 82"/>
                <a:gd name="T35" fmla="*/ 20 h 63"/>
                <a:gd name="T36" fmla="*/ 57 w 82"/>
                <a:gd name="T37" fmla="*/ 17 h 63"/>
                <a:gd name="T38" fmla="*/ 51 w 82"/>
                <a:gd name="T39" fmla="*/ 7 h 63"/>
                <a:gd name="T40" fmla="*/ 46 w 82"/>
                <a:gd name="T41" fmla="*/ 7 h 63"/>
                <a:gd name="T42" fmla="*/ 38 w 82"/>
                <a:gd name="T43" fmla="*/ 0 h 63"/>
                <a:gd name="T44" fmla="*/ 35 w 82"/>
                <a:gd name="T45" fmla="*/ 0 h 63"/>
                <a:gd name="T46" fmla="*/ 27 w 82"/>
                <a:gd name="T47" fmla="*/ 1 h 63"/>
                <a:gd name="T48" fmla="*/ 22 w 82"/>
                <a:gd name="T49" fmla="*/ 1 h 63"/>
                <a:gd name="T50" fmla="*/ 14 w 82"/>
                <a:gd name="T51" fmla="*/ 1 h 63"/>
                <a:gd name="T52" fmla="*/ 9 w 82"/>
                <a:gd name="T53" fmla="*/ 3 h 63"/>
                <a:gd name="T54" fmla="*/ 5 w 82"/>
                <a:gd name="T55" fmla="*/ 8 h 63"/>
                <a:gd name="T56" fmla="*/ 5 w 82"/>
                <a:gd name="T57" fmla="*/ 8 h 63"/>
                <a:gd name="T58" fmla="*/ 4 w 82"/>
                <a:gd name="T59" fmla="*/ 15 h 63"/>
                <a:gd name="T60" fmla="*/ 2 w 82"/>
                <a:gd name="T61" fmla="*/ 20 h 63"/>
                <a:gd name="T62" fmla="*/ 0 w 82"/>
                <a:gd name="T63" fmla="*/ 25 h 63"/>
                <a:gd name="T64" fmla="*/ 4 w 82"/>
                <a:gd name="T65" fmla="*/ 36 h 63"/>
                <a:gd name="T66" fmla="*/ 7 w 82"/>
                <a:gd name="T67" fmla="*/ 40 h 63"/>
                <a:gd name="T68" fmla="*/ 8 w 82"/>
                <a:gd name="T69" fmla="*/ 43 h 63"/>
                <a:gd name="T70" fmla="*/ 26 w 82"/>
                <a:gd name="T71" fmla="*/ 40 h 63"/>
                <a:gd name="T72" fmla="*/ 28 w 82"/>
                <a:gd name="T73" fmla="*/ 39 h 63"/>
                <a:gd name="T74" fmla="*/ 33 w 82"/>
                <a:gd name="T75" fmla="*/ 42 h 63"/>
                <a:gd name="T76" fmla="*/ 40 w 82"/>
                <a:gd name="T77" fmla="*/ 45 h 63"/>
                <a:gd name="T78" fmla="*/ 47 w 82"/>
                <a:gd name="T79" fmla="*/ 47 h 63"/>
                <a:gd name="T80" fmla="*/ 45 w 82"/>
                <a:gd name="T81" fmla="*/ 48 h 63"/>
                <a:gd name="T82" fmla="*/ 38 w 82"/>
                <a:gd name="T83" fmla="*/ 49 h 63"/>
                <a:gd name="T84" fmla="*/ 36 w 82"/>
                <a:gd name="T85" fmla="*/ 48 h 63"/>
                <a:gd name="T86" fmla="*/ 29 w 82"/>
                <a:gd name="T87" fmla="*/ 45 h 63"/>
                <a:gd name="T88" fmla="*/ 27 w 82"/>
                <a:gd name="T89" fmla="*/ 47 h 63"/>
                <a:gd name="T90" fmla="*/ 19 w 82"/>
                <a:gd name="T91" fmla="*/ 49 h 63"/>
                <a:gd name="T92" fmla="*/ 10 w 82"/>
                <a:gd name="T93" fmla="*/ 50 h 63"/>
                <a:gd name="T94" fmla="*/ 7 w 82"/>
                <a:gd name="T95" fmla="*/ 52 h 63"/>
                <a:gd name="T96" fmla="*/ 8 w 82"/>
                <a:gd name="T97" fmla="*/ 58 h 63"/>
                <a:gd name="T98" fmla="*/ 9 w 82"/>
                <a:gd name="T99" fmla="*/ 59 h 63"/>
                <a:gd name="T100" fmla="*/ 13 w 82"/>
                <a:gd name="T101" fmla="*/ 59 h 63"/>
                <a:gd name="T102" fmla="*/ 16 w 82"/>
                <a:gd name="T103" fmla="*/ 61 h 63"/>
                <a:gd name="T104" fmla="*/ 17 w 82"/>
                <a:gd name="T105" fmla="*/ 62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" h="63">
                  <a:moveTo>
                    <a:pt x="17" y="62"/>
                  </a:moveTo>
                  <a:lnTo>
                    <a:pt x="17" y="62"/>
                  </a:lnTo>
                  <a:lnTo>
                    <a:pt x="19" y="62"/>
                  </a:lnTo>
                  <a:lnTo>
                    <a:pt x="22" y="61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7"/>
                  </a:lnTo>
                  <a:lnTo>
                    <a:pt x="49" y="57"/>
                  </a:lnTo>
                  <a:lnTo>
                    <a:pt x="54" y="58"/>
                  </a:lnTo>
                  <a:lnTo>
                    <a:pt x="57" y="59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61" y="62"/>
                  </a:lnTo>
                  <a:lnTo>
                    <a:pt x="68" y="63"/>
                  </a:lnTo>
                  <a:lnTo>
                    <a:pt x="74" y="63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2" y="62"/>
                  </a:lnTo>
                  <a:lnTo>
                    <a:pt x="82" y="62"/>
                  </a:lnTo>
                  <a:lnTo>
                    <a:pt x="82" y="53"/>
                  </a:lnTo>
                  <a:lnTo>
                    <a:pt x="82" y="53"/>
                  </a:lnTo>
                  <a:lnTo>
                    <a:pt x="79" y="48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3" y="40"/>
                  </a:lnTo>
                  <a:lnTo>
                    <a:pt x="73" y="38"/>
                  </a:lnTo>
                  <a:lnTo>
                    <a:pt x="71" y="34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68" y="26"/>
                  </a:lnTo>
                  <a:lnTo>
                    <a:pt x="65" y="22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7" y="17"/>
                  </a:lnTo>
                  <a:lnTo>
                    <a:pt x="54" y="14"/>
                  </a:lnTo>
                  <a:lnTo>
                    <a:pt x="51" y="7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2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8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15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31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18" y="43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3" y="42"/>
                  </a:lnTo>
                  <a:lnTo>
                    <a:pt x="36" y="44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5" y="48"/>
                  </a:lnTo>
                  <a:lnTo>
                    <a:pt x="42" y="49"/>
                  </a:lnTo>
                  <a:lnTo>
                    <a:pt x="38" y="49"/>
                  </a:lnTo>
                  <a:lnTo>
                    <a:pt x="38" y="49"/>
                  </a:lnTo>
                  <a:lnTo>
                    <a:pt x="36" y="48"/>
                  </a:lnTo>
                  <a:lnTo>
                    <a:pt x="32" y="47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3" y="48"/>
                  </a:lnTo>
                  <a:lnTo>
                    <a:pt x="19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5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3" y="59"/>
                  </a:lnTo>
                  <a:lnTo>
                    <a:pt x="14" y="61"/>
                  </a:lnTo>
                  <a:lnTo>
                    <a:pt x="16" y="61"/>
                  </a:lnTo>
                  <a:lnTo>
                    <a:pt x="17" y="62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02" name="자유형 21"/>
            <p:cNvSpPr/>
            <p:nvPr/>
          </p:nvSpPr>
          <p:spPr>
            <a:xfrm>
              <a:off x="3049588" y="2706688"/>
              <a:ext cx="31750" cy="19050"/>
            </a:xfrm>
            <a:custGeom>
              <a:avLst/>
              <a:gdLst>
                <a:gd name="T0" fmla="*/ 20 w 40"/>
                <a:gd name="T1" fmla="*/ 23 h 24"/>
                <a:gd name="T2" fmla="*/ 20 w 40"/>
                <a:gd name="T3" fmla="*/ 23 h 24"/>
                <a:gd name="T4" fmla="*/ 27 w 40"/>
                <a:gd name="T5" fmla="*/ 18 h 24"/>
                <a:gd name="T6" fmla="*/ 31 w 40"/>
                <a:gd name="T7" fmla="*/ 15 h 24"/>
                <a:gd name="T8" fmla="*/ 33 w 40"/>
                <a:gd name="T9" fmla="*/ 15 h 24"/>
                <a:gd name="T10" fmla="*/ 33 w 40"/>
                <a:gd name="T11" fmla="*/ 15 h 24"/>
                <a:gd name="T12" fmla="*/ 34 w 40"/>
                <a:gd name="T13" fmla="*/ 15 h 24"/>
                <a:gd name="T14" fmla="*/ 36 w 40"/>
                <a:gd name="T15" fmla="*/ 15 h 24"/>
                <a:gd name="T16" fmla="*/ 38 w 40"/>
                <a:gd name="T17" fmla="*/ 12 h 24"/>
                <a:gd name="T18" fmla="*/ 38 w 40"/>
                <a:gd name="T19" fmla="*/ 12 h 24"/>
                <a:gd name="T20" fmla="*/ 36 w 40"/>
                <a:gd name="T21" fmla="*/ 10 h 24"/>
                <a:gd name="T22" fmla="*/ 36 w 40"/>
                <a:gd name="T23" fmla="*/ 7 h 24"/>
                <a:gd name="T24" fmla="*/ 37 w 40"/>
                <a:gd name="T25" fmla="*/ 6 h 24"/>
                <a:gd name="T26" fmla="*/ 37 w 40"/>
                <a:gd name="T27" fmla="*/ 6 h 24"/>
                <a:gd name="T28" fmla="*/ 38 w 40"/>
                <a:gd name="T29" fmla="*/ 5 h 24"/>
                <a:gd name="T30" fmla="*/ 40 w 40"/>
                <a:gd name="T31" fmla="*/ 4 h 24"/>
                <a:gd name="T32" fmla="*/ 40 w 40"/>
                <a:gd name="T33" fmla="*/ 1 h 24"/>
                <a:gd name="T34" fmla="*/ 40 w 40"/>
                <a:gd name="T35" fmla="*/ 1 h 24"/>
                <a:gd name="T36" fmla="*/ 37 w 40"/>
                <a:gd name="T37" fmla="*/ 0 h 24"/>
                <a:gd name="T38" fmla="*/ 37 w 40"/>
                <a:gd name="T39" fmla="*/ 0 h 24"/>
                <a:gd name="T40" fmla="*/ 15 w 40"/>
                <a:gd name="T41" fmla="*/ 1 h 24"/>
                <a:gd name="T42" fmla="*/ 15 w 40"/>
                <a:gd name="T43" fmla="*/ 1 h 24"/>
                <a:gd name="T44" fmla="*/ 13 w 40"/>
                <a:gd name="T45" fmla="*/ 4 h 24"/>
                <a:gd name="T46" fmla="*/ 10 w 40"/>
                <a:gd name="T47" fmla="*/ 5 h 24"/>
                <a:gd name="T48" fmla="*/ 8 w 40"/>
                <a:gd name="T49" fmla="*/ 5 h 24"/>
                <a:gd name="T50" fmla="*/ 8 w 40"/>
                <a:gd name="T51" fmla="*/ 5 h 24"/>
                <a:gd name="T52" fmla="*/ 7 w 40"/>
                <a:gd name="T53" fmla="*/ 4 h 24"/>
                <a:gd name="T54" fmla="*/ 5 w 40"/>
                <a:gd name="T55" fmla="*/ 4 h 24"/>
                <a:gd name="T56" fmla="*/ 4 w 40"/>
                <a:gd name="T57" fmla="*/ 2 h 24"/>
                <a:gd name="T58" fmla="*/ 0 w 40"/>
                <a:gd name="T59" fmla="*/ 2 h 24"/>
                <a:gd name="T60" fmla="*/ 0 w 40"/>
                <a:gd name="T61" fmla="*/ 2 h 24"/>
                <a:gd name="T62" fmla="*/ 4 w 40"/>
                <a:gd name="T63" fmla="*/ 9 h 24"/>
                <a:gd name="T64" fmla="*/ 8 w 40"/>
                <a:gd name="T65" fmla="*/ 10 h 24"/>
                <a:gd name="T66" fmla="*/ 12 w 40"/>
                <a:gd name="T67" fmla="*/ 11 h 24"/>
                <a:gd name="T68" fmla="*/ 12 w 40"/>
                <a:gd name="T69" fmla="*/ 11 h 24"/>
                <a:gd name="T70" fmla="*/ 14 w 40"/>
                <a:gd name="T71" fmla="*/ 12 h 24"/>
                <a:gd name="T72" fmla="*/ 15 w 40"/>
                <a:gd name="T73" fmla="*/ 14 h 24"/>
                <a:gd name="T74" fmla="*/ 15 w 40"/>
                <a:gd name="T75" fmla="*/ 16 h 24"/>
                <a:gd name="T76" fmla="*/ 15 w 40"/>
                <a:gd name="T77" fmla="*/ 19 h 24"/>
                <a:gd name="T78" fmla="*/ 15 w 40"/>
                <a:gd name="T79" fmla="*/ 21 h 24"/>
                <a:gd name="T80" fmla="*/ 18 w 40"/>
                <a:gd name="T81" fmla="*/ 23 h 24"/>
                <a:gd name="T82" fmla="*/ 18 w 40"/>
                <a:gd name="T83" fmla="*/ 23 h 24"/>
                <a:gd name="T84" fmla="*/ 19 w 40"/>
                <a:gd name="T85" fmla="*/ 24 h 24"/>
                <a:gd name="T86" fmla="*/ 19 w 40"/>
                <a:gd name="T87" fmla="*/ 24 h 24"/>
                <a:gd name="T88" fmla="*/ 20 w 40"/>
                <a:gd name="T89" fmla="*/ 23 h 24"/>
                <a:gd name="T90" fmla="*/ 20 w 40"/>
                <a:gd name="T91" fmla="*/ 23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" h="24">
                  <a:moveTo>
                    <a:pt x="20" y="23"/>
                  </a:moveTo>
                  <a:lnTo>
                    <a:pt x="20" y="23"/>
                  </a:lnTo>
                  <a:lnTo>
                    <a:pt x="27" y="18"/>
                  </a:lnTo>
                  <a:lnTo>
                    <a:pt x="31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6" y="7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40" y="4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3" y="4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9"/>
                  </a:lnTo>
                  <a:lnTo>
                    <a:pt x="8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0" y="23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03" name="자유형 22"/>
            <p:cNvSpPr/>
            <p:nvPr/>
          </p:nvSpPr>
          <p:spPr>
            <a:xfrm>
              <a:off x="3402013" y="2724150"/>
              <a:ext cx="138113" cy="98425"/>
            </a:xfrm>
            <a:custGeom>
              <a:avLst/>
              <a:gdLst>
                <a:gd name="T0" fmla="*/ 161 w 175"/>
                <a:gd name="T1" fmla="*/ 64 h 123"/>
                <a:gd name="T2" fmla="*/ 158 w 175"/>
                <a:gd name="T3" fmla="*/ 59 h 123"/>
                <a:gd name="T4" fmla="*/ 149 w 175"/>
                <a:gd name="T5" fmla="*/ 52 h 123"/>
                <a:gd name="T6" fmla="*/ 148 w 175"/>
                <a:gd name="T7" fmla="*/ 48 h 123"/>
                <a:gd name="T8" fmla="*/ 139 w 175"/>
                <a:gd name="T9" fmla="*/ 39 h 123"/>
                <a:gd name="T10" fmla="*/ 130 w 175"/>
                <a:gd name="T11" fmla="*/ 33 h 123"/>
                <a:gd name="T12" fmla="*/ 122 w 175"/>
                <a:gd name="T13" fmla="*/ 30 h 123"/>
                <a:gd name="T14" fmla="*/ 125 w 175"/>
                <a:gd name="T15" fmla="*/ 26 h 123"/>
                <a:gd name="T16" fmla="*/ 127 w 175"/>
                <a:gd name="T17" fmla="*/ 20 h 123"/>
                <a:gd name="T18" fmla="*/ 120 w 175"/>
                <a:gd name="T19" fmla="*/ 7 h 123"/>
                <a:gd name="T20" fmla="*/ 111 w 175"/>
                <a:gd name="T21" fmla="*/ 0 h 123"/>
                <a:gd name="T22" fmla="*/ 106 w 175"/>
                <a:gd name="T23" fmla="*/ 1 h 123"/>
                <a:gd name="T24" fmla="*/ 98 w 175"/>
                <a:gd name="T25" fmla="*/ 6 h 123"/>
                <a:gd name="T26" fmla="*/ 97 w 175"/>
                <a:gd name="T27" fmla="*/ 11 h 123"/>
                <a:gd name="T28" fmla="*/ 83 w 175"/>
                <a:gd name="T29" fmla="*/ 26 h 123"/>
                <a:gd name="T30" fmla="*/ 78 w 175"/>
                <a:gd name="T31" fmla="*/ 29 h 123"/>
                <a:gd name="T32" fmla="*/ 62 w 175"/>
                <a:gd name="T33" fmla="*/ 30 h 123"/>
                <a:gd name="T34" fmla="*/ 61 w 175"/>
                <a:gd name="T35" fmla="*/ 34 h 123"/>
                <a:gd name="T36" fmla="*/ 61 w 175"/>
                <a:gd name="T37" fmla="*/ 38 h 123"/>
                <a:gd name="T38" fmla="*/ 48 w 175"/>
                <a:gd name="T39" fmla="*/ 44 h 123"/>
                <a:gd name="T40" fmla="*/ 33 w 175"/>
                <a:gd name="T41" fmla="*/ 49 h 123"/>
                <a:gd name="T42" fmla="*/ 31 w 175"/>
                <a:gd name="T43" fmla="*/ 50 h 123"/>
                <a:gd name="T44" fmla="*/ 24 w 175"/>
                <a:gd name="T45" fmla="*/ 48 h 123"/>
                <a:gd name="T46" fmla="*/ 22 w 175"/>
                <a:gd name="T47" fmla="*/ 52 h 123"/>
                <a:gd name="T48" fmla="*/ 15 w 175"/>
                <a:gd name="T49" fmla="*/ 53 h 123"/>
                <a:gd name="T50" fmla="*/ 14 w 175"/>
                <a:gd name="T51" fmla="*/ 50 h 123"/>
                <a:gd name="T52" fmla="*/ 7 w 175"/>
                <a:gd name="T53" fmla="*/ 59 h 123"/>
                <a:gd name="T54" fmla="*/ 2 w 175"/>
                <a:gd name="T55" fmla="*/ 72 h 123"/>
                <a:gd name="T56" fmla="*/ 2 w 175"/>
                <a:gd name="T57" fmla="*/ 80 h 123"/>
                <a:gd name="T58" fmla="*/ 3 w 175"/>
                <a:gd name="T59" fmla="*/ 92 h 123"/>
                <a:gd name="T60" fmla="*/ 8 w 175"/>
                <a:gd name="T61" fmla="*/ 100 h 123"/>
                <a:gd name="T62" fmla="*/ 8 w 175"/>
                <a:gd name="T63" fmla="*/ 106 h 123"/>
                <a:gd name="T64" fmla="*/ 17 w 175"/>
                <a:gd name="T65" fmla="*/ 115 h 123"/>
                <a:gd name="T66" fmla="*/ 21 w 175"/>
                <a:gd name="T67" fmla="*/ 120 h 123"/>
                <a:gd name="T68" fmla="*/ 23 w 175"/>
                <a:gd name="T69" fmla="*/ 123 h 123"/>
                <a:gd name="T70" fmla="*/ 26 w 175"/>
                <a:gd name="T71" fmla="*/ 118 h 123"/>
                <a:gd name="T72" fmla="*/ 35 w 175"/>
                <a:gd name="T73" fmla="*/ 109 h 123"/>
                <a:gd name="T74" fmla="*/ 54 w 175"/>
                <a:gd name="T75" fmla="*/ 99 h 123"/>
                <a:gd name="T76" fmla="*/ 64 w 175"/>
                <a:gd name="T77" fmla="*/ 89 h 123"/>
                <a:gd name="T78" fmla="*/ 69 w 175"/>
                <a:gd name="T79" fmla="*/ 87 h 123"/>
                <a:gd name="T80" fmla="*/ 80 w 175"/>
                <a:gd name="T81" fmla="*/ 95 h 123"/>
                <a:gd name="T82" fmla="*/ 108 w 175"/>
                <a:gd name="T83" fmla="*/ 96 h 123"/>
                <a:gd name="T84" fmla="*/ 112 w 175"/>
                <a:gd name="T85" fmla="*/ 91 h 123"/>
                <a:gd name="T86" fmla="*/ 120 w 175"/>
                <a:gd name="T87" fmla="*/ 91 h 123"/>
                <a:gd name="T88" fmla="*/ 130 w 175"/>
                <a:gd name="T89" fmla="*/ 89 h 123"/>
                <a:gd name="T90" fmla="*/ 137 w 175"/>
                <a:gd name="T91" fmla="*/ 86 h 123"/>
                <a:gd name="T92" fmla="*/ 150 w 175"/>
                <a:gd name="T93" fmla="*/ 85 h 123"/>
                <a:gd name="T94" fmla="*/ 153 w 175"/>
                <a:gd name="T95" fmla="*/ 82 h 123"/>
                <a:gd name="T96" fmla="*/ 175 w 175"/>
                <a:gd name="T97" fmla="*/ 85 h 123"/>
                <a:gd name="T98" fmla="*/ 168 w 175"/>
                <a:gd name="T99" fmla="*/ 73 h 123"/>
                <a:gd name="T100" fmla="*/ 163 w 175"/>
                <a:gd name="T101" fmla="*/ 68 h 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" h="123">
                  <a:moveTo>
                    <a:pt x="163" y="68"/>
                  </a:moveTo>
                  <a:lnTo>
                    <a:pt x="163" y="68"/>
                  </a:lnTo>
                  <a:lnTo>
                    <a:pt x="161" y="64"/>
                  </a:lnTo>
                  <a:lnTo>
                    <a:pt x="160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1" y="54"/>
                  </a:lnTo>
                  <a:lnTo>
                    <a:pt x="149" y="53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49" y="49"/>
                  </a:lnTo>
                  <a:lnTo>
                    <a:pt x="148" y="48"/>
                  </a:lnTo>
                  <a:lnTo>
                    <a:pt x="142" y="43"/>
                  </a:lnTo>
                  <a:lnTo>
                    <a:pt x="142" y="43"/>
                  </a:lnTo>
                  <a:lnTo>
                    <a:pt x="139" y="39"/>
                  </a:lnTo>
                  <a:lnTo>
                    <a:pt x="135" y="38"/>
                  </a:lnTo>
                  <a:lnTo>
                    <a:pt x="131" y="36"/>
                  </a:lnTo>
                  <a:lnTo>
                    <a:pt x="130" y="33"/>
                  </a:lnTo>
                  <a:lnTo>
                    <a:pt x="123" y="31"/>
                  </a:lnTo>
                  <a:lnTo>
                    <a:pt x="123" y="31"/>
                  </a:lnTo>
                  <a:lnTo>
                    <a:pt x="122" y="30"/>
                  </a:lnTo>
                  <a:lnTo>
                    <a:pt x="122" y="29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6" y="25"/>
                  </a:lnTo>
                  <a:lnTo>
                    <a:pt x="127" y="24"/>
                  </a:lnTo>
                  <a:lnTo>
                    <a:pt x="127" y="20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20" y="7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8" y="6"/>
                  </a:lnTo>
                  <a:lnTo>
                    <a:pt x="98" y="9"/>
                  </a:lnTo>
                  <a:lnTo>
                    <a:pt x="98" y="10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0" y="17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0" y="28"/>
                  </a:lnTo>
                  <a:lnTo>
                    <a:pt x="78" y="29"/>
                  </a:lnTo>
                  <a:lnTo>
                    <a:pt x="73" y="29"/>
                  </a:lnTo>
                  <a:lnTo>
                    <a:pt x="66" y="29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1" y="34"/>
                  </a:lnTo>
                  <a:lnTo>
                    <a:pt x="62" y="36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55" y="42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1" y="45"/>
                  </a:lnTo>
                  <a:lnTo>
                    <a:pt x="36" y="47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2" y="50"/>
                  </a:lnTo>
                  <a:lnTo>
                    <a:pt x="31" y="50"/>
                  </a:lnTo>
                  <a:lnTo>
                    <a:pt x="28" y="49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2" y="52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56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5" y="64"/>
                  </a:lnTo>
                  <a:lnTo>
                    <a:pt x="3" y="68"/>
                  </a:lnTo>
                  <a:lnTo>
                    <a:pt x="2" y="72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8" y="100"/>
                  </a:lnTo>
                  <a:lnTo>
                    <a:pt x="8" y="103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7" y="115"/>
                  </a:lnTo>
                  <a:lnTo>
                    <a:pt x="19" y="118"/>
                  </a:lnTo>
                  <a:lnTo>
                    <a:pt x="21" y="120"/>
                  </a:lnTo>
                  <a:lnTo>
                    <a:pt x="21" y="120"/>
                  </a:lnTo>
                  <a:lnTo>
                    <a:pt x="22" y="122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6" y="118"/>
                  </a:lnTo>
                  <a:lnTo>
                    <a:pt x="27" y="114"/>
                  </a:lnTo>
                  <a:lnTo>
                    <a:pt x="27" y="110"/>
                  </a:lnTo>
                  <a:lnTo>
                    <a:pt x="35" y="109"/>
                  </a:lnTo>
                  <a:lnTo>
                    <a:pt x="41" y="106"/>
                  </a:lnTo>
                  <a:lnTo>
                    <a:pt x="54" y="109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9" y="94"/>
                  </a:lnTo>
                  <a:lnTo>
                    <a:pt x="64" y="89"/>
                  </a:lnTo>
                  <a:lnTo>
                    <a:pt x="66" y="87"/>
                  </a:lnTo>
                  <a:lnTo>
                    <a:pt x="69" y="87"/>
                  </a:lnTo>
                  <a:lnTo>
                    <a:pt x="69" y="87"/>
                  </a:lnTo>
                  <a:lnTo>
                    <a:pt x="73" y="89"/>
                  </a:lnTo>
                  <a:lnTo>
                    <a:pt x="76" y="91"/>
                  </a:lnTo>
                  <a:lnTo>
                    <a:pt x="80" y="95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8" y="96"/>
                  </a:lnTo>
                  <a:lnTo>
                    <a:pt x="109" y="94"/>
                  </a:lnTo>
                  <a:lnTo>
                    <a:pt x="112" y="91"/>
                  </a:lnTo>
                  <a:lnTo>
                    <a:pt x="112" y="91"/>
                  </a:lnTo>
                  <a:lnTo>
                    <a:pt x="115" y="90"/>
                  </a:lnTo>
                  <a:lnTo>
                    <a:pt x="117" y="91"/>
                  </a:lnTo>
                  <a:lnTo>
                    <a:pt x="120" y="91"/>
                  </a:lnTo>
                  <a:lnTo>
                    <a:pt x="123" y="91"/>
                  </a:lnTo>
                  <a:lnTo>
                    <a:pt x="123" y="91"/>
                  </a:lnTo>
                  <a:lnTo>
                    <a:pt x="130" y="89"/>
                  </a:lnTo>
                  <a:lnTo>
                    <a:pt x="134" y="87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45" y="87"/>
                  </a:lnTo>
                  <a:lnTo>
                    <a:pt x="148" y="87"/>
                  </a:lnTo>
                  <a:lnTo>
                    <a:pt x="150" y="85"/>
                  </a:lnTo>
                  <a:lnTo>
                    <a:pt x="150" y="85"/>
                  </a:lnTo>
                  <a:lnTo>
                    <a:pt x="151" y="83"/>
                  </a:lnTo>
                  <a:lnTo>
                    <a:pt x="153" y="82"/>
                  </a:lnTo>
                  <a:lnTo>
                    <a:pt x="159" y="83"/>
                  </a:lnTo>
                  <a:lnTo>
                    <a:pt x="165" y="86"/>
                  </a:lnTo>
                  <a:lnTo>
                    <a:pt x="175" y="85"/>
                  </a:lnTo>
                  <a:lnTo>
                    <a:pt x="173" y="76"/>
                  </a:lnTo>
                  <a:lnTo>
                    <a:pt x="173" y="76"/>
                  </a:lnTo>
                  <a:lnTo>
                    <a:pt x="168" y="73"/>
                  </a:lnTo>
                  <a:lnTo>
                    <a:pt x="164" y="71"/>
                  </a:lnTo>
                  <a:lnTo>
                    <a:pt x="163" y="68"/>
                  </a:lnTo>
                  <a:lnTo>
                    <a:pt x="163" y="68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04" name="자유형 23"/>
            <p:cNvSpPr/>
            <p:nvPr/>
          </p:nvSpPr>
          <p:spPr>
            <a:xfrm>
              <a:off x="3268663" y="2693988"/>
              <a:ext cx="134938" cy="107950"/>
            </a:xfrm>
            <a:custGeom>
              <a:avLst/>
              <a:gdLst>
                <a:gd name="T0" fmla="*/ 108 w 169"/>
                <a:gd name="T1" fmla="*/ 101 h 137"/>
                <a:gd name="T2" fmla="*/ 112 w 169"/>
                <a:gd name="T3" fmla="*/ 99 h 137"/>
                <a:gd name="T4" fmla="*/ 121 w 169"/>
                <a:gd name="T5" fmla="*/ 103 h 137"/>
                <a:gd name="T6" fmla="*/ 123 w 169"/>
                <a:gd name="T7" fmla="*/ 108 h 137"/>
                <a:gd name="T8" fmla="*/ 128 w 169"/>
                <a:gd name="T9" fmla="*/ 101 h 137"/>
                <a:gd name="T10" fmla="*/ 138 w 169"/>
                <a:gd name="T11" fmla="*/ 79 h 137"/>
                <a:gd name="T12" fmla="*/ 142 w 169"/>
                <a:gd name="T13" fmla="*/ 74 h 137"/>
                <a:gd name="T14" fmla="*/ 146 w 169"/>
                <a:gd name="T15" fmla="*/ 70 h 137"/>
                <a:gd name="T16" fmla="*/ 147 w 169"/>
                <a:gd name="T17" fmla="*/ 62 h 137"/>
                <a:gd name="T18" fmla="*/ 150 w 169"/>
                <a:gd name="T19" fmla="*/ 59 h 137"/>
                <a:gd name="T20" fmla="*/ 152 w 169"/>
                <a:gd name="T21" fmla="*/ 50 h 137"/>
                <a:gd name="T22" fmla="*/ 159 w 169"/>
                <a:gd name="T23" fmla="*/ 37 h 137"/>
                <a:gd name="T24" fmla="*/ 166 w 169"/>
                <a:gd name="T25" fmla="*/ 35 h 137"/>
                <a:gd name="T26" fmla="*/ 169 w 169"/>
                <a:gd name="T27" fmla="*/ 27 h 137"/>
                <a:gd name="T28" fmla="*/ 166 w 169"/>
                <a:gd name="T29" fmla="*/ 24 h 137"/>
                <a:gd name="T30" fmla="*/ 161 w 169"/>
                <a:gd name="T31" fmla="*/ 18 h 137"/>
                <a:gd name="T32" fmla="*/ 161 w 169"/>
                <a:gd name="T33" fmla="*/ 10 h 137"/>
                <a:gd name="T34" fmla="*/ 156 w 169"/>
                <a:gd name="T35" fmla="*/ 4 h 137"/>
                <a:gd name="T36" fmla="*/ 152 w 169"/>
                <a:gd name="T37" fmla="*/ 2 h 137"/>
                <a:gd name="T38" fmla="*/ 148 w 169"/>
                <a:gd name="T39" fmla="*/ 3 h 137"/>
                <a:gd name="T40" fmla="*/ 141 w 169"/>
                <a:gd name="T41" fmla="*/ 10 h 137"/>
                <a:gd name="T42" fmla="*/ 135 w 169"/>
                <a:gd name="T43" fmla="*/ 10 h 137"/>
                <a:gd name="T44" fmla="*/ 126 w 169"/>
                <a:gd name="T45" fmla="*/ 7 h 137"/>
                <a:gd name="T46" fmla="*/ 110 w 169"/>
                <a:gd name="T47" fmla="*/ 8 h 137"/>
                <a:gd name="T48" fmla="*/ 100 w 169"/>
                <a:gd name="T49" fmla="*/ 14 h 137"/>
                <a:gd name="T50" fmla="*/ 93 w 169"/>
                <a:gd name="T51" fmla="*/ 15 h 137"/>
                <a:gd name="T52" fmla="*/ 81 w 169"/>
                <a:gd name="T53" fmla="*/ 10 h 137"/>
                <a:gd name="T54" fmla="*/ 75 w 169"/>
                <a:gd name="T55" fmla="*/ 8 h 137"/>
                <a:gd name="T56" fmla="*/ 63 w 169"/>
                <a:gd name="T57" fmla="*/ 12 h 137"/>
                <a:gd name="T58" fmla="*/ 58 w 169"/>
                <a:gd name="T59" fmla="*/ 10 h 137"/>
                <a:gd name="T60" fmla="*/ 53 w 169"/>
                <a:gd name="T61" fmla="*/ 3 h 137"/>
                <a:gd name="T62" fmla="*/ 44 w 169"/>
                <a:gd name="T63" fmla="*/ 0 h 137"/>
                <a:gd name="T64" fmla="*/ 39 w 169"/>
                <a:gd name="T65" fmla="*/ 2 h 137"/>
                <a:gd name="T66" fmla="*/ 35 w 169"/>
                <a:gd name="T67" fmla="*/ 4 h 137"/>
                <a:gd name="T68" fmla="*/ 23 w 169"/>
                <a:gd name="T69" fmla="*/ 4 h 137"/>
                <a:gd name="T70" fmla="*/ 20 w 169"/>
                <a:gd name="T71" fmla="*/ 9 h 137"/>
                <a:gd name="T72" fmla="*/ 15 w 169"/>
                <a:gd name="T73" fmla="*/ 19 h 137"/>
                <a:gd name="T74" fmla="*/ 13 w 169"/>
                <a:gd name="T75" fmla="*/ 26 h 137"/>
                <a:gd name="T76" fmla="*/ 11 w 169"/>
                <a:gd name="T77" fmla="*/ 28 h 137"/>
                <a:gd name="T78" fmla="*/ 14 w 169"/>
                <a:gd name="T79" fmla="*/ 47 h 137"/>
                <a:gd name="T80" fmla="*/ 11 w 169"/>
                <a:gd name="T81" fmla="*/ 57 h 137"/>
                <a:gd name="T82" fmla="*/ 6 w 169"/>
                <a:gd name="T83" fmla="*/ 66 h 137"/>
                <a:gd name="T84" fmla="*/ 0 w 169"/>
                <a:gd name="T85" fmla="*/ 76 h 137"/>
                <a:gd name="T86" fmla="*/ 0 w 169"/>
                <a:gd name="T87" fmla="*/ 93 h 137"/>
                <a:gd name="T88" fmla="*/ 1 w 169"/>
                <a:gd name="T89" fmla="*/ 99 h 137"/>
                <a:gd name="T90" fmla="*/ 5 w 169"/>
                <a:gd name="T91" fmla="*/ 104 h 137"/>
                <a:gd name="T92" fmla="*/ 14 w 169"/>
                <a:gd name="T93" fmla="*/ 108 h 137"/>
                <a:gd name="T94" fmla="*/ 32 w 169"/>
                <a:gd name="T95" fmla="*/ 113 h 137"/>
                <a:gd name="T96" fmla="*/ 39 w 169"/>
                <a:gd name="T97" fmla="*/ 125 h 137"/>
                <a:gd name="T98" fmla="*/ 42 w 169"/>
                <a:gd name="T99" fmla="*/ 132 h 137"/>
                <a:gd name="T100" fmla="*/ 47 w 169"/>
                <a:gd name="T101" fmla="*/ 137 h 137"/>
                <a:gd name="T102" fmla="*/ 58 w 169"/>
                <a:gd name="T103" fmla="*/ 135 h 137"/>
                <a:gd name="T104" fmla="*/ 72 w 169"/>
                <a:gd name="T105" fmla="*/ 134 h 137"/>
                <a:gd name="T106" fmla="*/ 81 w 169"/>
                <a:gd name="T107" fmla="*/ 132 h 137"/>
                <a:gd name="T108" fmla="*/ 84 w 169"/>
                <a:gd name="T109" fmla="*/ 132 h 137"/>
                <a:gd name="T110" fmla="*/ 88 w 169"/>
                <a:gd name="T111" fmla="*/ 117 h 137"/>
                <a:gd name="T112" fmla="*/ 104 w 169"/>
                <a:gd name="T113" fmla="*/ 101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37">
                  <a:moveTo>
                    <a:pt x="104" y="101"/>
                  </a:moveTo>
                  <a:lnTo>
                    <a:pt x="104" y="101"/>
                  </a:lnTo>
                  <a:lnTo>
                    <a:pt x="108" y="101"/>
                  </a:lnTo>
                  <a:lnTo>
                    <a:pt x="110" y="101"/>
                  </a:lnTo>
                  <a:lnTo>
                    <a:pt x="112" y="99"/>
                  </a:lnTo>
                  <a:lnTo>
                    <a:pt x="112" y="99"/>
                  </a:lnTo>
                  <a:lnTo>
                    <a:pt x="115" y="99"/>
                  </a:lnTo>
                  <a:lnTo>
                    <a:pt x="118" y="101"/>
                  </a:lnTo>
                  <a:lnTo>
                    <a:pt x="121" y="103"/>
                  </a:lnTo>
                  <a:lnTo>
                    <a:pt x="122" y="107"/>
                  </a:lnTo>
                  <a:lnTo>
                    <a:pt x="122" y="107"/>
                  </a:lnTo>
                  <a:lnTo>
                    <a:pt x="123" y="108"/>
                  </a:lnTo>
                  <a:lnTo>
                    <a:pt x="124" y="107"/>
                  </a:lnTo>
                  <a:lnTo>
                    <a:pt x="128" y="101"/>
                  </a:lnTo>
                  <a:lnTo>
                    <a:pt x="128" y="101"/>
                  </a:lnTo>
                  <a:lnTo>
                    <a:pt x="135" y="89"/>
                  </a:lnTo>
                  <a:lnTo>
                    <a:pt x="137" y="83"/>
                  </a:lnTo>
                  <a:lnTo>
                    <a:pt x="138" y="79"/>
                  </a:lnTo>
                  <a:lnTo>
                    <a:pt x="138" y="79"/>
                  </a:lnTo>
                  <a:lnTo>
                    <a:pt x="140" y="76"/>
                  </a:lnTo>
                  <a:lnTo>
                    <a:pt x="142" y="74"/>
                  </a:lnTo>
                  <a:lnTo>
                    <a:pt x="145" y="71"/>
                  </a:lnTo>
                  <a:lnTo>
                    <a:pt x="146" y="70"/>
                  </a:lnTo>
                  <a:lnTo>
                    <a:pt x="146" y="70"/>
                  </a:lnTo>
                  <a:lnTo>
                    <a:pt x="146" y="66"/>
                  </a:lnTo>
                  <a:lnTo>
                    <a:pt x="146" y="64"/>
                  </a:lnTo>
                  <a:lnTo>
                    <a:pt x="147" y="62"/>
                  </a:lnTo>
                  <a:lnTo>
                    <a:pt x="147" y="62"/>
                  </a:lnTo>
                  <a:lnTo>
                    <a:pt x="148" y="61"/>
                  </a:lnTo>
                  <a:lnTo>
                    <a:pt x="150" y="59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52" y="50"/>
                  </a:lnTo>
                  <a:lnTo>
                    <a:pt x="155" y="45"/>
                  </a:lnTo>
                  <a:lnTo>
                    <a:pt x="159" y="37"/>
                  </a:lnTo>
                  <a:lnTo>
                    <a:pt x="159" y="37"/>
                  </a:lnTo>
                  <a:lnTo>
                    <a:pt x="161" y="37"/>
                  </a:lnTo>
                  <a:lnTo>
                    <a:pt x="164" y="36"/>
                  </a:lnTo>
                  <a:lnTo>
                    <a:pt x="166" y="35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9" y="27"/>
                  </a:lnTo>
                  <a:lnTo>
                    <a:pt x="168" y="26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2" y="22"/>
                  </a:lnTo>
                  <a:lnTo>
                    <a:pt x="161" y="19"/>
                  </a:lnTo>
                  <a:lnTo>
                    <a:pt x="161" y="18"/>
                  </a:lnTo>
                  <a:lnTo>
                    <a:pt x="161" y="18"/>
                  </a:lnTo>
                  <a:lnTo>
                    <a:pt x="161" y="10"/>
                  </a:lnTo>
                  <a:lnTo>
                    <a:pt x="161" y="10"/>
                  </a:lnTo>
                  <a:lnTo>
                    <a:pt x="160" y="9"/>
                  </a:lnTo>
                  <a:lnTo>
                    <a:pt x="159" y="8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4" y="2"/>
                  </a:lnTo>
                  <a:lnTo>
                    <a:pt x="152" y="2"/>
                  </a:lnTo>
                  <a:lnTo>
                    <a:pt x="151" y="2"/>
                  </a:lnTo>
                  <a:lnTo>
                    <a:pt x="151" y="2"/>
                  </a:lnTo>
                  <a:lnTo>
                    <a:pt x="148" y="3"/>
                  </a:lnTo>
                  <a:lnTo>
                    <a:pt x="146" y="5"/>
                  </a:lnTo>
                  <a:lnTo>
                    <a:pt x="143" y="9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38" y="10"/>
                  </a:lnTo>
                  <a:lnTo>
                    <a:pt x="135" y="10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6" y="7"/>
                  </a:lnTo>
                  <a:lnTo>
                    <a:pt x="121" y="7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08" y="8"/>
                  </a:lnTo>
                  <a:lnTo>
                    <a:pt x="105" y="10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98" y="15"/>
                  </a:lnTo>
                  <a:lnTo>
                    <a:pt x="93" y="15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1" y="10"/>
                  </a:lnTo>
                  <a:lnTo>
                    <a:pt x="77" y="9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0" y="9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5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2"/>
                  </a:lnTo>
                  <a:lnTo>
                    <a:pt x="38" y="3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29" y="3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2" y="7"/>
                  </a:lnTo>
                  <a:lnTo>
                    <a:pt x="20" y="9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4" y="47"/>
                  </a:lnTo>
                  <a:lnTo>
                    <a:pt x="13" y="5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8" y="64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1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85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" y="97"/>
                  </a:lnTo>
                  <a:lnTo>
                    <a:pt x="1" y="99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8" y="107"/>
                  </a:lnTo>
                  <a:lnTo>
                    <a:pt x="14" y="108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32" y="113"/>
                  </a:lnTo>
                  <a:lnTo>
                    <a:pt x="35" y="117"/>
                  </a:lnTo>
                  <a:lnTo>
                    <a:pt x="38" y="121"/>
                  </a:lnTo>
                  <a:lnTo>
                    <a:pt x="39" y="125"/>
                  </a:lnTo>
                  <a:lnTo>
                    <a:pt x="39" y="125"/>
                  </a:lnTo>
                  <a:lnTo>
                    <a:pt x="41" y="129"/>
                  </a:lnTo>
                  <a:lnTo>
                    <a:pt x="42" y="132"/>
                  </a:lnTo>
                  <a:lnTo>
                    <a:pt x="44" y="135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51" y="137"/>
                  </a:lnTo>
                  <a:lnTo>
                    <a:pt x="55" y="136"/>
                  </a:lnTo>
                  <a:lnTo>
                    <a:pt x="58" y="135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72" y="134"/>
                  </a:lnTo>
                  <a:lnTo>
                    <a:pt x="77" y="134"/>
                  </a:lnTo>
                  <a:lnTo>
                    <a:pt x="81" y="132"/>
                  </a:lnTo>
                  <a:lnTo>
                    <a:pt x="81" y="132"/>
                  </a:lnTo>
                  <a:lnTo>
                    <a:pt x="82" y="131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6" y="121"/>
                  </a:lnTo>
                  <a:lnTo>
                    <a:pt x="88" y="117"/>
                  </a:lnTo>
                  <a:lnTo>
                    <a:pt x="88" y="117"/>
                  </a:lnTo>
                  <a:lnTo>
                    <a:pt x="95" y="110"/>
                  </a:lnTo>
                  <a:lnTo>
                    <a:pt x="104" y="101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05" name="자유형 24"/>
            <p:cNvSpPr/>
            <p:nvPr/>
          </p:nvSpPr>
          <p:spPr>
            <a:xfrm>
              <a:off x="3246438" y="2709863"/>
              <a:ext cx="33338" cy="69850"/>
            </a:xfrm>
            <a:custGeom>
              <a:avLst/>
              <a:gdLst>
                <a:gd name="T0" fmla="*/ 29 w 43"/>
                <a:gd name="T1" fmla="*/ 55 h 87"/>
                <a:gd name="T2" fmla="*/ 33 w 43"/>
                <a:gd name="T3" fmla="*/ 48 h 87"/>
                <a:gd name="T4" fmla="*/ 35 w 43"/>
                <a:gd name="T5" fmla="*/ 45 h 87"/>
                <a:gd name="T6" fmla="*/ 40 w 43"/>
                <a:gd name="T7" fmla="*/ 36 h 87"/>
                <a:gd name="T8" fmla="*/ 42 w 43"/>
                <a:gd name="T9" fmla="*/ 33 h 87"/>
                <a:gd name="T10" fmla="*/ 42 w 43"/>
                <a:gd name="T11" fmla="*/ 16 h 87"/>
                <a:gd name="T12" fmla="*/ 40 w 43"/>
                <a:gd name="T13" fmla="*/ 7 h 87"/>
                <a:gd name="T14" fmla="*/ 39 w 43"/>
                <a:gd name="T15" fmla="*/ 7 h 87"/>
                <a:gd name="T16" fmla="*/ 35 w 43"/>
                <a:gd name="T17" fmla="*/ 7 h 87"/>
                <a:gd name="T18" fmla="*/ 34 w 43"/>
                <a:gd name="T19" fmla="*/ 3 h 87"/>
                <a:gd name="T20" fmla="*/ 31 w 43"/>
                <a:gd name="T21" fmla="*/ 0 h 87"/>
                <a:gd name="T22" fmla="*/ 29 w 43"/>
                <a:gd name="T23" fmla="*/ 0 h 87"/>
                <a:gd name="T24" fmla="*/ 26 w 43"/>
                <a:gd name="T25" fmla="*/ 3 h 87"/>
                <a:gd name="T26" fmla="*/ 26 w 43"/>
                <a:gd name="T27" fmla="*/ 7 h 87"/>
                <a:gd name="T28" fmla="*/ 25 w 43"/>
                <a:gd name="T29" fmla="*/ 10 h 87"/>
                <a:gd name="T30" fmla="*/ 23 w 43"/>
                <a:gd name="T31" fmla="*/ 12 h 87"/>
                <a:gd name="T32" fmla="*/ 16 w 43"/>
                <a:gd name="T33" fmla="*/ 15 h 87"/>
                <a:gd name="T34" fmla="*/ 10 w 43"/>
                <a:gd name="T35" fmla="*/ 15 h 87"/>
                <a:gd name="T36" fmla="*/ 6 w 43"/>
                <a:gd name="T37" fmla="*/ 17 h 87"/>
                <a:gd name="T38" fmla="*/ 2 w 43"/>
                <a:gd name="T39" fmla="*/ 20 h 87"/>
                <a:gd name="T40" fmla="*/ 0 w 43"/>
                <a:gd name="T41" fmla="*/ 20 h 87"/>
                <a:gd name="T42" fmla="*/ 2 w 43"/>
                <a:gd name="T43" fmla="*/ 30 h 87"/>
                <a:gd name="T44" fmla="*/ 7 w 43"/>
                <a:gd name="T45" fmla="*/ 34 h 87"/>
                <a:gd name="T46" fmla="*/ 11 w 43"/>
                <a:gd name="T47" fmla="*/ 36 h 87"/>
                <a:gd name="T48" fmla="*/ 10 w 43"/>
                <a:gd name="T49" fmla="*/ 43 h 87"/>
                <a:gd name="T50" fmla="*/ 11 w 43"/>
                <a:gd name="T51" fmla="*/ 44 h 87"/>
                <a:gd name="T52" fmla="*/ 12 w 43"/>
                <a:gd name="T53" fmla="*/ 50 h 87"/>
                <a:gd name="T54" fmla="*/ 12 w 43"/>
                <a:gd name="T55" fmla="*/ 62 h 87"/>
                <a:gd name="T56" fmla="*/ 14 w 43"/>
                <a:gd name="T57" fmla="*/ 87 h 87"/>
                <a:gd name="T58" fmla="*/ 24 w 43"/>
                <a:gd name="T59" fmla="*/ 87 h 87"/>
                <a:gd name="T60" fmla="*/ 29 w 43"/>
                <a:gd name="T61" fmla="*/ 85 h 87"/>
                <a:gd name="T62" fmla="*/ 34 w 43"/>
                <a:gd name="T63" fmla="*/ 83 h 87"/>
                <a:gd name="T64" fmla="*/ 30 w 43"/>
                <a:gd name="T65" fmla="*/ 78 h 87"/>
                <a:gd name="T66" fmla="*/ 29 w 43"/>
                <a:gd name="T67" fmla="*/ 72 h 87"/>
                <a:gd name="T68" fmla="*/ 29 w 43"/>
                <a:gd name="T69" fmla="*/ 64 h 87"/>
                <a:gd name="T70" fmla="*/ 29 w 43"/>
                <a:gd name="T71" fmla="*/ 55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87">
                  <a:moveTo>
                    <a:pt x="29" y="55"/>
                  </a:moveTo>
                  <a:lnTo>
                    <a:pt x="29" y="55"/>
                  </a:lnTo>
                  <a:lnTo>
                    <a:pt x="30" y="52"/>
                  </a:lnTo>
                  <a:lnTo>
                    <a:pt x="33" y="48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3"/>
                  </a:lnTo>
                  <a:lnTo>
                    <a:pt x="43" y="2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5" y="10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0" y="14"/>
                  </a:lnTo>
                  <a:lnTo>
                    <a:pt x="16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6" y="17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5" y="31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11" y="36"/>
                  </a:lnTo>
                  <a:lnTo>
                    <a:pt x="11" y="39"/>
                  </a:lnTo>
                  <a:lnTo>
                    <a:pt x="10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7"/>
                  </a:lnTo>
                  <a:lnTo>
                    <a:pt x="12" y="50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6" y="86"/>
                  </a:lnTo>
                  <a:lnTo>
                    <a:pt x="29" y="85"/>
                  </a:lnTo>
                  <a:lnTo>
                    <a:pt x="31" y="83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9" y="64"/>
                  </a:lnTo>
                  <a:lnTo>
                    <a:pt x="29" y="55"/>
                  </a:lnTo>
                  <a:lnTo>
                    <a:pt x="29" y="5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06" name="자유형 25"/>
            <p:cNvSpPr/>
            <p:nvPr/>
          </p:nvSpPr>
          <p:spPr>
            <a:xfrm>
              <a:off x="3236913" y="2724150"/>
              <a:ext cx="20638" cy="58737"/>
            </a:xfrm>
            <a:custGeom>
              <a:avLst/>
              <a:gdLst>
                <a:gd name="T0" fmla="*/ 24 w 27"/>
                <a:gd name="T1" fmla="*/ 25 h 73"/>
                <a:gd name="T2" fmla="*/ 24 w 27"/>
                <a:gd name="T3" fmla="*/ 25 h 73"/>
                <a:gd name="T4" fmla="*/ 23 w 27"/>
                <a:gd name="T5" fmla="*/ 24 h 73"/>
                <a:gd name="T6" fmla="*/ 24 w 27"/>
                <a:gd name="T7" fmla="*/ 20 h 73"/>
                <a:gd name="T8" fmla="*/ 24 w 27"/>
                <a:gd name="T9" fmla="*/ 17 h 73"/>
                <a:gd name="T10" fmla="*/ 20 w 27"/>
                <a:gd name="T11" fmla="*/ 15 h 73"/>
                <a:gd name="T12" fmla="*/ 20 w 27"/>
                <a:gd name="T13" fmla="*/ 15 h 73"/>
                <a:gd name="T14" fmla="*/ 18 w 27"/>
                <a:gd name="T15" fmla="*/ 12 h 73"/>
                <a:gd name="T16" fmla="*/ 15 w 27"/>
                <a:gd name="T17" fmla="*/ 11 h 73"/>
                <a:gd name="T18" fmla="*/ 14 w 27"/>
                <a:gd name="T19" fmla="*/ 7 h 73"/>
                <a:gd name="T20" fmla="*/ 13 w 27"/>
                <a:gd name="T21" fmla="*/ 1 h 73"/>
                <a:gd name="T22" fmla="*/ 13 w 27"/>
                <a:gd name="T23" fmla="*/ 1 h 73"/>
                <a:gd name="T24" fmla="*/ 3 w 27"/>
                <a:gd name="T25" fmla="*/ 0 h 73"/>
                <a:gd name="T26" fmla="*/ 3 w 27"/>
                <a:gd name="T27" fmla="*/ 0 h 73"/>
                <a:gd name="T28" fmla="*/ 0 w 27"/>
                <a:gd name="T29" fmla="*/ 0 h 73"/>
                <a:gd name="T30" fmla="*/ 0 w 27"/>
                <a:gd name="T31" fmla="*/ 0 h 73"/>
                <a:gd name="T32" fmla="*/ 1 w 27"/>
                <a:gd name="T33" fmla="*/ 6 h 73"/>
                <a:gd name="T34" fmla="*/ 4 w 27"/>
                <a:gd name="T35" fmla="*/ 9 h 73"/>
                <a:gd name="T36" fmla="*/ 4 w 27"/>
                <a:gd name="T37" fmla="*/ 9 h 73"/>
                <a:gd name="T38" fmla="*/ 6 w 27"/>
                <a:gd name="T39" fmla="*/ 12 h 73"/>
                <a:gd name="T40" fmla="*/ 6 w 27"/>
                <a:gd name="T41" fmla="*/ 17 h 73"/>
                <a:gd name="T42" fmla="*/ 6 w 27"/>
                <a:gd name="T43" fmla="*/ 17 h 73"/>
                <a:gd name="T44" fmla="*/ 6 w 27"/>
                <a:gd name="T45" fmla="*/ 28 h 73"/>
                <a:gd name="T46" fmla="*/ 6 w 27"/>
                <a:gd name="T47" fmla="*/ 33 h 73"/>
                <a:gd name="T48" fmla="*/ 8 w 27"/>
                <a:gd name="T49" fmla="*/ 38 h 73"/>
                <a:gd name="T50" fmla="*/ 8 w 27"/>
                <a:gd name="T51" fmla="*/ 38 h 73"/>
                <a:gd name="T52" fmla="*/ 10 w 27"/>
                <a:gd name="T53" fmla="*/ 47 h 73"/>
                <a:gd name="T54" fmla="*/ 11 w 27"/>
                <a:gd name="T55" fmla="*/ 57 h 73"/>
                <a:gd name="T56" fmla="*/ 11 w 27"/>
                <a:gd name="T57" fmla="*/ 57 h 73"/>
                <a:gd name="T58" fmla="*/ 13 w 27"/>
                <a:gd name="T59" fmla="*/ 66 h 73"/>
                <a:gd name="T60" fmla="*/ 17 w 27"/>
                <a:gd name="T61" fmla="*/ 73 h 73"/>
                <a:gd name="T62" fmla="*/ 17 w 27"/>
                <a:gd name="T63" fmla="*/ 73 h 73"/>
                <a:gd name="T64" fmla="*/ 19 w 27"/>
                <a:gd name="T65" fmla="*/ 72 h 73"/>
                <a:gd name="T66" fmla="*/ 19 w 27"/>
                <a:gd name="T67" fmla="*/ 72 h 73"/>
                <a:gd name="T68" fmla="*/ 23 w 27"/>
                <a:gd name="T69" fmla="*/ 70 h 73"/>
                <a:gd name="T70" fmla="*/ 27 w 27"/>
                <a:gd name="T71" fmla="*/ 68 h 73"/>
                <a:gd name="T72" fmla="*/ 27 w 27"/>
                <a:gd name="T73" fmla="*/ 68 h 73"/>
                <a:gd name="T74" fmla="*/ 25 w 27"/>
                <a:gd name="T75" fmla="*/ 43 h 73"/>
                <a:gd name="T76" fmla="*/ 25 w 27"/>
                <a:gd name="T77" fmla="*/ 43 h 73"/>
                <a:gd name="T78" fmla="*/ 25 w 27"/>
                <a:gd name="T79" fmla="*/ 31 h 73"/>
                <a:gd name="T80" fmla="*/ 25 w 27"/>
                <a:gd name="T81" fmla="*/ 28 h 73"/>
                <a:gd name="T82" fmla="*/ 24 w 27"/>
                <a:gd name="T83" fmla="*/ 25 h 73"/>
                <a:gd name="T84" fmla="*/ 24 w 27"/>
                <a:gd name="T85" fmla="*/ 25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" h="73">
                  <a:moveTo>
                    <a:pt x="24" y="25"/>
                  </a:moveTo>
                  <a:lnTo>
                    <a:pt x="24" y="25"/>
                  </a:lnTo>
                  <a:lnTo>
                    <a:pt x="23" y="24"/>
                  </a:lnTo>
                  <a:lnTo>
                    <a:pt x="24" y="20"/>
                  </a:lnTo>
                  <a:lnTo>
                    <a:pt x="24" y="17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8" y="12"/>
                  </a:lnTo>
                  <a:lnTo>
                    <a:pt x="15" y="11"/>
                  </a:lnTo>
                  <a:lnTo>
                    <a:pt x="14" y="7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4" y="9"/>
                  </a:lnTo>
                  <a:lnTo>
                    <a:pt x="4" y="9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28"/>
                  </a:lnTo>
                  <a:lnTo>
                    <a:pt x="6" y="33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0" y="47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3" y="66"/>
                  </a:lnTo>
                  <a:lnTo>
                    <a:pt x="17" y="73"/>
                  </a:lnTo>
                  <a:lnTo>
                    <a:pt x="17" y="73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23" y="70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31"/>
                  </a:lnTo>
                  <a:lnTo>
                    <a:pt x="25" y="28"/>
                  </a:lnTo>
                  <a:lnTo>
                    <a:pt x="24" y="25"/>
                  </a:lnTo>
                  <a:lnTo>
                    <a:pt x="24" y="2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07" name="자유형 26"/>
            <p:cNvSpPr/>
            <p:nvPr/>
          </p:nvSpPr>
          <p:spPr>
            <a:xfrm>
              <a:off x="3335338" y="2701925"/>
              <a:ext cx="84138" cy="130175"/>
            </a:xfrm>
            <a:custGeom>
              <a:avLst/>
              <a:gdLst>
                <a:gd name="T0" fmla="*/ 61 w 105"/>
                <a:gd name="T1" fmla="*/ 158 h 166"/>
                <a:gd name="T2" fmla="*/ 86 w 105"/>
                <a:gd name="T3" fmla="*/ 159 h 166"/>
                <a:gd name="T4" fmla="*/ 101 w 105"/>
                <a:gd name="T5" fmla="*/ 166 h 166"/>
                <a:gd name="T6" fmla="*/ 105 w 105"/>
                <a:gd name="T7" fmla="*/ 153 h 166"/>
                <a:gd name="T8" fmla="*/ 103 w 105"/>
                <a:gd name="T9" fmla="*/ 150 h 166"/>
                <a:gd name="T10" fmla="*/ 99 w 105"/>
                <a:gd name="T11" fmla="*/ 145 h 166"/>
                <a:gd name="T12" fmla="*/ 90 w 105"/>
                <a:gd name="T13" fmla="*/ 136 h 166"/>
                <a:gd name="T14" fmla="*/ 90 w 105"/>
                <a:gd name="T15" fmla="*/ 130 h 166"/>
                <a:gd name="T16" fmla="*/ 85 w 105"/>
                <a:gd name="T17" fmla="*/ 122 h 166"/>
                <a:gd name="T18" fmla="*/ 84 w 105"/>
                <a:gd name="T19" fmla="*/ 110 h 166"/>
                <a:gd name="T20" fmla="*/ 84 w 105"/>
                <a:gd name="T21" fmla="*/ 102 h 166"/>
                <a:gd name="T22" fmla="*/ 89 w 105"/>
                <a:gd name="T23" fmla="*/ 89 h 166"/>
                <a:gd name="T24" fmla="*/ 96 w 105"/>
                <a:gd name="T25" fmla="*/ 80 h 166"/>
                <a:gd name="T26" fmla="*/ 92 w 105"/>
                <a:gd name="T27" fmla="*/ 70 h 166"/>
                <a:gd name="T28" fmla="*/ 80 w 105"/>
                <a:gd name="T29" fmla="*/ 59 h 166"/>
                <a:gd name="T30" fmla="*/ 76 w 105"/>
                <a:gd name="T31" fmla="*/ 52 h 166"/>
                <a:gd name="T32" fmla="*/ 78 w 105"/>
                <a:gd name="T33" fmla="*/ 47 h 166"/>
                <a:gd name="T34" fmla="*/ 89 w 105"/>
                <a:gd name="T35" fmla="*/ 46 h 166"/>
                <a:gd name="T36" fmla="*/ 95 w 105"/>
                <a:gd name="T37" fmla="*/ 45 h 166"/>
                <a:gd name="T38" fmla="*/ 91 w 105"/>
                <a:gd name="T39" fmla="*/ 37 h 166"/>
                <a:gd name="T40" fmla="*/ 89 w 105"/>
                <a:gd name="T41" fmla="*/ 27 h 166"/>
                <a:gd name="T42" fmla="*/ 87 w 105"/>
                <a:gd name="T43" fmla="*/ 17 h 166"/>
                <a:gd name="T44" fmla="*/ 87 w 105"/>
                <a:gd name="T45" fmla="*/ 11 h 166"/>
                <a:gd name="T46" fmla="*/ 78 w 105"/>
                <a:gd name="T47" fmla="*/ 0 h 166"/>
                <a:gd name="T48" fmla="*/ 77 w 105"/>
                <a:gd name="T49" fmla="*/ 0 h 166"/>
                <a:gd name="T50" fmla="*/ 77 w 105"/>
                <a:gd name="T51" fmla="*/ 9 h 166"/>
                <a:gd name="T52" fmla="*/ 82 w 105"/>
                <a:gd name="T53" fmla="*/ 14 h 166"/>
                <a:gd name="T54" fmla="*/ 84 w 105"/>
                <a:gd name="T55" fmla="*/ 23 h 166"/>
                <a:gd name="T56" fmla="*/ 80 w 105"/>
                <a:gd name="T57" fmla="*/ 26 h 166"/>
                <a:gd name="T58" fmla="*/ 75 w 105"/>
                <a:gd name="T59" fmla="*/ 27 h 166"/>
                <a:gd name="T60" fmla="*/ 67 w 105"/>
                <a:gd name="T61" fmla="*/ 44 h 166"/>
                <a:gd name="T62" fmla="*/ 64 w 105"/>
                <a:gd name="T63" fmla="*/ 51 h 166"/>
                <a:gd name="T64" fmla="*/ 62 w 105"/>
                <a:gd name="T65" fmla="*/ 54 h 166"/>
                <a:gd name="T66" fmla="*/ 62 w 105"/>
                <a:gd name="T67" fmla="*/ 60 h 166"/>
                <a:gd name="T68" fmla="*/ 56 w 105"/>
                <a:gd name="T69" fmla="*/ 66 h 166"/>
                <a:gd name="T70" fmla="*/ 53 w 105"/>
                <a:gd name="T71" fmla="*/ 73 h 166"/>
                <a:gd name="T72" fmla="*/ 44 w 105"/>
                <a:gd name="T73" fmla="*/ 91 h 166"/>
                <a:gd name="T74" fmla="*/ 38 w 105"/>
                <a:gd name="T75" fmla="*/ 97 h 166"/>
                <a:gd name="T76" fmla="*/ 34 w 105"/>
                <a:gd name="T77" fmla="*/ 91 h 166"/>
                <a:gd name="T78" fmla="*/ 28 w 105"/>
                <a:gd name="T79" fmla="*/ 89 h 166"/>
                <a:gd name="T80" fmla="*/ 20 w 105"/>
                <a:gd name="T81" fmla="*/ 91 h 166"/>
                <a:gd name="T82" fmla="*/ 4 w 105"/>
                <a:gd name="T83" fmla="*/ 107 h 166"/>
                <a:gd name="T84" fmla="*/ 0 w 105"/>
                <a:gd name="T85" fmla="*/ 122 h 166"/>
                <a:gd name="T86" fmla="*/ 5 w 105"/>
                <a:gd name="T87" fmla="*/ 130 h 166"/>
                <a:gd name="T88" fmla="*/ 11 w 105"/>
                <a:gd name="T89" fmla="*/ 133 h 166"/>
                <a:gd name="T90" fmla="*/ 16 w 105"/>
                <a:gd name="T91" fmla="*/ 133 h 166"/>
                <a:gd name="T92" fmla="*/ 20 w 105"/>
                <a:gd name="T93" fmla="*/ 143 h 166"/>
                <a:gd name="T94" fmla="*/ 18 w 105"/>
                <a:gd name="T95" fmla="*/ 153 h 166"/>
                <a:gd name="T96" fmla="*/ 38 w 105"/>
                <a:gd name="T97" fmla="*/ 159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" h="166">
                  <a:moveTo>
                    <a:pt x="43" y="157"/>
                  </a:moveTo>
                  <a:lnTo>
                    <a:pt x="43" y="157"/>
                  </a:lnTo>
                  <a:lnTo>
                    <a:pt x="61" y="158"/>
                  </a:lnTo>
                  <a:lnTo>
                    <a:pt x="81" y="158"/>
                  </a:lnTo>
                  <a:lnTo>
                    <a:pt x="81" y="158"/>
                  </a:lnTo>
                  <a:lnTo>
                    <a:pt x="86" y="159"/>
                  </a:lnTo>
                  <a:lnTo>
                    <a:pt x="94" y="162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3" y="160"/>
                  </a:lnTo>
                  <a:lnTo>
                    <a:pt x="104" y="157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04" y="152"/>
                  </a:lnTo>
                  <a:lnTo>
                    <a:pt x="103" y="150"/>
                  </a:lnTo>
                  <a:lnTo>
                    <a:pt x="103" y="150"/>
                  </a:lnTo>
                  <a:lnTo>
                    <a:pt x="101" y="148"/>
                  </a:lnTo>
                  <a:lnTo>
                    <a:pt x="99" y="145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0" y="136"/>
                  </a:lnTo>
                  <a:lnTo>
                    <a:pt x="90" y="136"/>
                  </a:lnTo>
                  <a:lnTo>
                    <a:pt x="90" y="133"/>
                  </a:lnTo>
                  <a:lnTo>
                    <a:pt x="90" y="130"/>
                  </a:lnTo>
                  <a:lnTo>
                    <a:pt x="89" y="127"/>
                  </a:lnTo>
                  <a:lnTo>
                    <a:pt x="89" y="127"/>
                  </a:lnTo>
                  <a:lnTo>
                    <a:pt x="85" y="122"/>
                  </a:lnTo>
                  <a:lnTo>
                    <a:pt x="84" y="116"/>
                  </a:lnTo>
                  <a:lnTo>
                    <a:pt x="84" y="116"/>
                  </a:lnTo>
                  <a:lnTo>
                    <a:pt x="84" y="110"/>
                  </a:lnTo>
                  <a:lnTo>
                    <a:pt x="82" y="105"/>
                  </a:lnTo>
                  <a:lnTo>
                    <a:pt x="82" y="105"/>
                  </a:lnTo>
                  <a:lnTo>
                    <a:pt x="84" y="102"/>
                  </a:lnTo>
                  <a:lnTo>
                    <a:pt x="85" y="98"/>
                  </a:lnTo>
                  <a:lnTo>
                    <a:pt x="87" y="94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92" y="86"/>
                  </a:lnTo>
                  <a:lnTo>
                    <a:pt x="96" y="80"/>
                  </a:lnTo>
                  <a:lnTo>
                    <a:pt x="96" y="80"/>
                  </a:lnTo>
                  <a:lnTo>
                    <a:pt x="92" y="70"/>
                  </a:lnTo>
                  <a:lnTo>
                    <a:pt x="92" y="70"/>
                  </a:lnTo>
                  <a:lnTo>
                    <a:pt x="90" y="66"/>
                  </a:lnTo>
                  <a:lnTo>
                    <a:pt x="87" y="64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77" y="55"/>
                  </a:lnTo>
                  <a:lnTo>
                    <a:pt x="76" y="52"/>
                  </a:lnTo>
                  <a:lnTo>
                    <a:pt x="77" y="49"/>
                  </a:lnTo>
                  <a:lnTo>
                    <a:pt x="77" y="49"/>
                  </a:lnTo>
                  <a:lnTo>
                    <a:pt x="78" y="47"/>
                  </a:lnTo>
                  <a:lnTo>
                    <a:pt x="81" y="46"/>
                  </a:lnTo>
                  <a:lnTo>
                    <a:pt x="89" y="46"/>
                  </a:lnTo>
                  <a:lnTo>
                    <a:pt x="89" y="46"/>
                  </a:lnTo>
                  <a:lnTo>
                    <a:pt x="95" y="46"/>
                  </a:lnTo>
                  <a:lnTo>
                    <a:pt x="96" y="45"/>
                  </a:lnTo>
                  <a:lnTo>
                    <a:pt x="95" y="45"/>
                  </a:lnTo>
                  <a:lnTo>
                    <a:pt x="95" y="45"/>
                  </a:lnTo>
                  <a:lnTo>
                    <a:pt x="94" y="42"/>
                  </a:lnTo>
                  <a:lnTo>
                    <a:pt x="91" y="37"/>
                  </a:lnTo>
                  <a:lnTo>
                    <a:pt x="90" y="32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9" y="22"/>
                  </a:lnTo>
                  <a:lnTo>
                    <a:pt x="89" y="19"/>
                  </a:lnTo>
                  <a:lnTo>
                    <a:pt x="87" y="17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1"/>
                  </a:lnTo>
                  <a:lnTo>
                    <a:pt x="85" y="5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77" y="9"/>
                  </a:lnTo>
                  <a:lnTo>
                    <a:pt x="78" y="12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4" y="16"/>
                  </a:lnTo>
                  <a:lnTo>
                    <a:pt x="85" y="17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2" y="25"/>
                  </a:lnTo>
                  <a:lnTo>
                    <a:pt x="80" y="26"/>
                  </a:lnTo>
                  <a:lnTo>
                    <a:pt x="77" y="27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1" y="35"/>
                  </a:lnTo>
                  <a:lnTo>
                    <a:pt x="68" y="40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66" y="49"/>
                  </a:lnTo>
                  <a:lnTo>
                    <a:pt x="64" y="51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2" y="54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1" y="61"/>
                  </a:lnTo>
                  <a:lnTo>
                    <a:pt x="58" y="64"/>
                  </a:lnTo>
                  <a:lnTo>
                    <a:pt x="56" y="66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3" y="73"/>
                  </a:lnTo>
                  <a:lnTo>
                    <a:pt x="51" y="79"/>
                  </a:lnTo>
                  <a:lnTo>
                    <a:pt x="44" y="91"/>
                  </a:lnTo>
                  <a:lnTo>
                    <a:pt x="44" y="91"/>
                  </a:lnTo>
                  <a:lnTo>
                    <a:pt x="40" y="97"/>
                  </a:lnTo>
                  <a:lnTo>
                    <a:pt x="39" y="98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37" y="93"/>
                  </a:lnTo>
                  <a:lnTo>
                    <a:pt x="34" y="91"/>
                  </a:lnTo>
                  <a:lnTo>
                    <a:pt x="31" y="89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26" y="91"/>
                  </a:lnTo>
                  <a:lnTo>
                    <a:pt x="24" y="91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11" y="100"/>
                  </a:lnTo>
                  <a:lnTo>
                    <a:pt x="4" y="107"/>
                  </a:lnTo>
                  <a:lnTo>
                    <a:pt x="4" y="107"/>
                  </a:lnTo>
                  <a:lnTo>
                    <a:pt x="2" y="111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125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7" y="131"/>
                  </a:lnTo>
                  <a:lnTo>
                    <a:pt x="11" y="133"/>
                  </a:lnTo>
                  <a:lnTo>
                    <a:pt x="14" y="133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8" y="135"/>
                  </a:lnTo>
                  <a:lnTo>
                    <a:pt x="19" y="139"/>
                  </a:lnTo>
                  <a:lnTo>
                    <a:pt x="20" y="143"/>
                  </a:lnTo>
                  <a:lnTo>
                    <a:pt x="20" y="147"/>
                  </a:lnTo>
                  <a:lnTo>
                    <a:pt x="20" y="147"/>
                  </a:lnTo>
                  <a:lnTo>
                    <a:pt x="18" y="153"/>
                  </a:lnTo>
                  <a:lnTo>
                    <a:pt x="18" y="155"/>
                  </a:lnTo>
                  <a:lnTo>
                    <a:pt x="18" y="159"/>
                  </a:lnTo>
                  <a:lnTo>
                    <a:pt x="38" y="159"/>
                  </a:lnTo>
                  <a:lnTo>
                    <a:pt x="43" y="157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08" name="자유형 27"/>
            <p:cNvSpPr/>
            <p:nvPr/>
          </p:nvSpPr>
          <p:spPr>
            <a:xfrm>
              <a:off x="3140075" y="2728913"/>
              <a:ext cx="68263" cy="73025"/>
            </a:xfrm>
            <a:custGeom>
              <a:avLst/>
              <a:gdLst>
                <a:gd name="T0" fmla="*/ 83 w 87"/>
                <a:gd name="T1" fmla="*/ 75 h 90"/>
                <a:gd name="T2" fmla="*/ 77 w 87"/>
                <a:gd name="T3" fmla="*/ 60 h 90"/>
                <a:gd name="T4" fmla="*/ 79 w 87"/>
                <a:gd name="T5" fmla="*/ 53 h 90"/>
                <a:gd name="T6" fmla="*/ 82 w 87"/>
                <a:gd name="T7" fmla="*/ 46 h 90"/>
                <a:gd name="T8" fmla="*/ 83 w 87"/>
                <a:gd name="T9" fmla="*/ 43 h 90"/>
                <a:gd name="T10" fmla="*/ 87 w 87"/>
                <a:gd name="T11" fmla="*/ 38 h 90"/>
                <a:gd name="T12" fmla="*/ 87 w 87"/>
                <a:gd name="T13" fmla="*/ 36 h 90"/>
                <a:gd name="T14" fmla="*/ 84 w 87"/>
                <a:gd name="T15" fmla="*/ 20 h 90"/>
                <a:gd name="T16" fmla="*/ 83 w 87"/>
                <a:gd name="T17" fmla="*/ 14 h 90"/>
                <a:gd name="T18" fmla="*/ 79 w 87"/>
                <a:gd name="T19" fmla="*/ 13 h 90"/>
                <a:gd name="T20" fmla="*/ 72 w 87"/>
                <a:gd name="T21" fmla="*/ 10 h 90"/>
                <a:gd name="T22" fmla="*/ 63 w 87"/>
                <a:gd name="T23" fmla="*/ 14 h 90"/>
                <a:gd name="T24" fmla="*/ 61 w 87"/>
                <a:gd name="T25" fmla="*/ 15 h 90"/>
                <a:gd name="T26" fmla="*/ 55 w 87"/>
                <a:gd name="T27" fmla="*/ 14 h 90"/>
                <a:gd name="T28" fmla="*/ 50 w 87"/>
                <a:gd name="T29" fmla="*/ 9 h 90"/>
                <a:gd name="T30" fmla="*/ 49 w 87"/>
                <a:gd name="T31" fmla="*/ 6 h 90"/>
                <a:gd name="T32" fmla="*/ 42 w 87"/>
                <a:gd name="T33" fmla="*/ 4 h 90"/>
                <a:gd name="T34" fmla="*/ 39 w 87"/>
                <a:gd name="T35" fmla="*/ 5 h 90"/>
                <a:gd name="T36" fmla="*/ 35 w 87"/>
                <a:gd name="T37" fmla="*/ 6 h 90"/>
                <a:gd name="T38" fmla="*/ 33 w 87"/>
                <a:gd name="T39" fmla="*/ 3 h 90"/>
                <a:gd name="T40" fmla="*/ 33 w 87"/>
                <a:gd name="T41" fmla="*/ 1 h 90"/>
                <a:gd name="T42" fmla="*/ 28 w 87"/>
                <a:gd name="T43" fmla="*/ 1 h 90"/>
                <a:gd name="T44" fmla="*/ 27 w 87"/>
                <a:gd name="T45" fmla="*/ 4 h 90"/>
                <a:gd name="T46" fmla="*/ 23 w 87"/>
                <a:gd name="T47" fmla="*/ 8 h 90"/>
                <a:gd name="T48" fmla="*/ 18 w 87"/>
                <a:gd name="T49" fmla="*/ 8 h 90"/>
                <a:gd name="T50" fmla="*/ 16 w 87"/>
                <a:gd name="T51" fmla="*/ 4 h 90"/>
                <a:gd name="T52" fmla="*/ 12 w 87"/>
                <a:gd name="T53" fmla="*/ 5 h 90"/>
                <a:gd name="T54" fmla="*/ 11 w 87"/>
                <a:gd name="T55" fmla="*/ 6 h 90"/>
                <a:gd name="T56" fmla="*/ 7 w 87"/>
                <a:gd name="T57" fmla="*/ 6 h 90"/>
                <a:gd name="T58" fmla="*/ 6 w 87"/>
                <a:gd name="T59" fmla="*/ 14 h 90"/>
                <a:gd name="T60" fmla="*/ 7 w 87"/>
                <a:gd name="T61" fmla="*/ 18 h 90"/>
                <a:gd name="T62" fmla="*/ 8 w 87"/>
                <a:gd name="T63" fmla="*/ 19 h 90"/>
                <a:gd name="T64" fmla="*/ 9 w 87"/>
                <a:gd name="T65" fmla="*/ 24 h 90"/>
                <a:gd name="T66" fmla="*/ 9 w 87"/>
                <a:gd name="T67" fmla="*/ 27 h 90"/>
                <a:gd name="T68" fmla="*/ 12 w 87"/>
                <a:gd name="T69" fmla="*/ 32 h 90"/>
                <a:gd name="T70" fmla="*/ 12 w 87"/>
                <a:gd name="T71" fmla="*/ 33 h 90"/>
                <a:gd name="T72" fmla="*/ 8 w 87"/>
                <a:gd name="T73" fmla="*/ 34 h 90"/>
                <a:gd name="T74" fmla="*/ 6 w 87"/>
                <a:gd name="T75" fmla="*/ 34 h 90"/>
                <a:gd name="T76" fmla="*/ 6 w 87"/>
                <a:gd name="T77" fmla="*/ 37 h 90"/>
                <a:gd name="T78" fmla="*/ 7 w 87"/>
                <a:gd name="T79" fmla="*/ 41 h 90"/>
                <a:gd name="T80" fmla="*/ 7 w 87"/>
                <a:gd name="T81" fmla="*/ 43 h 90"/>
                <a:gd name="T82" fmla="*/ 3 w 87"/>
                <a:gd name="T83" fmla="*/ 48 h 90"/>
                <a:gd name="T84" fmla="*/ 2 w 87"/>
                <a:gd name="T85" fmla="*/ 51 h 90"/>
                <a:gd name="T86" fmla="*/ 2 w 87"/>
                <a:gd name="T87" fmla="*/ 60 h 90"/>
                <a:gd name="T88" fmla="*/ 0 w 87"/>
                <a:gd name="T89" fmla="*/ 61 h 90"/>
                <a:gd name="T90" fmla="*/ 0 w 87"/>
                <a:gd name="T91" fmla="*/ 64 h 90"/>
                <a:gd name="T92" fmla="*/ 6 w 87"/>
                <a:gd name="T93" fmla="*/ 66 h 90"/>
                <a:gd name="T94" fmla="*/ 16 w 87"/>
                <a:gd name="T95" fmla="*/ 74 h 90"/>
                <a:gd name="T96" fmla="*/ 17 w 87"/>
                <a:gd name="T97" fmla="*/ 76 h 90"/>
                <a:gd name="T98" fmla="*/ 12 w 87"/>
                <a:gd name="T99" fmla="*/ 90 h 90"/>
                <a:gd name="T100" fmla="*/ 19 w 87"/>
                <a:gd name="T101" fmla="*/ 89 h 90"/>
                <a:gd name="T102" fmla="*/ 41 w 87"/>
                <a:gd name="T103" fmla="*/ 84 h 90"/>
                <a:gd name="T104" fmla="*/ 55 w 87"/>
                <a:gd name="T105" fmla="*/ 80 h 90"/>
                <a:gd name="T106" fmla="*/ 70 w 87"/>
                <a:gd name="T107" fmla="*/ 80 h 90"/>
                <a:gd name="T108" fmla="*/ 82 w 87"/>
                <a:gd name="T109" fmla="*/ 83 h 90"/>
                <a:gd name="T110" fmla="*/ 83 w 87"/>
                <a:gd name="T111" fmla="*/ 75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7" h="90">
                  <a:moveTo>
                    <a:pt x="83" y="75"/>
                  </a:moveTo>
                  <a:lnTo>
                    <a:pt x="83" y="75"/>
                  </a:lnTo>
                  <a:lnTo>
                    <a:pt x="79" y="67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9" y="53"/>
                  </a:lnTo>
                  <a:lnTo>
                    <a:pt x="82" y="48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83" y="43"/>
                  </a:lnTo>
                  <a:lnTo>
                    <a:pt x="84" y="41"/>
                  </a:lnTo>
                  <a:lnTo>
                    <a:pt x="87" y="38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7" y="27"/>
                  </a:lnTo>
                  <a:lnTo>
                    <a:pt x="84" y="20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7" y="11"/>
                  </a:lnTo>
                  <a:lnTo>
                    <a:pt x="72" y="10"/>
                  </a:lnTo>
                  <a:lnTo>
                    <a:pt x="66" y="11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1" y="15"/>
                  </a:lnTo>
                  <a:lnTo>
                    <a:pt x="59" y="15"/>
                  </a:lnTo>
                  <a:lnTo>
                    <a:pt x="55" y="14"/>
                  </a:lnTo>
                  <a:lnTo>
                    <a:pt x="52" y="10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9" y="6"/>
                  </a:lnTo>
                  <a:lnTo>
                    <a:pt x="46" y="5"/>
                  </a:lnTo>
                  <a:lnTo>
                    <a:pt x="42" y="4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6" y="6"/>
                  </a:lnTo>
                  <a:lnTo>
                    <a:pt x="23" y="8"/>
                  </a:lnTo>
                  <a:lnTo>
                    <a:pt x="21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9" y="8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1" y="34"/>
                  </a:lnTo>
                  <a:lnTo>
                    <a:pt x="8" y="34"/>
                  </a:lnTo>
                  <a:lnTo>
                    <a:pt x="7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3" y="57"/>
                  </a:lnTo>
                  <a:lnTo>
                    <a:pt x="2" y="6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3" y="70"/>
                  </a:lnTo>
                  <a:lnTo>
                    <a:pt x="16" y="74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4" y="81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9" y="89"/>
                  </a:lnTo>
                  <a:lnTo>
                    <a:pt x="30" y="86"/>
                  </a:lnTo>
                  <a:lnTo>
                    <a:pt x="41" y="84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63" y="80"/>
                  </a:lnTo>
                  <a:lnTo>
                    <a:pt x="70" y="80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3" y="79"/>
                  </a:lnTo>
                  <a:lnTo>
                    <a:pt x="83" y="75"/>
                  </a:lnTo>
                  <a:lnTo>
                    <a:pt x="83" y="7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09" name="자유형 28"/>
            <p:cNvSpPr/>
            <p:nvPr/>
          </p:nvSpPr>
          <p:spPr>
            <a:xfrm>
              <a:off x="3200400" y="2724150"/>
              <a:ext cx="49213" cy="74612"/>
            </a:xfrm>
            <a:custGeom>
              <a:avLst/>
              <a:gdLst>
                <a:gd name="T0" fmla="*/ 52 w 61"/>
                <a:gd name="T1" fmla="*/ 38 h 92"/>
                <a:gd name="T2" fmla="*/ 52 w 61"/>
                <a:gd name="T3" fmla="*/ 38 h 92"/>
                <a:gd name="T4" fmla="*/ 50 w 61"/>
                <a:gd name="T5" fmla="*/ 33 h 92"/>
                <a:gd name="T6" fmla="*/ 50 w 61"/>
                <a:gd name="T7" fmla="*/ 28 h 92"/>
                <a:gd name="T8" fmla="*/ 50 w 61"/>
                <a:gd name="T9" fmla="*/ 17 h 92"/>
                <a:gd name="T10" fmla="*/ 50 w 61"/>
                <a:gd name="T11" fmla="*/ 17 h 92"/>
                <a:gd name="T12" fmla="*/ 50 w 61"/>
                <a:gd name="T13" fmla="*/ 12 h 92"/>
                <a:gd name="T14" fmla="*/ 48 w 61"/>
                <a:gd name="T15" fmla="*/ 9 h 92"/>
                <a:gd name="T16" fmla="*/ 48 w 61"/>
                <a:gd name="T17" fmla="*/ 9 h 92"/>
                <a:gd name="T18" fmla="*/ 45 w 61"/>
                <a:gd name="T19" fmla="*/ 6 h 92"/>
                <a:gd name="T20" fmla="*/ 44 w 61"/>
                <a:gd name="T21" fmla="*/ 0 h 92"/>
                <a:gd name="T22" fmla="*/ 44 w 61"/>
                <a:gd name="T23" fmla="*/ 0 h 92"/>
                <a:gd name="T24" fmla="*/ 43 w 61"/>
                <a:gd name="T25" fmla="*/ 1 h 92"/>
                <a:gd name="T26" fmla="*/ 41 w 61"/>
                <a:gd name="T27" fmla="*/ 2 h 92"/>
                <a:gd name="T28" fmla="*/ 41 w 61"/>
                <a:gd name="T29" fmla="*/ 3 h 92"/>
                <a:gd name="T30" fmla="*/ 40 w 61"/>
                <a:gd name="T31" fmla="*/ 3 h 92"/>
                <a:gd name="T32" fmla="*/ 40 w 61"/>
                <a:gd name="T33" fmla="*/ 3 h 92"/>
                <a:gd name="T34" fmla="*/ 35 w 61"/>
                <a:gd name="T35" fmla="*/ 2 h 92"/>
                <a:gd name="T36" fmla="*/ 22 w 61"/>
                <a:gd name="T37" fmla="*/ 1 h 92"/>
                <a:gd name="T38" fmla="*/ 11 w 61"/>
                <a:gd name="T39" fmla="*/ 1 h 92"/>
                <a:gd name="T40" fmla="*/ 7 w 61"/>
                <a:gd name="T41" fmla="*/ 2 h 92"/>
                <a:gd name="T42" fmla="*/ 5 w 61"/>
                <a:gd name="T43" fmla="*/ 2 h 92"/>
                <a:gd name="T44" fmla="*/ 5 w 61"/>
                <a:gd name="T45" fmla="*/ 2 h 92"/>
                <a:gd name="T46" fmla="*/ 5 w 61"/>
                <a:gd name="T47" fmla="*/ 6 h 92"/>
                <a:gd name="T48" fmla="*/ 6 w 61"/>
                <a:gd name="T49" fmla="*/ 10 h 92"/>
                <a:gd name="T50" fmla="*/ 7 w 61"/>
                <a:gd name="T51" fmla="*/ 17 h 92"/>
                <a:gd name="T52" fmla="*/ 7 w 61"/>
                <a:gd name="T53" fmla="*/ 17 h 92"/>
                <a:gd name="T54" fmla="*/ 7 w 61"/>
                <a:gd name="T55" fmla="*/ 19 h 92"/>
                <a:gd name="T56" fmla="*/ 6 w 61"/>
                <a:gd name="T57" fmla="*/ 20 h 92"/>
                <a:gd name="T58" fmla="*/ 6 w 61"/>
                <a:gd name="T59" fmla="*/ 20 h 92"/>
                <a:gd name="T60" fmla="*/ 7 w 61"/>
                <a:gd name="T61" fmla="*/ 26 h 92"/>
                <a:gd name="T62" fmla="*/ 10 w 61"/>
                <a:gd name="T63" fmla="*/ 33 h 92"/>
                <a:gd name="T64" fmla="*/ 10 w 61"/>
                <a:gd name="T65" fmla="*/ 42 h 92"/>
                <a:gd name="T66" fmla="*/ 10 w 61"/>
                <a:gd name="T67" fmla="*/ 42 h 92"/>
                <a:gd name="T68" fmla="*/ 10 w 61"/>
                <a:gd name="T69" fmla="*/ 44 h 92"/>
                <a:gd name="T70" fmla="*/ 7 w 61"/>
                <a:gd name="T71" fmla="*/ 47 h 92"/>
                <a:gd name="T72" fmla="*/ 6 w 61"/>
                <a:gd name="T73" fmla="*/ 49 h 92"/>
                <a:gd name="T74" fmla="*/ 5 w 61"/>
                <a:gd name="T75" fmla="*/ 52 h 92"/>
                <a:gd name="T76" fmla="*/ 5 w 61"/>
                <a:gd name="T77" fmla="*/ 52 h 92"/>
                <a:gd name="T78" fmla="*/ 5 w 61"/>
                <a:gd name="T79" fmla="*/ 54 h 92"/>
                <a:gd name="T80" fmla="*/ 2 w 61"/>
                <a:gd name="T81" fmla="*/ 59 h 92"/>
                <a:gd name="T82" fmla="*/ 0 w 61"/>
                <a:gd name="T83" fmla="*/ 66 h 92"/>
                <a:gd name="T84" fmla="*/ 0 w 61"/>
                <a:gd name="T85" fmla="*/ 66 h 92"/>
                <a:gd name="T86" fmla="*/ 2 w 61"/>
                <a:gd name="T87" fmla="*/ 73 h 92"/>
                <a:gd name="T88" fmla="*/ 6 w 61"/>
                <a:gd name="T89" fmla="*/ 81 h 92"/>
                <a:gd name="T90" fmla="*/ 6 w 61"/>
                <a:gd name="T91" fmla="*/ 81 h 92"/>
                <a:gd name="T92" fmla="*/ 6 w 61"/>
                <a:gd name="T93" fmla="*/ 85 h 92"/>
                <a:gd name="T94" fmla="*/ 5 w 61"/>
                <a:gd name="T95" fmla="*/ 89 h 92"/>
                <a:gd name="T96" fmla="*/ 5 w 61"/>
                <a:gd name="T97" fmla="*/ 89 h 92"/>
                <a:gd name="T98" fmla="*/ 16 w 61"/>
                <a:gd name="T99" fmla="*/ 92 h 92"/>
                <a:gd name="T100" fmla="*/ 16 w 61"/>
                <a:gd name="T101" fmla="*/ 92 h 92"/>
                <a:gd name="T102" fmla="*/ 20 w 61"/>
                <a:gd name="T103" fmla="*/ 91 h 92"/>
                <a:gd name="T104" fmla="*/ 28 w 61"/>
                <a:gd name="T105" fmla="*/ 89 h 92"/>
                <a:gd name="T106" fmla="*/ 44 w 61"/>
                <a:gd name="T107" fmla="*/ 81 h 92"/>
                <a:gd name="T108" fmla="*/ 44 w 61"/>
                <a:gd name="T109" fmla="*/ 81 h 92"/>
                <a:gd name="T110" fmla="*/ 61 w 61"/>
                <a:gd name="T111" fmla="*/ 73 h 92"/>
                <a:gd name="T112" fmla="*/ 61 w 61"/>
                <a:gd name="T113" fmla="*/ 73 h 92"/>
                <a:gd name="T114" fmla="*/ 57 w 61"/>
                <a:gd name="T115" fmla="*/ 66 h 92"/>
                <a:gd name="T116" fmla="*/ 55 w 61"/>
                <a:gd name="T117" fmla="*/ 57 h 92"/>
                <a:gd name="T118" fmla="*/ 55 w 61"/>
                <a:gd name="T119" fmla="*/ 57 h 92"/>
                <a:gd name="T120" fmla="*/ 54 w 61"/>
                <a:gd name="T121" fmla="*/ 47 h 92"/>
                <a:gd name="T122" fmla="*/ 52 w 61"/>
                <a:gd name="T123" fmla="*/ 38 h 92"/>
                <a:gd name="T124" fmla="*/ 52 w 61"/>
                <a:gd name="T125" fmla="*/ 38 h 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92">
                  <a:moveTo>
                    <a:pt x="52" y="38"/>
                  </a:moveTo>
                  <a:lnTo>
                    <a:pt x="52" y="38"/>
                  </a:lnTo>
                  <a:lnTo>
                    <a:pt x="50" y="33"/>
                  </a:lnTo>
                  <a:lnTo>
                    <a:pt x="50" y="28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2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5" y="6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5" y="2"/>
                  </a:lnTo>
                  <a:lnTo>
                    <a:pt x="22" y="1"/>
                  </a:lnTo>
                  <a:lnTo>
                    <a:pt x="11" y="1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6"/>
                  </a:lnTo>
                  <a:lnTo>
                    <a:pt x="6" y="1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6"/>
                  </a:lnTo>
                  <a:lnTo>
                    <a:pt x="10" y="3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7" y="47"/>
                  </a:lnTo>
                  <a:lnTo>
                    <a:pt x="6" y="49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4"/>
                  </a:lnTo>
                  <a:lnTo>
                    <a:pt x="2" y="59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3"/>
                  </a:lnTo>
                  <a:lnTo>
                    <a:pt x="6" y="81"/>
                  </a:lnTo>
                  <a:lnTo>
                    <a:pt x="6" y="81"/>
                  </a:lnTo>
                  <a:lnTo>
                    <a:pt x="6" y="85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20" y="91"/>
                  </a:lnTo>
                  <a:lnTo>
                    <a:pt x="28" y="89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57" y="66"/>
                  </a:lnTo>
                  <a:lnTo>
                    <a:pt x="55" y="57"/>
                  </a:lnTo>
                  <a:lnTo>
                    <a:pt x="55" y="57"/>
                  </a:lnTo>
                  <a:lnTo>
                    <a:pt x="54" y="47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10" name="자유형 29"/>
            <p:cNvSpPr/>
            <p:nvPr/>
          </p:nvSpPr>
          <p:spPr>
            <a:xfrm>
              <a:off x="3065463" y="2706688"/>
              <a:ext cx="84138" cy="63500"/>
            </a:xfrm>
            <a:custGeom>
              <a:avLst/>
              <a:gdLst>
                <a:gd name="T0" fmla="*/ 37 w 107"/>
                <a:gd name="T1" fmla="*/ 42 h 80"/>
                <a:gd name="T2" fmla="*/ 43 w 107"/>
                <a:gd name="T3" fmla="*/ 42 h 80"/>
                <a:gd name="T4" fmla="*/ 54 w 107"/>
                <a:gd name="T5" fmla="*/ 39 h 80"/>
                <a:gd name="T6" fmla="*/ 61 w 107"/>
                <a:gd name="T7" fmla="*/ 45 h 80"/>
                <a:gd name="T8" fmla="*/ 65 w 107"/>
                <a:gd name="T9" fmla="*/ 53 h 80"/>
                <a:gd name="T10" fmla="*/ 67 w 107"/>
                <a:gd name="T11" fmla="*/ 62 h 80"/>
                <a:gd name="T12" fmla="*/ 78 w 107"/>
                <a:gd name="T13" fmla="*/ 62 h 80"/>
                <a:gd name="T14" fmla="*/ 81 w 107"/>
                <a:gd name="T15" fmla="*/ 66 h 80"/>
                <a:gd name="T16" fmla="*/ 83 w 107"/>
                <a:gd name="T17" fmla="*/ 73 h 80"/>
                <a:gd name="T18" fmla="*/ 87 w 107"/>
                <a:gd name="T19" fmla="*/ 80 h 80"/>
                <a:gd name="T20" fmla="*/ 93 w 107"/>
                <a:gd name="T21" fmla="*/ 75 h 80"/>
                <a:gd name="T22" fmla="*/ 94 w 107"/>
                <a:gd name="T23" fmla="*/ 75 h 80"/>
                <a:gd name="T24" fmla="*/ 98 w 107"/>
                <a:gd name="T25" fmla="*/ 76 h 80"/>
                <a:gd name="T26" fmla="*/ 102 w 107"/>
                <a:gd name="T27" fmla="*/ 72 h 80"/>
                <a:gd name="T28" fmla="*/ 101 w 107"/>
                <a:gd name="T29" fmla="*/ 66 h 80"/>
                <a:gd name="T30" fmla="*/ 102 w 107"/>
                <a:gd name="T31" fmla="*/ 62 h 80"/>
                <a:gd name="T32" fmla="*/ 107 w 107"/>
                <a:gd name="T33" fmla="*/ 62 h 80"/>
                <a:gd name="T34" fmla="*/ 106 w 107"/>
                <a:gd name="T35" fmla="*/ 58 h 80"/>
                <a:gd name="T36" fmla="*/ 104 w 107"/>
                <a:gd name="T37" fmla="*/ 53 h 80"/>
                <a:gd name="T38" fmla="*/ 102 w 107"/>
                <a:gd name="T39" fmla="*/ 47 h 80"/>
                <a:gd name="T40" fmla="*/ 101 w 107"/>
                <a:gd name="T41" fmla="*/ 43 h 80"/>
                <a:gd name="T42" fmla="*/ 99 w 107"/>
                <a:gd name="T43" fmla="*/ 34 h 80"/>
                <a:gd name="T44" fmla="*/ 98 w 107"/>
                <a:gd name="T45" fmla="*/ 29 h 80"/>
                <a:gd name="T46" fmla="*/ 97 w 107"/>
                <a:gd name="T47" fmla="*/ 25 h 80"/>
                <a:gd name="T48" fmla="*/ 95 w 107"/>
                <a:gd name="T49" fmla="*/ 21 h 80"/>
                <a:gd name="T50" fmla="*/ 97 w 107"/>
                <a:gd name="T51" fmla="*/ 20 h 80"/>
                <a:gd name="T52" fmla="*/ 93 w 107"/>
                <a:gd name="T53" fmla="*/ 16 h 80"/>
                <a:gd name="T54" fmla="*/ 89 w 107"/>
                <a:gd name="T55" fmla="*/ 7 h 80"/>
                <a:gd name="T56" fmla="*/ 85 w 107"/>
                <a:gd name="T57" fmla="*/ 4 h 80"/>
                <a:gd name="T58" fmla="*/ 78 w 107"/>
                <a:gd name="T59" fmla="*/ 9 h 80"/>
                <a:gd name="T60" fmla="*/ 70 w 107"/>
                <a:gd name="T61" fmla="*/ 9 h 80"/>
                <a:gd name="T62" fmla="*/ 66 w 107"/>
                <a:gd name="T63" fmla="*/ 10 h 80"/>
                <a:gd name="T64" fmla="*/ 62 w 107"/>
                <a:gd name="T65" fmla="*/ 10 h 80"/>
                <a:gd name="T66" fmla="*/ 57 w 107"/>
                <a:gd name="T67" fmla="*/ 11 h 80"/>
                <a:gd name="T68" fmla="*/ 54 w 107"/>
                <a:gd name="T69" fmla="*/ 7 h 80"/>
                <a:gd name="T70" fmla="*/ 54 w 107"/>
                <a:gd name="T71" fmla="*/ 5 h 80"/>
                <a:gd name="T72" fmla="*/ 46 w 107"/>
                <a:gd name="T73" fmla="*/ 6 h 80"/>
                <a:gd name="T74" fmla="*/ 31 w 107"/>
                <a:gd name="T75" fmla="*/ 4 h 80"/>
                <a:gd name="T76" fmla="*/ 26 w 107"/>
                <a:gd name="T77" fmla="*/ 1 h 80"/>
                <a:gd name="T78" fmla="*/ 21 w 107"/>
                <a:gd name="T79" fmla="*/ 2 h 80"/>
                <a:gd name="T80" fmla="*/ 18 w 107"/>
                <a:gd name="T81" fmla="*/ 6 h 80"/>
                <a:gd name="T82" fmla="*/ 19 w 107"/>
                <a:gd name="T83" fmla="*/ 12 h 80"/>
                <a:gd name="T84" fmla="*/ 15 w 107"/>
                <a:gd name="T85" fmla="*/ 15 h 80"/>
                <a:gd name="T86" fmla="*/ 12 w 107"/>
                <a:gd name="T87" fmla="*/ 15 h 80"/>
                <a:gd name="T88" fmla="*/ 1 w 107"/>
                <a:gd name="T89" fmla="*/ 23 h 80"/>
                <a:gd name="T90" fmla="*/ 3 w 107"/>
                <a:gd name="T91" fmla="*/ 26 h 80"/>
                <a:gd name="T92" fmla="*/ 10 w 107"/>
                <a:gd name="T93" fmla="*/ 37 h 80"/>
                <a:gd name="T94" fmla="*/ 23 w 107"/>
                <a:gd name="T95" fmla="*/ 48 h 80"/>
                <a:gd name="T96" fmla="*/ 33 w 107"/>
                <a:gd name="T97" fmla="*/ 48 h 80"/>
                <a:gd name="T98" fmla="*/ 37 w 107"/>
                <a:gd name="T99" fmla="*/ 43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7" h="80">
                  <a:moveTo>
                    <a:pt x="37" y="43"/>
                  </a:moveTo>
                  <a:lnTo>
                    <a:pt x="37" y="43"/>
                  </a:lnTo>
                  <a:lnTo>
                    <a:pt x="37" y="42"/>
                  </a:lnTo>
                  <a:lnTo>
                    <a:pt x="38" y="4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6" y="42"/>
                  </a:lnTo>
                  <a:lnTo>
                    <a:pt x="48" y="40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7" y="42"/>
                  </a:lnTo>
                  <a:lnTo>
                    <a:pt x="61" y="45"/>
                  </a:lnTo>
                  <a:lnTo>
                    <a:pt x="64" y="51"/>
                  </a:lnTo>
                  <a:lnTo>
                    <a:pt x="65" y="53"/>
                  </a:lnTo>
                  <a:lnTo>
                    <a:pt x="65" y="53"/>
                  </a:lnTo>
                  <a:lnTo>
                    <a:pt x="66" y="58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7" y="63"/>
                  </a:lnTo>
                  <a:lnTo>
                    <a:pt x="67" y="63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80" y="63"/>
                  </a:lnTo>
                  <a:lnTo>
                    <a:pt x="81" y="66"/>
                  </a:lnTo>
                  <a:lnTo>
                    <a:pt x="83" y="70"/>
                  </a:lnTo>
                  <a:lnTo>
                    <a:pt x="83" y="73"/>
                  </a:lnTo>
                  <a:lnTo>
                    <a:pt x="83" y="73"/>
                  </a:lnTo>
                  <a:lnTo>
                    <a:pt x="83" y="77"/>
                  </a:lnTo>
                  <a:lnTo>
                    <a:pt x="85" y="79"/>
                  </a:lnTo>
                  <a:lnTo>
                    <a:pt x="87" y="80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93" y="75"/>
                  </a:lnTo>
                  <a:lnTo>
                    <a:pt x="94" y="73"/>
                  </a:lnTo>
                  <a:lnTo>
                    <a:pt x="94" y="75"/>
                  </a:lnTo>
                  <a:lnTo>
                    <a:pt x="94" y="75"/>
                  </a:lnTo>
                  <a:lnTo>
                    <a:pt x="95" y="76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9" y="75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0"/>
                  </a:lnTo>
                  <a:lnTo>
                    <a:pt x="101" y="68"/>
                  </a:lnTo>
                  <a:lnTo>
                    <a:pt x="101" y="66"/>
                  </a:lnTo>
                  <a:lnTo>
                    <a:pt x="101" y="63"/>
                  </a:lnTo>
                  <a:lnTo>
                    <a:pt x="101" y="63"/>
                  </a:lnTo>
                  <a:lnTo>
                    <a:pt x="102" y="62"/>
                  </a:lnTo>
                  <a:lnTo>
                    <a:pt x="103" y="63"/>
                  </a:lnTo>
                  <a:lnTo>
                    <a:pt x="106" y="63"/>
                  </a:lnTo>
                  <a:lnTo>
                    <a:pt x="107" y="62"/>
                  </a:lnTo>
                  <a:lnTo>
                    <a:pt x="107" y="62"/>
                  </a:lnTo>
                  <a:lnTo>
                    <a:pt x="107" y="61"/>
                  </a:lnTo>
                  <a:lnTo>
                    <a:pt x="106" y="58"/>
                  </a:lnTo>
                  <a:lnTo>
                    <a:pt x="104" y="56"/>
                  </a:lnTo>
                  <a:lnTo>
                    <a:pt x="104" y="53"/>
                  </a:lnTo>
                  <a:lnTo>
                    <a:pt x="104" y="53"/>
                  </a:lnTo>
                  <a:lnTo>
                    <a:pt x="104" y="51"/>
                  </a:lnTo>
                  <a:lnTo>
                    <a:pt x="103" y="48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1" y="45"/>
                  </a:lnTo>
                  <a:lnTo>
                    <a:pt x="101" y="43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2"/>
                  </a:lnTo>
                  <a:lnTo>
                    <a:pt x="98" y="29"/>
                  </a:lnTo>
                  <a:lnTo>
                    <a:pt x="98" y="26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5" y="25"/>
                  </a:lnTo>
                  <a:lnTo>
                    <a:pt x="94" y="23"/>
                  </a:lnTo>
                  <a:lnTo>
                    <a:pt x="95" y="21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97" y="19"/>
                  </a:lnTo>
                  <a:lnTo>
                    <a:pt x="95" y="18"/>
                  </a:lnTo>
                  <a:lnTo>
                    <a:pt x="93" y="16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89" y="7"/>
                  </a:lnTo>
                  <a:lnTo>
                    <a:pt x="88" y="5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84" y="4"/>
                  </a:lnTo>
                  <a:lnTo>
                    <a:pt x="81" y="6"/>
                  </a:lnTo>
                  <a:lnTo>
                    <a:pt x="78" y="9"/>
                  </a:lnTo>
                  <a:lnTo>
                    <a:pt x="75" y="10"/>
                  </a:lnTo>
                  <a:lnTo>
                    <a:pt x="75" y="10"/>
                  </a:lnTo>
                  <a:lnTo>
                    <a:pt x="70" y="9"/>
                  </a:lnTo>
                  <a:lnTo>
                    <a:pt x="67" y="7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4" y="11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6" y="11"/>
                  </a:lnTo>
                  <a:lnTo>
                    <a:pt x="55" y="10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46" y="6"/>
                  </a:lnTo>
                  <a:lnTo>
                    <a:pt x="40" y="6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2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8" y="18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3" y="26"/>
                  </a:lnTo>
                  <a:lnTo>
                    <a:pt x="5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9" y="43"/>
                  </a:lnTo>
                  <a:lnTo>
                    <a:pt x="23" y="48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33" y="48"/>
                  </a:lnTo>
                  <a:lnTo>
                    <a:pt x="36" y="45"/>
                  </a:lnTo>
                  <a:lnTo>
                    <a:pt x="37" y="43"/>
                  </a:lnTo>
                  <a:lnTo>
                    <a:pt x="37" y="43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11" name="자유형 30"/>
            <p:cNvSpPr/>
            <p:nvPr/>
          </p:nvSpPr>
          <p:spPr>
            <a:xfrm>
              <a:off x="3106738" y="2755900"/>
              <a:ext cx="46038" cy="46037"/>
            </a:xfrm>
            <a:custGeom>
              <a:avLst/>
              <a:gdLst>
                <a:gd name="T0" fmla="*/ 49 w 60"/>
                <a:gd name="T1" fmla="*/ 33 h 57"/>
                <a:gd name="T2" fmla="*/ 49 w 60"/>
                <a:gd name="T3" fmla="*/ 33 h 57"/>
                <a:gd name="T4" fmla="*/ 43 w 60"/>
                <a:gd name="T5" fmla="*/ 31 h 57"/>
                <a:gd name="T6" fmla="*/ 43 w 60"/>
                <a:gd name="T7" fmla="*/ 29 h 57"/>
                <a:gd name="T8" fmla="*/ 43 w 60"/>
                <a:gd name="T9" fmla="*/ 28 h 57"/>
                <a:gd name="T10" fmla="*/ 43 w 60"/>
                <a:gd name="T11" fmla="*/ 28 h 57"/>
                <a:gd name="T12" fmla="*/ 45 w 60"/>
                <a:gd name="T13" fmla="*/ 27 h 57"/>
                <a:gd name="T14" fmla="*/ 46 w 60"/>
                <a:gd name="T15" fmla="*/ 24 h 57"/>
                <a:gd name="T16" fmla="*/ 45 w 60"/>
                <a:gd name="T17" fmla="*/ 18 h 57"/>
                <a:gd name="T18" fmla="*/ 45 w 60"/>
                <a:gd name="T19" fmla="*/ 18 h 57"/>
                <a:gd name="T20" fmla="*/ 46 w 60"/>
                <a:gd name="T21" fmla="*/ 14 h 57"/>
                <a:gd name="T22" fmla="*/ 46 w 60"/>
                <a:gd name="T23" fmla="*/ 14 h 57"/>
                <a:gd name="T24" fmla="*/ 43 w 60"/>
                <a:gd name="T25" fmla="*/ 14 h 57"/>
                <a:gd name="T26" fmla="*/ 42 w 60"/>
                <a:gd name="T27" fmla="*/ 13 h 57"/>
                <a:gd name="T28" fmla="*/ 42 w 60"/>
                <a:gd name="T29" fmla="*/ 13 h 57"/>
                <a:gd name="T30" fmla="*/ 42 w 60"/>
                <a:gd name="T31" fmla="*/ 11 h 57"/>
                <a:gd name="T32" fmla="*/ 41 w 60"/>
                <a:gd name="T33" fmla="*/ 13 h 57"/>
                <a:gd name="T34" fmla="*/ 37 w 60"/>
                <a:gd name="T35" fmla="*/ 17 h 57"/>
                <a:gd name="T36" fmla="*/ 37 w 60"/>
                <a:gd name="T37" fmla="*/ 17 h 57"/>
                <a:gd name="T38" fmla="*/ 35 w 60"/>
                <a:gd name="T39" fmla="*/ 18 h 57"/>
                <a:gd name="T40" fmla="*/ 33 w 60"/>
                <a:gd name="T41" fmla="*/ 17 h 57"/>
                <a:gd name="T42" fmla="*/ 31 w 60"/>
                <a:gd name="T43" fmla="*/ 15 h 57"/>
                <a:gd name="T44" fmla="*/ 31 w 60"/>
                <a:gd name="T45" fmla="*/ 11 h 57"/>
                <a:gd name="T46" fmla="*/ 31 w 60"/>
                <a:gd name="T47" fmla="*/ 11 h 57"/>
                <a:gd name="T48" fmla="*/ 31 w 60"/>
                <a:gd name="T49" fmla="*/ 8 h 57"/>
                <a:gd name="T50" fmla="*/ 29 w 60"/>
                <a:gd name="T51" fmla="*/ 4 h 57"/>
                <a:gd name="T52" fmla="*/ 28 w 60"/>
                <a:gd name="T53" fmla="*/ 1 h 57"/>
                <a:gd name="T54" fmla="*/ 26 w 60"/>
                <a:gd name="T55" fmla="*/ 0 h 57"/>
                <a:gd name="T56" fmla="*/ 26 w 60"/>
                <a:gd name="T57" fmla="*/ 0 h 57"/>
                <a:gd name="T58" fmla="*/ 15 w 60"/>
                <a:gd name="T59" fmla="*/ 1 h 57"/>
                <a:gd name="T60" fmla="*/ 15 w 60"/>
                <a:gd name="T61" fmla="*/ 1 h 57"/>
                <a:gd name="T62" fmla="*/ 15 w 60"/>
                <a:gd name="T63" fmla="*/ 5 h 57"/>
                <a:gd name="T64" fmla="*/ 14 w 60"/>
                <a:gd name="T65" fmla="*/ 9 h 57"/>
                <a:gd name="T66" fmla="*/ 14 w 60"/>
                <a:gd name="T67" fmla="*/ 9 h 57"/>
                <a:gd name="T68" fmla="*/ 13 w 60"/>
                <a:gd name="T69" fmla="*/ 11 h 57"/>
                <a:gd name="T70" fmla="*/ 9 w 60"/>
                <a:gd name="T71" fmla="*/ 14 h 57"/>
                <a:gd name="T72" fmla="*/ 3 w 60"/>
                <a:gd name="T73" fmla="*/ 18 h 57"/>
                <a:gd name="T74" fmla="*/ 3 w 60"/>
                <a:gd name="T75" fmla="*/ 18 h 57"/>
                <a:gd name="T76" fmla="*/ 0 w 60"/>
                <a:gd name="T77" fmla="*/ 23 h 57"/>
                <a:gd name="T78" fmla="*/ 0 w 60"/>
                <a:gd name="T79" fmla="*/ 23 h 57"/>
                <a:gd name="T80" fmla="*/ 18 w 60"/>
                <a:gd name="T81" fmla="*/ 36 h 57"/>
                <a:gd name="T82" fmla="*/ 18 w 60"/>
                <a:gd name="T83" fmla="*/ 36 h 57"/>
                <a:gd name="T84" fmla="*/ 36 w 60"/>
                <a:gd name="T85" fmla="*/ 48 h 57"/>
                <a:gd name="T86" fmla="*/ 45 w 60"/>
                <a:gd name="T87" fmla="*/ 53 h 57"/>
                <a:gd name="T88" fmla="*/ 52 w 60"/>
                <a:gd name="T89" fmla="*/ 56 h 57"/>
                <a:gd name="T90" fmla="*/ 52 w 60"/>
                <a:gd name="T91" fmla="*/ 56 h 57"/>
                <a:gd name="T92" fmla="*/ 55 w 60"/>
                <a:gd name="T93" fmla="*/ 57 h 57"/>
                <a:gd name="T94" fmla="*/ 55 w 60"/>
                <a:gd name="T95" fmla="*/ 57 h 57"/>
                <a:gd name="T96" fmla="*/ 57 w 60"/>
                <a:gd name="T97" fmla="*/ 48 h 57"/>
                <a:gd name="T98" fmla="*/ 60 w 60"/>
                <a:gd name="T99" fmla="*/ 43 h 57"/>
                <a:gd name="T100" fmla="*/ 60 w 60"/>
                <a:gd name="T101" fmla="*/ 43 h 57"/>
                <a:gd name="T102" fmla="*/ 59 w 60"/>
                <a:gd name="T103" fmla="*/ 41 h 57"/>
                <a:gd name="T104" fmla="*/ 56 w 60"/>
                <a:gd name="T105" fmla="*/ 37 h 57"/>
                <a:gd name="T106" fmla="*/ 49 w 60"/>
                <a:gd name="T107" fmla="*/ 33 h 57"/>
                <a:gd name="T108" fmla="*/ 49 w 60"/>
                <a:gd name="T109" fmla="*/ 33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57">
                  <a:moveTo>
                    <a:pt x="49" y="33"/>
                  </a:moveTo>
                  <a:lnTo>
                    <a:pt x="49" y="33"/>
                  </a:lnTo>
                  <a:lnTo>
                    <a:pt x="43" y="31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5" y="27"/>
                  </a:lnTo>
                  <a:lnTo>
                    <a:pt x="46" y="24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1" y="13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5" y="18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29" y="4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36" y="48"/>
                  </a:lnTo>
                  <a:lnTo>
                    <a:pt x="45" y="53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5" y="57"/>
                  </a:lnTo>
                  <a:lnTo>
                    <a:pt x="55" y="57"/>
                  </a:lnTo>
                  <a:lnTo>
                    <a:pt x="57" y="48"/>
                  </a:lnTo>
                  <a:lnTo>
                    <a:pt x="60" y="43"/>
                  </a:lnTo>
                  <a:lnTo>
                    <a:pt x="60" y="43"/>
                  </a:lnTo>
                  <a:lnTo>
                    <a:pt x="59" y="41"/>
                  </a:lnTo>
                  <a:lnTo>
                    <a:pt x="56" y="37"/>
                  </a:lnTo>
                  <a:lnTo>
                    <a:pt x="49" y="33"/>
                  </a:lnTo>
                  <a:lnTo>
                    <a:pt x="49" y="33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12" name="자유형 31"/>
            <p:cNvSpPr/>
            <p:nvPr/>
          </p:nvSpPr>
          <p:spPr>
            <a:xfrm>
              <a:off x="3086100" y="2738438"/>
              <a:ext cx="31750" cy="34925"/>
            </a:xfrm>
            <a:custGeom>
              <a:avLst/>
              <a:gdLst>
                <a:gd name="T0" fmla="*/ 39 w 40"/>
                <a:gd name="T1" fmla="*/ 32 h 46"/>
                <a:gd name="T2" fmla="*/ 39 w 40"/>
                <a:gd name="T3" fmla="*/ 32 h 46"/>
                <a:gd name="T4" fmla="*/ 40 w 40"/>
                <a:gd name="T5" fmla="*/ 27 h 46"/>
                <a:gd name="T6" fmla="*/ 40 w 40"/>
                <a:gd name="T7" fmla="*/ 26 h 46"/>
                <a:gd name="T8" fmla="*/ 40 w 40"/>
                <a:gd name="T9" fmla="*/ 23 h 46"/>
                <a:gd name="T10" fmla="*/ 40 w 40"/>
                <a:gd name="T11" fmla="*/ 23 h 46"/>
                <a:gd name="T12" fmla="*/ 39 w 40"/>
                <a:gd name="T13" fmla="*/ 19 h 46"/>
                <a:gd name="T14" fmla="*/ 38 w 40"/>
                <a:gd name="T15" fmla="*/ 14 h 46"/>
                <a:gd name="T16" fmla="*/ 38 w 40"/>
                <a:gd name="T17" fmla="*/ 14 h 46"/>
                <a:gd name="T18" fmla="*/ 37 w 40"/>
                <a:gd name="T19" fmla="*/ 12 h 46"/>
                <a:gd name="T20" fmla="*/ 34 w 40"/>
                <a:gd name="T21" fmla="*/ 6 h 46"/>
                <a:gd name="T22" fmla="*/ 30 w 40"/>
                <a:gd name="T23" fmla="*/ 3 h 46"/>
                <a:gd name="T24" fmla="*/ 27 w 40"/>
                <a:gd name="T25" fmla="*/ 0 h 46"/>
                <a:gd name="T26" fmla="*/ 27 w 40"/>
                <a:gd name="T27" fmla="*/ 0 h 46"/>
                <a:gd name="T28" fmla="*/ 21 w 40"/>
                <a:gd name="T29" fmla="*/ 1 h 46"/>
                <a:gd name="T30" fmla="*/ 19 w 40"/>
                <a:gd name="T31" fmla="*/ 3 h 46"/>
                <a:gd name="T32" fmla="*/ 16 w 40"/>
                <a:gd name="T33" fmla="*/ 3 h 46"/>
                <a:gd name="T34" fmla="*/ 16 w 40"/>
                <a:gd name="T35" fmla="*/ 3 h 46"/>
                <a:gd name="T36" fmla="*/ 11 w 40"/>
                <a:gd name="T37" fmla="*/ 1 h 46"/>
                <a:gd name="T38" fmla="*/ 10 w 40"/>
                <a:gd name="T39" fmla="*/ 3 h 46"/>
                <a:gd name="T40" fmla="*/ 10 w 40"/>
                <a:gd name="T41" fmla="*/ 4 h 46"/>
                <a:gd name="T42" fmla="*/ 10 w 40"/>
                <a:gd name="T43" fmla="*/ 4 h 46"/>
                <a:gd name="T44" fmla="*/ 9 w 40"/>
                <a:gd name="T45" fmla="*/ 6 h 46"/>
                <a:gd name="T46" fmla="*/ 6 w 40"/>
                <a:gd name="T47" fmla="*/ 9 h 46"/>
                <a:gd name="T48" fmla="*/ 0 w 40"/>
                <a:gd name="T49" fmla="*/ 15 h 46"/>
                <a:gd name="T50" fmla="*/ 0 w 40"/>
                <a:gd name="T51" fmla="*/ 15 h 46"/>
                <a:gd name="T52" fmla="*/ 2 w 40"/>
                <a:gd name="T53" fmla="*/ 20 h 46"/>
                <a:gd name="T54" fmla="*/ 2 w 40"/>
                <a:gd name="T55" fmla="*/ 20 h 46"/>
                <a:gd name="T56" fmla="*/ 5 w 40"/>
                <a:gd name="T57" fmla="*/ 27 h 46"/>
                <a:gd name="T58" fmla="*/ 7 w 40"/>
                <a:gd name="T59" fmla="*/ 32 h 46"/>
                <a:gd name="T60" fmla="*/ 10 w 40"/>
                <a:gd name="T61" fmla="*/ 36 h 46"/>
                <a:gd name="T62" fmla="*/ 14 w 40"/>
                <a:gd name="T63" fmla="*/ 38 h 46"/>
                <a:gd name="T64" fmla="*/ 14 w 40"/>
                <a:gd name="T65" fmla="*/ 38 h 46"/>
                <a:gd name="T66" fmla="*/ 25 w 40"/>
                <a:gd name="T67" fmla="*/ 46 h 46"/>
                <a:gd name="T68" fmla="*/ 25 w 40"/>
                <a:gd name="T69" fmla="*/ 46 h 46"/>
                <a:gd name="T70" fmla="*/ 28 w 40"/>
                <a:gd name="T71" fmla="*/ 41 h 46"/>
                <a:gd name="T72" fmla="*/ 28 w 40"/>
                <a:gd name="T73" fmla="*/ 41 h 46"/>
                <a:gd name="T74" fmla="*/ 34 w 40"/>
                <a:gd name="T75" fmla="*/ 37 h 46"/>
                <a:gd name="T76" fmla="*/ 38 w 40"/>
                <a:gd name="T77" fmla="*/ 34 h 46"/>
                <a:gd name="T78" fmla="*/ 39 w 40"/>
                <a:gd name="T79" fmla="*/ 32 h 46"/>
                <a:gd name="T80" fmla="*/ 39 w 40"/>
                <a:gd name="T81" fmla="*/ 32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46">
                  <a:moveTo>
                    <a:pt x="39" y="32"/>
                  </a:moveTo>
                  <a:lnTo>
                    <a:pt x="39" y="32"/>
                  </a:lnTo>
                  <a:lnTo>
                    <a:pt x="40" y="27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9" y="19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7" y="12"/>
                  </a:lnTo>
                  <a:lnTo>
                    <a:pt x="34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6"/>
                  </a:lnTo>
                  <a:lnTo>
                    <a:pt x="6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5" y="27"/>
                  </a:lnTo>
                  <a:lnTo>
                    <a:pt x="7" y="32"/>
                  </a:lnTo>
                  <a:lnTo>
                    <a:pt x="10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34" y="37"/>
                  </a:lnTo>
                  <a:lnTo>
                    <a:pt x="38" y="34"/>
                  </a:lnTo>
                  <a:lnTo>
                    <a:pt x="39" y="32"/>
                  </a:lnTo>
                  <a:lnTo>
                    <a:pt x="39" y="32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13" name="자유형 32"/>
            <p:cNvSpPr/>
            <p:nvPr/>
          </p:nvSpPr>
          <p:spPr>
            <a:xfrm>
              <a:off x="3043238" y="2527300"/>
              <a:ext cx="95250" cy="77787"/>
            </a:xfrm>
            <a:custGeom>
              <a:avLst/>
              <a:gdLst>
                <a:gd name="T0" fmla="*/ 55 w 119"/>
                <a:gd name="T1" fmla="*/ 75 h 97"/>
                <a:gd name="T2" fmla="*/ 55 w 119"/>
                <a:gd name="T3" fmla="*/ 75 h 97"/>
                <a:gd name="T4" fmla="*/ 57 w 119"/>
                <a:gd name="T5" fmla="*/ 73 h 97"/>
                <a:gd name="T6" fmla="*/ 58 w 119"/>
                <a:gd name="T7" fmla="*/ 72 h 97"/>
                <a:gd name="T8" fmla="*/ 63 w 119"/>
                <a:gd name="T9" fmla="*/ 69 h 97"/>
                <a:gd name="T10" fmla="*/ 68 w 119"/>
                <a:gd name="T11" fmla="*/ 67 h 97"/>
                <a:gd name="T12" fmla="*/ 69 w 119"/>
                <a:gd name="T13" fmla="*/ 66 h 97"/>
                <a:gd name="T14" fmla="*/ 71 w 119"/>
                <a:gd name="T15" fmla="*/ 64 h 97"/>
                <a:gd name="T16" fmla="*/ 71 w 119"/>
                <a:gd name="T17" fmla="*/ 64 h 97"/>
                <a:gd name="T18" fmla="*/ 71 w 119"/>
                <a:gd name="T19" fmla="*/ 26 h 97"/>
                <a:gd name="T20" fmla="*/ 71 w 119"/>
                <a:gd name="T21" fmla="*/ 26 h 97"/>
                <a:gd name="T22" fmla="*/ 93 w 119"/>
                <a:gd name="T23" fmla="*/ 26 h 97"/>
                <a:gd name="T24" fmla="*/ 119 w 119"/>
                <a:gd name="T25" fmla="*/ 26 h 97"/>
                <a:gd name="T26" fmla="*/ 119 w 119"/>
                <a:gd name="T27" fmla="*/ 26 h 97"/>
                <a:gd name="T28" fmla="*/ 119 w 119"/>
                <a:gd name="T29" fmla="*/ 19 h 97"/>
                <a:gd name="T30" fmla="*/ 119 w 119"/>
                <a:gd name="T31" fmla="*/ 6 h 97"/>
                <a:gd name="T32" fmla="*/ 119 w 119"/>
                <a:gd name="T33" fmla="*/ 6 h 97"/>
                <a:gd name="T34" fmla="*/ 118 w 119"/>
                <a:gd name="T35" fmla="*/ 2 h 97"/>
                <a:gd name="T36" fmla="*/ 115 w 119"/>
                <a:gd name="T37" fmla="*/ 1 h 97"/>
                <a:gd name="T38" fmla="*/ 109 w 119"/>
                <a:gd name="T39" fmla="*/ 0 h 97"/>
                <a:gd name="T40" fmla="*/ 109 w 119"/>
                <a:gd name="T41" fmla="*/ 0 h 97"/>
                <a:gd name="T42" fmla="*/ 55 w 119"/>
                <a:gd name="T43" fmla="*/ 0 h 97"/>
                <a:gd name="T44" fmla="*/ 55 w 119"/>
                <a:gd name="T45" fmla="*/ 0 h 97"/>
                <a:gd name="T46" fmla="*/ 50 w 119"/>
                <a:gd name="T47" fmla="*/ 6 h 97"/>
                <a:gd name="T48" fmla="*/ 48 w 119"/>
                <a:gd name="T49" fmla="*/ 14 h 97"/>
                <a:gd name="T50" fmla="*/ 48 w 119"/>
                <a:gd name="T51" fmla="*/ 14 h 97"/>
                <a:gd name="T52" fmla="*/ 44 w 119"/>
                <a:gd name="T53" fmla="*/ 19 h 97"/>
                <a:gd name="T54" fmla="*/ 38 w 119"/>
                <a:gd name="T55" fmla="*/ 25 h 97"/>
                <a:gd name="T56" fmla="*/ 31 w 119"/>
                <a:gd name="T57" fmla="*/ 33 h 97"/>
                <a:gd name="T58" fmla="*/ 29 w 119"/>
                <a:gd name="T59" fmla="*/ 35 h 97"/>
                <a:gd name="T60" fmla="*/ 29 w 119"/>
                <a:gd name="T61" fmla="*/ 39 h 97"/>
                <a:gd name="T62" fmla="*/ 29 w 119"/>
                <a:gd name="T63" fmla="*/ 39 h 97"/>
                <a:gd name="T64" fmla="*/ 27 w 119"/>
                <a:gd name="T65" fmla="*/ 43 h 97"/>
                <a:gd name="T66" fmla="*/ 26 w 119"/>
                <a:gd name="T67" fmla="*/ 48 h 97"/>
                <a:gd name="T68" fmla="*/ 20 w 119"/>
                <a:gd name="T69" fmla="*/ 58 h 97"/>
                <a:gd name="T70" fmla="*/ 11 w 119"/>
                <a:gd name="T71" fmla="*/ 69 h 97"/>
                <a:gd name="T72" fmla="*/ 3 w 119"/>
                <a:gd name="T73" fmla="*/ 83 h 97"/>
                <a:gd name="T74" fmla="*/ 3 w 119"/>
                <a:gd name="T75" fmla="*/ 83 h 97"/>
                <a:gd name="T76" fmla="*/ 1 w 119"/>
                <a:gd name="T77" fmla="*/ 91 h 97"/>
                <a:gd name="T78" fmla="*/ 0 w 119"/>
                <a:gd name="T79" fmla="*/ 97 h 97"/>
                <a:gd name="T80" fmla="*/ 55 w 119"/>
                <a:gd name="T81" fmla="*/ 97 h 97"/>
                <a:gd name="T82" fmla="*/ 55 w 119"/>
                <a:gd name="T83" fmla="*/ 97 h 97"/>
                <a:gd name="T84" fmla="*/ 55 w 119"/>
                <a:gd name="T85" fmla="*/ 75 h 97"/>
                <a:gd name="T86" fmla="*/ 55 w 119"/>
                <a:gd name="T87" fmla="*/ 75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97">
                  <a:moveTo>
                    <a:pt x="55" y="75"/>
                  </a:moveTo>
                  <a:lnTo>
                    <a:pt x="55" y="75"/>
                  </a:lnTo>
                  <a:lnTo>
                    <a:pt x="57" y="73"/>
                  </a:lnTo>
                  <a:lnTo>
                    <a:pt x="58" y="72"/>
                  </a:lnTo>
                  <a:lnTo>
                    <a:pt x="63" y="69"/>
                  </a:lnTo>
                  <a:lnTo>
                    <a:pt x="68" y="67"/>
                  </a:lnTo>
                  <a:lnTo>
                    <a:pt x="69" y="66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93" y="26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9" y="19"/>
                  </a:lnTo>
                  <a:lnTo>
                    <a:pt x="119" y="6"/>
                  </a:lnTo>
                  <a:lnTo>
                    <a:pt x="119" y="6"/>
                  </a:lnTo>
                  <a:lnTo>
                    <a:pt x="118" y="2"/>
                  </a:lnTo>
                  <a:lnTo>
                    <a:pt x="115" y="1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0" y="6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4" y="19"/>
                  </a:lnTo>
                  <a:lnTo>
                    <a:pt x="38" y="25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7" y="43"/>
                  </a:lnTo>
                  <a:lnTo>
                    <a:pt x="26" y="48"/>
                  </a:lnTo>
                  <a:lnTo>
                    <a:pt x="20" y="58"/>
                  </a:lnTo>
                  <a:lnTo>
                    <a:pt x="11" y="69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1" y="91"/>
                  </a:lnTo>
                  <a:lnTo>
                    <a:pt x="0" y="97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5" y="75"/>
                  </a:lnTo>
                  <a:lnTo>
                    <a:pt x="55" y="7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14" name="자유형 33"/>
            <p:cNvSpPr/>
            <p:nvPr/>
          </p:nvSpPr>
          <p:spPr>
            <a:xfrm>
              <a:off x="3043238" y="2532063"/>
              <a:ext cx="138113" cy="150812"/>
            </a:xfrm>
            <a:custGeom>
              <a:avLst/>
              <a:gdLst>
                <a:gd name="T0" fmla="*/ 12 w 172"/>
                <a:gd name="T1" fmla="*/ 164 h 191"/>
                <a:gd name="T2" fmla="*/ 25 w 172"/>
                <a:gd name="T3" fmla="*/ 164 h 191"/>
                <a:gd name="T4" fmla="*/ 29 w 172"/>
                <a:gd name="T5" fmla="*/ 163 h 191"/>
                <a:gd name="T6" fmla="*/ 36 w 172"/>
                <a:gd name="T7" fmla="*/ 163 h 191"/>
                <a:gd name="T8" fmla="*/ 41 w 172"/>
                <a:gd name="T9" fmla="*/ 168 h 191"/>
                <a:gd name="T10" fmla="*/ 49 w 172"/>
                <a:gd name="T11" fmla="*/ 170 h 191"/>
                <a:gd name="T12" fmla="*/ 52 w 172"/>
                <a:gd name="T13" fmla="*/ 177 h 191"/>
                <a:gd name="T14" fmla="*/ 59 w 172"/>
                <a:gd name="T15" fmla="*/ 183 h 191"/>
                <a:gd name="T16" fmla="*/ 63 w 172"/>
                <a:gd name="T17" fmla="*/ 187 h 191"/>
                <a:gd name="T18" fmla="*/ 66 w 172"/>
                <a:gd name="T19" fmla="*/ 191 h 191"/>
                <a:gd name="T20" fmla="*/ 73 w 172"/>
                <a:gd name="T21" fmla="*/ 188 h 191"/>
                <a:gd name="T22" fmla="*/ 73 w 172"/>
                <a:gd name="T23" fmla="*/ 185 h 191"/>
                <a:gd name="T24" fmla="*/ 76 w 172"/>
                <a:gd name="T25" fmla="*/ 180 h 191"/>
                <a:gd name="T26" fmla="*/ 82 w 172"/>
                <a:gd name="T27" fmla="*/ 182 h 191"/>
                <a:gd name="T28" fmla="*/ 86 w 172"/>
                <a:gd name="T29" fmla="*/ 184 h 191"/>
                <a:gd name="T30" fmla="*/ 90 w 172"/>
                <a:gd name="T31" fmla="*/ 180 h 191"/>
                <a:gd name="T32" fmla="*/ 91 w 172"/>
                <a:gd name="T33" fmla="*/ 180 h 191"/>
                <a:gd name="T34" fmla="*/ 100 w 172"/>
                <a:gd name="T35" fmla="*/ 182 h 191"/>
                <a:gd name="T36" fmla="*/ 105 w 172"/>
                <a:gd name="T37" fmla="*/ 180 h 191"/>
                <a:gd name="T38" fmla="*/ 109 w 172"/>
                <a:gd name="T39" fmla="*/ 179 h 191"/>
                <a:gd name="T40" fmla="*/ 154 w 172"/>
                <a:gd name="T41" fmla="*/ 179 h 191"/>
                <a:gd name="T42" fmla="*/ 165 w 172"/>
                <a:gd name="T43" fmla="*/ 178 h 191"/>
                <a:gd name="T44" fmla="*/ 166 w 172"/>
                <a:gd name="T45" fmla="*/ 171 h 191"/>
                <a:gd name="T46" fmla="*/ 162 w 172"/>
                <a:gd name="T47" fmla="*/ 161 h 191"/>
                <a:gd name="T48" fmla="*/ 172 w 172"/>
                <a:gd name="T49" fmla="*/ 36 h 191"/>
                <a:gd name="T50" fmla="*/ 121 w 172"/>
                <a:gd name="T51" fmla="*/ 3 h 191"/>
                <a:gd name="T52" fmla="*/ 119 w 172"/>
                <a:gd name="T53" fmla="*/ 0 h 191"/>
                <a:gd name="T54" fmla="*/ 119 w 172"/>
                <a:gd name="T55" fmla="*/ 13 h 191"/>
                <a:gd name="T56" fmla="*/ 119 w 172"/>
                <a:gd name="T57" fmla="*/ 20 h 191"/>
                <a:gd name="T58" fmla="*/ 71 w 172"/>
                <a:gd name="T59" fmla="*/ 20 h 191"/>
                <a:gd name="T60" fmla="*/ 71 w 172"/>
                <a:gd name="T61" fmla="*/ 58 h 191"/>
                <a:gd name="T62" fmla="*/ 69 w 172"/>
                <a:gd name="T63" fmla="*/ 60 h 191"/>
                <a:gd name="T64" fmla="*/ 63 w 172"/>
                <a:gd name="T65" fmla="*/ 63 h 191"/>
                <a:gd name="T66" fmla="*/ 57 w 172"/>
                <a:gd name="T67" fmla="*/ 67 h 191"/>
                <a:gd name="T68" fmla="*/ 55 w 172"/>
                <a:gd name="T69" fmla="*/ 69 h 191"/>
                <a:gd name="T70" fmla="*/ 0 w 172"/>
                <a:gd name="T71" fmla="*/ 91 h 191"/>
                <a:gd name="T72" fmla="*/ 0 w 172"/>
                <a:gd name="T73" fmla="*/ 98 h 191"/>
                <a:gd name="T74" fmla="*/ 7 w 172"/>
                <a:gd name="T75" fmla="*/ 108 h 191"/>
                <a:gd name="T76" fmla="*/ 8 w 172"/>
                <a:gd name="T77" fmla="*/ 109 h 191"/>
                <a:gd name="T78" fmla="*/ 8 w 172"/>
                <a:gd name="T79" fmla="*/ 118 h 191"/>
                <a:gd name="T80" fmla="*/ 8 w 172"/>
                <a:gd name="T81" fmla="*/ 127 h 191"/>
                <a:gd name="T82" fmla="*/ 10 w 172"/>
                <a:gd name="T83" fmla="*/ 131 h 191"/>
                <a:gd name="T84" fmla="*/ 12 w 172"/>
                <a:gd name="T85" fmla="*/ 138 h 191"/>
                <a:gd name="T86" fmla="*/ 8 w 172"/>
                <a:gd name="T87" fmla="*/ 154 h 191"/>
                <a:gd name="T88" fmla="*/ 6 w 172"/>
                <a:gd name="T89" fmla="*/ 159 h 191"/>
                <a:gd name="T90" fmla="*/ 3 w 172"/>
                <a:gd name="T91" fmla="*/ 171 h 191"/>
                <a:gd name="T92" fmla="*/ 3 w 172"/>
                <a:gd name="T93" fmla="*/ 171 h 191"/>
                <a:gd name="T94" fmla="*/ 6 w 172"/>
                <a:gd name="T95" fmla="*/ 169 h 191"/>
                <a:gd name="T96" fmla="*/ 10 w 172"/>
                <a:gd name="T97" fmla="*/ 165 h 191"/>
                <a:gd name="T98" fmla="*/ 12 w 172"/>
                <a:gd name="T99" fmla="*/ 164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2" h="191">
                  <a:moveTo>
                    <a:pt x="12" y="164"/>
                  </a:moveTo>
                  <a:lnTo>
                    <a:pt x="12" y="164"/>
                  </a:lnTo>
                  <a:lnTo>
                    <a:pt x="20" y="164"/>
                  </a:lnTo>
                  <a:lnTo>
                    <a:pt x="25" y="164"/>
                  </a:lnTo>
                  <a:lnTo>
                    <a:pt x="25" y="164"/>
                  </a:lnTo>
                  <a:lnTo>
                    <a:pt x="29" y="163"/>
                  </a:lnTo>
                  <a:lnTo>
                    <a:pt x="33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41" y="168"/>
                  </a:lnTo>
                  <a:lnTo>
                    <a:pt x="44" y="170"/>
                  </a:lnTo>
                  <a:lnTo>
                    <a:pt x="49" y="170"/>
                  </a:lnTo>
                  <a:lnTo>
                    <a:pt x="49" y="170"/>
                  </a:lnTo>
                  <a:lnTo>
                    <a:pt x="52" y="177"/>
                  </a:lnTo>
                  <a:lnTo>
                    <a:pt x="55" y="180"/>
                  </a:lnTo>
                  <a:lnTo>
                    <a:pt x="59" y="183"/>
                  </a:lnTo>
                  <a:lnTo>
                    <a:pt x="59" y="183"/>
                  </a:lnTo>
                  <a:lnTo>
                    <a:pt x="63" y="187"/>
                  </a:lnTo>
                  <a:lnTo>
                    <a:pt x="66" y="191"/>
                  </a:lnTo>
                  <a:lnTo>
                    <a:pt x="66" y="191"/>
                  </a:lnTo>
                  <a:lnTo>
                    <a:pt x="72" y="189"/>
                  </a:lnTo>
                  <a:lnTo>
                    <a:pt x="73" y="188"/>
                  </a:lnTo>
                  <a:lnTo>
                    <a:pt x="73" y="185"/>
                  </a:lnTo>
                  <a:lnTo>
                    <a:pt x="73" y="185"/>
                  </a:lnTo>
                  <a:lnTo>
                    <a:pt x="74" y="183"/>
                  </a:lnTo>
                  <a:lnTo>
                    <a:pt x="76" y="180"/>
                  </a:lnTo>
                  <a:lnTo>
                    <a:pt x="78" y="179"/>
                  </a:lnTo>
                  <a:lnTo>
                    <a:pt x="82" y="182"/>
                  </a:lnTo>
                  <a:lnTo>
                    <a:pt x="82" y="182"/>
                  </a:lnTo>
                  <a:lnTo>
                    <a:pt x="86" y="184"/>
                  </a:lnTo>
                  <a:lnTo>
                    <a:pt x="87" y="184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91" y="180"/>
                  </a:lnTo>
                  <a:lnTo>
                    <a:pt x="93" y="180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105" y="180"/>
                  </a:lnTo>
                  <a:lnTo>
                    <a:pt x="109" y="179"/>
                  </a:lnTo>
                  <a:lnTo>
                    <a:pt x="109" y="179"/>
                  </a:lnTo>
                  <a:lnTo>
                    <a:pt x="135" y="179"/>
                  </a:lnTo>
                  <a:lnTo>
                    <a:pt x="154" y="179"/>
                  </a:lnTo>
                  <a:lnTo>
                    <a:pt x="165" y="178"/>
                  </a:lnTo>
                  <a:lnTo>
                    <a:pt x="165" y="178"/>
                  </a:lnTo>
                  <a:lnTo>
                    <a:pt x="166" y="175"/>
                  </a:lnTo>
                  <a:lnTo>
                    <a:pt x="166" y="171"/>
                  </a:lnTo>
                  <a:lnTo>
                    <a:pt x="166" y="166"/>
                  </a:lnTo>
                  <a:lnTo>
                    <a:pt x="162" y="161"/>
                  </a:lnTo>
                  <a:lnTo>
                    <a:pt x="148" y="36"/>
                  </a:lnTo>
                  <a:lnTo>
                    <a:pt x="172" y="36"/>
                  </a:lnTo>
                  <a:lnTo>
                    <a:pt x="172" y="36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13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93" y="20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71" y="58"/>
                  </a:lnTo>
                  <a:lnTo>
                    <a:pt x="71" y="58"/>
                  </a:lnTo>
                  <a:lnTo>
                    <a:pt x="69" y="60"/>
                  </a:lnTo>
                  <a:lnTo>
                    <a:pt x="68" y="61"/>
                  </a:lnTo>
                  <a:lnTo>
                    <a:pt x="63" y="63"/>
                  </a:lnTo>
                  <a:lnTo>
                    <a:pt x="58" y="66"/>
                  </a:lnTo>
                  <a:lnTo>
                    <a:pt x="57" y="67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55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8"/>
                  </a:lnTo>
                  <a:lnTo>
                    <a:pt x="2" y="102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8" y="109"/>
                  </a:lnTo>
                  <a:lnTo>
                    <a:pt x="8" y="112"/>
                  </a:lnTo>
                  <a:lnTo>
                    <a:pt x="8" y="118"/>
                  </a:lnTo>
                  <a:lnTo>
                    <a:pt x="7" y="124"/>
                  </a:lnTo>
                  <a:lnTo>
                    <a:pt x="8" y="127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12" y="135"/>
                  </a:lnTo>
                  <a:lnTo>
                    <a:pt x="12" y="138"/>
                  </a:lnTo>
                  <a:lnTo>
                    <a:pt x="11" y="146"/>
                  </a:lnTo>
                  <a:lnTo>
                    <a:pt x="8" y="154"/>
                  </a:lnTo>
                  <a:lnTo>
                    <a:pt x="6" y="159"/>
                  </a:lnTo>
                  <a:lnTo>
                    <a:pt x="6" y="159"/>
                  </a:lnTo>
                  <a:lnTo>
                    <a:pt x="3" y="164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6" y="169"/>
                  </a:lnTo>
                  <a:lnTo>
                    <a:pt x="7" y="166"/>
                  </a:lnTo>
                  <a:lnTo>
                    <a:pt x="10" y="165"/>
                  </a:lnTo>
                  <a:lnTo>
                    <a:pt x="12" y="164"/>
                  </a:lnTo>
                  <a:lnTo>
                    <a:pt x="12" y="164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15" name="자유형 34"/>
            <p:cNvSpPr/>
            <p:nvPr/>
          </p:nvSpPr>
          <p:spPr>
            <a:xfrm>
              <a:off x="3095625" y="2560638"/>
              <a:ext cx="190500" cy="176212"/>
            </a:xfrm>
            <a:custGeom>
              <a:avLst/>
              <a:gdLst>
                <a:gd name="T0" fmla="*/ 224 w 240"/>
                <a:gd name="T1" fmla="*/ 81 h 222"/>
                <a:gd name="T2" fmla="*/ 214 w 240"/>
                <a:gd name="T3" fmla="*/ 74 h 222"/>
                <a:gd name="T4" fmla="*/ 200 w 240"/>
                <a:gd name="T5" fmla="*/ 67 h 222"/>
                <a:gd name="T6" fmla="*/ 106 w 240"/>
                <a:gd name="T7" fmla="*/ 0 h 222"/>
                <a:gd name="T8" fmla="*/ 100 w 240"/>
                <a:gd name="T9" fmla="*/ 130 h 222"/>
                <a:gd name="T10" fmla="*/ 99 w 240"/>
                <a:gd name="T11" fmla="*/ 142 h 222"/>
                <a:gd name="T12" fmla="*/ 43 w 240"/>
                <a:gd name="T13" fmla="*/ 143 h 222"/>
                <a:gd name="T14" fmla="*/ 27 w 240"/>
                <a:gd name="T15" fmla="*/ 144 h 222"/>
                <a:gd name="T16" fmla="*/ 21 w 240"/>
                <a:gd name="T17" fmla="*/ 148 h 222"/>
                <a:gd name="T18" fmla="*/ 12 w 240"/>
                <a:gd name="T19" fmla="*/ 143 h 222"/>
                <a:gd name="T20" fmla="*/ 7 w 240"/>
                <a:gd name="T21" fmla="*/ 149 h 222"/>
                <a:gd name="T22" fmla="*/ 0 w 240"/>
                <a:gd name="T23" fmla="*/ 155 h 222"/>
                <a:gd name="T24" fmla="*/ 5 w 240"/>
                <a:gd name="T25" fmla="*/ 165 h 222"/>
                <a:gd name="T26" fmla="*/ 11 w 240"/>
                <a:gd name="T27" fmla="*/ 175 h 222"/>
                <a:gd name="T28" fmla="*/ 14 w 240"/>
                <a:gd name="T29" fmla="*/ 191 h 222"/>
                <a:gd name="T30" fmla="*/ 17 w 240"/>
                <a:gd name="T31" fmla="*/ 195 h 222"/>
                <a:gd name="T32" fmla="*/ 26 w 240"/>
                <a:gd name="T33" fmla="*/ 194 h 222"/>
                <a:gd name="T34" fmla="*/ 30 w 240"/>
                <a:gd name="T35" fmla="*/ 193 h 222"/>
                <a:gd name="T36" fmla="*/ 41 w 240"/>
                <a:gd name="T37" fmla="*/ 190 h 222"/>
                <a:gd name="T38" fmla="*/ 48 w 240"/>
                <a:gd name="T39" fmla="*/ 189 h 222"/>
                <a:gd name="T40" fmla="*/ 53 w 240"/>
                <a:gd name="T41" fmla="*/ 200 h 222"/>
                <a:gd name="T42" fmla="*/ 57 w 240"/>
                <a:gd name="T43" fmla="*/ 204 h 222"/>
                <a:gd name="T44" fmla="*/ 55 w 240"/>
                <a:gd name="T45" fmla="*/ 209 h 222"/>
                <a:gd name="T46" fmla="*/ 58 w 240"/>
                <a:gd name="T47" fmla="*/ 213 h 222"/>
                <a:gd name="T48" fmla="*/ 62 w 240"/>
                <a:gd name="T49" fmla="*/ 219 h 222"/>
                <a:gd name="T50" fmla="*/ 67 w 240"/>
                <a:gd name="T51" fmla="*/ 218 h 222"/>
                <a:gd name="T52" fmla="*/ 73 w 240"/>
                <a:gd name="T53" fmla="*/ 221 h 222"/>
                <a:gd name="T54" fmla="*/ 82 w 240"/>
                <a:gd name="T55" fmla="*/ 217 h 222"/>
                <a:gd name="T56" fmla="*/ 88 w 240"/>
                <a:gd name="T57" fmla="*/ 214 h 222"/>
                <a:gd name="T58" fmla="*/ 90 w 240"/>
                <a:gd name="T59" fmla="*/ 219 h 222"/>
                <a:gd name="T60" fmla="*/ 96 w 240"/>
                <a:gd name="T61" fmla="*/ 217 h 222"/>
                <a:gd name="T62" fmla="*/ 102 w 240"/>
                <a:gd name="T63" fmla="*/ 205 h 222"/>
                <a:gd name="T64" fmla="*/ 101 w 240"/>
                <a:gd name="T65" fmla="*/ 196 h 222"/>
                <a:gd name="T66" fmla="*/ 113 w 240"/>
                <a:gd name="T67" fmla="*/ 191 h 222"/>
                <a:gd name="T68" fmla="*/ 118 w 240"/>
                <a:gd name="T69" fmla="*/ 182 h 222"/>
                <a:gd name="T70" fmla="*/ 121 w 240"/>
                <a:gd name="T71" fmla="*/ 172 h 222"/>
                <a:gd name="T72" fmla="*/ 130 w 240"/>
                <a:gd name="T73" fmla="*/ 172 h 222"/>
                <a:gd name="T74" fmla="*/ 135 w 240"/>
                <a:gd name="T75" fmla="*/ 167 h 222"/>
                <a:gd name="T76" fmla="*/ 140 w 240"/>
                <a:gd name="T77" fmla="*/ 162 h 222"/>
                <a:gd name="T78" fmla="*/ 149 w 240"/>
                <a:gd name="T79" fmla="*/ 161 h 222"/>
                <a:gd name="T80" fmla="*/ 153 w 240"/>
                <a:gd name="T81" fmla="*/ 157 h 222"/>
                <a:gd name="T82" fmla="*/ 168 w 240"/>
                <a:gd name="T83" fmla="*/ 149 h 222"/>
                <a:gd name="T84" fmla="*/ 176 w 240"/>
                <a:gd name="T85" fmla="*/ 151 h 222"/>
                <a:gd name="T86" fmla="*/ 195 w 240"/>
                <a:gd name="T87" fmla="*/ 148 h 222"/>
                <a:gd name="T88" fmla="*/ 207 w 240"/>
                <a:gd name="T89" fmla="*/ 147 h 222"/>
                <a:gd name="T90" fmla="*/ 228 w 240"/>
                <a:gd name="T91" fmla="*/ 143 h 222"/>
                <a:gd name="T92" fmla="*/ 236 w 240"/>
                <a:gd name="T93" fmla="*/ 133 h 222"/>
                <a:gd name="T94" fmla="*/ 240 w 240"/>
                <a:gd name="T95" fmla="*/ 111 h 222"/>
                <a:gd name="T96" fmla="*/ 227 w 240"/>
                <a:gd name="T97" fmla="*/ 92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222">
                  <a:moveTo>
                    <a:pt x="227" y="92"/>
                  </a:moveTo>
                  <a:lnTo>
                    <a:pt x="227" y="92"/>
                  </a:lnTo>
                  <a:lnTo>
                    <a:pt x="226" y="86"/>
                  </a:lnTo>
                  <a:lnTo>
                    <a:pt x="224" y="81"/>
                  </a:lnTo>
                  <a:lnTo>
                    <a:pt x="222" y="78"/>
                  </a:lnTo>
                  <a:lnTo>
                    <a:pt x="219" y="77"/>
                  </a:lnTo>
                  <a:lnTo>
                    <a:pt x="219" y="77"/>
                  </a:lnTo>
                  <a:lnTo>
                    <a:pt x="214" y="74"/>
                  </a:lnTo>
                  <a:lnTo>
                    <a:pt x="209" y="73"/>
                  </a:lnTo>
                  <a:lnTo>
                    <a:pt x="204" y="72"/>
                  </a:lnTo>
                  <a:lnTo>
                    <a:pt x="204" y="72"/>
                  </a:lnTo>
                  <a:lnTo>
                    <a:pt x="200" y="67"/>
                  </a:lnTo>
                  <a:lnTo>
                    <a:pt x="195" y="59"/>
                  </a:lnTo>
                  <a:lnTo>
                    <a:pt x="195" y="59"/>
                  </a:lnTo>
                  <a:lnTo>
                    <a:pt x="165" y="38"/>
                  </a:lnTo>
                  <a:lnTo>
                    <a:pt x="106" y="0"/>
                  </a:lnTo>
                  <a:lnTo>
                    <a:pt x="82" y="0"/>
                  </a:lnTo>
                  <a:lnTo>
                    <a:pt x="96" y="125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5"/>
                  </a:lnTo>
                  <a:lnTo>
                    <a:pt x="100" y="139"/>
                  </a:lnTo>
                  <a:lnTo>
                    <a:pt x="99" y="142"/>
                  </a:lnTo>
                  <a:lnTo>
                    <a:pt x="99" y="142"/>
                  </a:lnTo>
                  <a:lnTo>
                    <a:pt x="88" y="143"/>
                  </a:lnTo>
                  <a:lnTo>
                    <a:pt x="69" y="143"/>
                  </a:lnTo>
                  <a:lnTo>
                    <a:pt x="43" y="143"/>
                  </a:lnTo>
                  <a:lnTo>
                    <a:pt x="43" y="143"/>
                  </a:lnTo>
                  <a:lnTo>
                    <a:pt x="39" y="144"/>
                  </a:lnTo>
                  <a:lnTo>
                    <a:pt x="34" y="146"/>
                  </a:lnTo>
                  <a:lnTo>
                    <a:pt x="34" y="146"/>
                  </a:lnTo>
                  <a:lnTo>
                    <a:pt x="27" y="144"/>
                  </a:lnTo>
                  <a:lnTo>
                    <a:pt x="25" y="144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16" y="146"/>
                  </a:lnTo>
                  <a:lnTo>
                    <a:pt x="16" y="146"/>
                  </a:lnTo>
                  <a:lnTo>
                    <a:pt x="12" y="143"/>
                  </a:lnTo>
                  <a:lnTo>
                    <a:pt x="10" y="144"/>
                  </a:lnTo>
                  <a:lnTo>
                    <a:pt x="8" y="147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7" y="152"/>
                  </a:lnTo>
                  <a:lnTo>
                    <a:pt x="6" y="153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" y="157"/>
                  </a:lnTo>
                  <a:lnTo>
                    <a:pt x="3" y="161"/>
                  </a:lnTo>
                  <a:lnTo>
                    <a:pt x="3" y="161"/>
                  </a:lnTo>
                  <a:lnTo>
                    <a:pt x="5" y="165"/>
                  </a:lnTo>
                  <a:lnTo>
                    <a:pt x="5" y="167"/>
                  </a:lnTo>
                  <a:lnTo>
                    <a:pt x="6" y="170"/>
                  </a:lnTo>
                  <a:lnTo>
                    <a:pt x="6" y="170"/>
                  </a:lnTo>
                  <a:lnTo>
                    <a:pt x="11" y="175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1"/>
                  </a:lnTo>
                  <a:lnTo>
                    <a:pt x="14" y="191"/>
                  </a:lnTo>
                  <a:lnTo>
                    <a:pt x="15" y="194"/>
                  </a:lnTo>
                  <a:lnTo>
                    <a:pt x="16" y="195"/>
                  </a:lnTo>
                  <a:lnTo>
                    <a:pt x="17" y="195"/>
                  </a:lnTo>
                  <a:lnTo>
                    <a:pt x="17" y="195"/>
                  </a:lnTo>
                  <a:lnTo>
                    <a:pt x="20" y="194"/>
                  </a:lnTo>
                  <a:lnTo>
                    <a:pt x="22" y="194"/>
                  </a:lnTo>
                  <a:lnTo>
                    <a:pt x="24" y="195"/>
                  </a:lnTo>
                  <a:lnTo>
                    <a:pt x="26" y="194"/>
                  </a:lnTo>
                  <a:lnTo>
                    <a:pt x="26" y="194"/>
                  </a:lnTo>
                  <a:lnTo>
                    <a:pt x="26" y="193"/>
                  </a:lnTo>
                  <a:lnTo>
                    <a:pt x="27" y="191"/>
                  </a:lnTo>
                  <a:lnTo>
                    <a:pt x="30" y="193"/>
                  </a:lnTo>
                  <a:lnTo>
                    <a:pt x="35" y="194"/>
                  </a:lnTo>
                  <a:lnTo>
                    <a:pt x="35" y="194"/>
                  </a:lnTo>
                  <a:lnTo>
                    <a:pt x="38" y="193"/>
                  </a:lnTo>
                  <a:lnTo>
                    <a:pt x="41" y="190"/>
                  </a:lnTo>
                  <a:lnTo>
                    <a:pt x="44" y="188"/>
                  </a:lnTo>
                  <a:lnTo>
                    <a:pt x="45" y="188"/>
                  </a:lnTo>
                  <a:lnTo>
                    <a:pt x="45" y="188"/>
                  </a:lnTo>
                  <a:lnTo>
                    <a:pt x="48" y="189"/>
                  </a:lnTo>
                  <a:lnTo>
                    <a:pt x="49" y="191"/>
                  </a:lnTo>
                  <a:lnTo>
                    <a:pt x="52" y="198"/>
                  </a:lnTo>
                  <a:lnTo>
                    <a:pt x="52" y="198"/>
                  </a:lnTo>
                  <a:lnTo>
                    <a:pt x="53" y="200"/>
                  </a:lnTo>
                  <a:lnTo>
                    <a:pt x="55" y="202"/>
                  </a:lnTo>
                  <a:lnTo>
                    <a:pt x="57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5" y="205"/>
                  </a:lnTo>
                  <a:lnTo>
                    <a:pt x="54" y="207"/>
                  </a:lnTo>
                  <a:lnTo>
                    <a:pt x="55" y="209"/>
                  </a:lnTo>
                  <a:lnTo>
                    <a:pt x="57" y="209"/>
                  </a:lnTo>
                  <a:lnTo>
                    <a:pt x="57" y="209"/>
                  </a:lnTo>
                  <a:lnTo>
                    <a:pt x="58" y="210"/>
                  </a:lnTo>
                  <a:lnTo>
                    <a:pt x="58" y="213"/>
                  </a:lnTo>
                  <a:lnTo>
                    <a:pt x="59" y="216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62" y="219"/>
                  </a:lnTo>
                  <a:lnTo>
                    <a:pt x="63" y="221"/>
                  </a:lnTo>
                  <a:lnTo>
                    <a:pt x="66" y="221"/>
                  </a:lnTo>
                  <a:lnTo>
                    <a:pt x="67" y="218"/>
                  </a:lnTo>
                  <a:lnTo>
                    <a:pt x="67" y="218"/>
                  </a:lnTo>
                  <a:lnTo>
                    <a:pt x="68" y="217"/>
                  </a:lnTo>
                  <a:lnTo>
                    <a:pt x="71" y="217"/>
                  </a:lnTo>
                  <a:lnTo>
                    <a:pt x="73" y="221"/>
                  </a:lnTo>
                  <a:lnTo>
                    <a:pt x="73" y="221"/>
                  </a:lnTo>
                  <a:lnTo>
                    <a:pt x="76" y="222"/>
                  </a:lnTo>
                  <a:lnTo>
                    <a:pt x="78" y="221"/>
                  </a:lnTo>
                  <a:lnTo>
                    <a:pt x="81" y="219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3" y="214"/>
                  </a:lnTo>
                  <a:lnTo>
                    <a:pt x="86" y="213"/>
                  </a:lnTo>
                  <a:lnTo>
                    <a:pt x="88" y="214"/>
                  </a:lnTo>
                  <a:lnTo>
                    <a:pt x="88" y="216"/>
                  </a:lnTo>
                  <a:lnTo>
                    <a:pt x="88" y="216"/>
                  </a:lnTo>
                  <a:lnTo>
                    <a:pt x="88" y="218"/>
                  </a:lnTo>
                  <a:lnTo>
                    <a:pt x="90" y="219"/>
                  </a:lnTo>
                  <a:lnTo>
                    <a:pt x="91" y="219"/>
                  </a:lnTo>
                  <a:lnTo>
                    <a:pt x="94" y="218"/>
                  </a:lnTo>
                  <a:lnTo>
                    <a:pt x="94" y="218"/>
                  </a:lnTo>
                  <a:lnTo>
                    <a:pt x="96" y="217"/>
                  </a:lnTo>
                  <a:lnTo>
                    <a:pt x="99" y="217"/>
                  </a:lnTo>
                  <a:lnTo>
                    <a:pt x="99" y="217"/>
                  </a:lnTo>
                  <a:lnTo>
                    <a:pt x="102" y="205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1" y="200"/>
                  </a:lnTo>
                  <a:lnTo>
                    <a:pt x="101" y="198"/>
                  </a:lnTo>
                  <a:lnTo>
                    <a:pt x="101" y="196"/>
                  </a:lnTo>
                  <a:lnTo>
                    <a:pt x="101" y="196"/>
                  </a:lnTo>
                  <a:lnTo>
                    <a:pt x="107" y="195"/>
                  </a:lnTo>
                  <a:lnTo>
                    <a:pt x="110" y="194"/>
                  </a:lnTo>
                  <a:lnTo>
                    <a:pt x="113" y="191"/>
                  </a:lnTo>
                  <a:lnTo>
                    <a:pt x="113" y="191"/>
                  </a:lnTo>
                  <a:lnTo>
                    <a:pt x="116" y="185"/>
                  </a:lnTo>
                  <a:lnTo>
                    <a:pt x="118" y="182"/>
                  </a:lnTo>
                  <a:lnTo>
                    <a:pt x="118" y="182"/>
                  </a:lnTo>
                  <a:lnTo>
                    <a:pt x="118" y="176"/>
                  </a:lnTo>
                  <a:lnTo>
                    <a:pt x="120" y="172"/>
                  </a:lnTo>
                  <a:lnTo>
                    <a:pt x="120" y="171"/>
                  </a:lnTo>
                  <a:lnTo>
                    <a:pt x="121" y="172"/>
                  </a:lnTo>
                  <a:lnTo>
                    <a:pt x="121" y="172"/>
                  </a:lnTo>
                  <a:lnTo>
                    <a:pt x="128" y="175"/>
                  </a:lnTo>
                  <a:lnTo>
                    <a:pt x="130" y="175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32" y="170"/>
                  </a:lnTo>
                  <a:lnTo>
                    <a:pt x="134" y="169"/>
                  </a:lnTo>
                  <a:lnTo>
                    <a:pt x="135" y="167"/>
                  </a:lnTo>
                  <a:lnTo>
                    <a:pt x="137" y="166"/>
                  </a:lnTo>
                  <a:lnTo>
                    <a:pt x="137" y="166"/>
                  </a:lnTo>
                  <a:lnTo>
                    <a:pt x="138" y="163"/>
                  </a:lnTo>
                  <a:lnTo>
                    <a:pt x="140" y="162"/>
                  </a:lnTo>
                  <a:lnTo>
                    <a:pt x="144" y="162"/>
                  </a:lnTo>
                  <a:lnTo>
                    <a:pt x="144" y="162"/>
                  </a:lnTo>
                  <a:lnTo>
                    <a:pt x="148" y="162"/>
                  </a:lnTo>
                  <a:lnTo>
                    <a:pt x="149" y="161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51" y="158"/>
                  </a:lnTo>
                  <a:lnTo>
                    <a:pt x="153" y="157"/>
                  </a:lnTo>
                  <a:lnTo>
                    <a:pt x="157" y="156"/>
                  </a:lnTo>
                  <a:lnTo>
                    <a:pt x="162" y="155"/>
                  </a:lnTo>
                  <a:lnTo>
                    <a:pt x="162" y="155"/>
                  </a:lnTo>
                  <a:lnTo>
                    <a:pt x="168" y="149"/>
                  </a:lnTo>
                  <a:lnTo>
                    <a:pt x="171" y="148"/>
                  </a:lnTo>
                  <a:lnTo>
                    <a:pt x="172" y="149"/>
                  </a:lnTo>
                  <a:lnTo>
                    <a:pt x="172" y="149"/>
                  </a:lnTo>
                  <a:lnTo>
                    <a:pt x="176" y="151"/>
                  </a:lnTo>
                  <a:lnTo>
                    <a:pt x="181" y="151"/>
                  </a:lnTo>
                  <a:lnTo>
                    <a:pt x="190" y="151"/>
                  </a:lnTo>
                  <a:lnTo>
                    <a:pt x="190" y="151"/>
                  </a:lnTo>
                  <a:lnTo>
                    <a:pt x="195" y="148"/>
                  </a:lnTo>
                  <a:lnTo>
                    <a:pt x="199" y="147"/>
                  </a:lnTo>
                  <a:lnTo>
                    <a:pt x="201" y="147"/>
                  </a:lnTo>
                  <a:lnTo>
                    <a:pt x="201" y="147"/>
                  </a:lnTo>
                  <a:lnTo>
                    <a:pt x="207" y="147"/>
                  </a:lnTo>
                  <a:lnTo>
                    <a:pt x="213" y="146"/>
                  </a:lnTo>
                  <a:lnTo>
                    <a:pt x="224" y="144"/>
                  </a:lnTo>
                  <a:lnTo>
                    <a:pt x="224" y="144"/>
                  </a:lnTo>
                  <a:lnTo>
                    <a:pt x="228" y="143"/>
                  </a:lnTo>
                  <a:lnTo>
                    <a:pt x="231" y="142"/>
                  </a:lnTo>
                  <a:lnTo>
                    <a:pt x="233" y="138"/>
                  </a:lnTo>
                  <a:lnTo>
                    <a:pt x="233" y="138"/>
                  </a:lnTo>
                  <a:lnTo>
                    <a:pt x="236" y="133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3"/>
                  </a:lnTo>
                  <a:lnTo>
                    <a:pt x="240" y="111"/>
                  </a:lnTo>
                  <a:lnTo>
                    <a:pt x="238" y="90"/>
                  </a:lnTo>
                  <a:lnTo>
                    <a:pt x="238" y="90"/>
                  </a:lnTo>
                  <a:lnTo>
                    <a:pt x="227" y="92"/>
                  </a:lnTo>
                  <a:lnTo>
                    <a:pt x="227" y="92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16" name="자유형 35"/>
            <p:cNvSpPr/>
            <p:nvPr/>
          </p:nvSpPr>
          <p:spPr>
            <a:xfrm>
              <a:off x="3175000" y="2678113"/>
              <a:ext cx="92075" cy="63500"/>
            </a:xfrm>
            <a:custGeom>
              <a:avLst/>
              <a:gdLst>
                <a:gd name="T0" fmla="*/ 113 w 116"/>
                <a:gd name="T1" fmla="*/ 45 h 80"/>
                <a:gd name="T2" fmla="*/ 110 w 116"/>
                <a:gd name="T3" fmla="*/ 43 h 80"/>
                <a:gd name="T4" fmla="*/ 109 w 116"/>
                <a:gd name="T5" fmla="*/ 36 h 80"/>
                <a:gd name="T6" fmla="*/ 104 w 116"/>
                <a:gd name="T7" fmla="*/ 37 h 80"/>
                <a:gd name="T8" fmla="*/ 100 w 116"/>
                <a:gd name="T9" fmla="*/ 36 h 80"/>
                <a:gd name="T10" fmla="*/ 96 w 116"/>
                <a:gd name="T11" fmla="*/ 32 h 80"/>
                <a:gd name="T12" fmla="*/ 95 w 116"/>
                <a:gd name="T13" fmla="*/ 31 h 80"/>
                <a:gd name="T14" fmla="*/ 94 w 116"/>
                <a:gd name="T15" fmla="*/ 24 h 80"/>
                <a:gd name="T16" fmla="*/ 87 w 116"/>
                <a:gd name="T17" fmla="*/ 19 h 80"/>
                <a:gd name="T18" fmla="*/ 82 w 116"/>
                <a:gd name="T19" fmla="*/ 10 h 80"/>
                <a:gd name="T20" fmla="*/ 82 w 116"/>
                <a:gd name="T21" fmla="*/ 3 h 80"/>
                <a:gd name="T22" fmla="*/ 73 w 116"/>
                <a:gd name="T23" fmla="*/ 1 h 80"/>
                <a:gd name="T24" fmla="*/ 69 w 116"/>
                <a:gd name="T25" fmla="*/ 1 h 80"/>
                <a:gd name="T26" fmla="*/ 58 w 116"/>
                <a:gd name="T27" fmla="*/ 8 h 80"/>
                <a:gd name="T28" fmla="*/ 50 w 116"/>
                <a:gd name="T29" fmla="*/ 12 h 80"/>
                <a:gd name="T30" fmla="*/ 49 w 116"/>
                <a:gd name="T31" fmla="*/ 14 h 80"/>
                <a:gd name="T32" fmla="*/ 41 w 116"/>
                <a:gd name="T33" fmla="*/ 14 h 80"/>
                <a:gd name="T34" fmla="*/ 38 w 116"/>
                <a:gd name="T35" fmla="*/ 18 h 80"/>
                <a:gd name="T36" fmla="*/ 33 w 116"/>
                <a:gd name="T37" fmla="*/ 22 h 80"/>
                <a:gd name="T38" fmla="*/ 31 w 116"/>
                <a:gd name="T39" fmla="*/ 27 h 80"/>
                <a:gd name="T40" fmla="*/ 22 w 116"/>
                <a:gd name="T41" fmla="*/ 24 h 80"/>
                <a:gd name="T42" fmla="*/ 19 w 116"/>
                <a:gd name="T43" fmla="*/ 28 h 80"/>
                <a:gd name="T44" fmla="*/ 17 w 116"/>
                <a:gd name="T45" fmla="*/ 37 h 80"/>
                <a:gd name="T46" fmla="*/ 11 w 116"/>
                <a:gd name="T47" fmla="*/ 46 h 80"/>
                <a:gd name="T48" fmla="*/ 2 w 116"/>
                <a:gd name="T49" fmla="*/ 48 h 80"/>
                <a:gd name="T50" fmla="*/ 3 w 116"/>
                <a:gd name="T51" fmla="*/ 55 h 80"/>
                <a:gd name="T52" fmla="*/ 0 w 116"/>
                <a:gd name="T53" fmla="*/ 69 h 80"/>
                <a:gd name="T54" fmla="*/ 6 w 116"/>
                <a:gd name="T55" fmla="*/ 74 h 80"/>
                <a:gd name="T56" fmla="*/ 11 w 116"/>
                <a:gd name="T57" fmla="*/ 79 h 80"/>
                <a:gd name="T58" fmla="*/ 19 w 116"/>
                <a:gd name="T59" fmla="*/ 79 h 80"/>
                <a:gd name="T60" fmla="*/ 28 w 116"/>
                <a:gd name="T61" fmla="*/ 75 h 80"/>
                <a:gd name="T62" fmla="*/ 35 w 116"/>
                <a:gd name="T63" fmla="*/ 78 h 80"/>
                <a:gd name="T64" fmla="*/ 40 w 116"/>
                <a:gd name="T65" fmla="*/ 78 h 80"/>
                <a:gd name="T66" fmla="*/ 39 w 116"/>
                <a:gd name="T67" fmla="*/ 69 h 80"/>
                <a:gd name="T68" fmla="*/ 38 w 116"/>
                <a:gd name="T69" fmla="*/ 61 h 80"/>
                <a:gd name="T70" fmla="*/ 55 w 116"/>
                <a:gd name="T71" fmla="*/ 60 h 80"/>
                <a:gd name="T72" fmla="*/ 73 w 116"/>
                <a:gd name="T73" fmla="*/ 62 h 80"/>
                <a:gd name="T74" fmla="*/ 77 w 116"/>
                <a:gd name="T75" fmla="*/ 59 h 80"/>
                <a:gd name="T76" fmla="*/ 86 w 116"/>
                <a:gd name="T77" fmla="*/ 60 h 80"/>
                <a:gd name="T78" fmla="*/ 96 w 116"/>
                <a:gd name="T79" fmla="*/ 57 h 80"/>
                <a:gd name="T80" fmla="*/ 100 w 116"/>
                <a:gd name="T81" fmla="*/ 55 h 80"/>
                <a:gd name="T82" fmla="*/ 113 w 116"/>
                <a:gd name="T83" fmla="*/ 52 h 80"/>
                <a:gd name="T84" fmla="*/ 116 w 116"/>
                <a:gd name="T85" fmla="*/ 48 h 80"/>
                <a:gd name="T86" fmla="*/ 116 w 116"/>
                <a:gd name="T87" fmla="*/ 46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80">
                  <a:moveTo>
                    <a:pt x="116" y="46"/>
                  </a:moveTo>
                  <a:lnTo>
                    <a:pt x="116" y="46"/>
                  </a:lnTo>
                  <a:lnTo>
                    <a:pt x="113" y="45"/>
                  </a:lnTo>
                  <a:lnTo>
                    <a:pt x="110" y="43"/>
                  </a:lnTo>
                  <a:lnTo>
                    <a:pt x="110" y="43"/>
                  </a:lnTo>
                  <a:lnTo>
                    <a:pt x="110" y="43"/>
                  </a:lnTo>
                  <a:lnTo>
                    <a:pt x="110" y="41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6" y="37"/>
                  </a:lnTo>
                  <a:lnTo>
                    <a:pt x="104" y="37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0" y="36"/>
                  </a:lnTo>
                  <a:lnTo>
                    <a:pt x="99" y="34"/>
                  </a:lnTo>
                  <a:lnTo>
                    <a:pt x="9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5" y="32"/>
                  </a:lnTo>
                  <a:lnTo>
                    <a:pt x="95" y="31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4" y="24"/>
                  </a:lnTo>
                  <a:lnTo>
                    <a:pt x="91" y="22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6" y="17"/>
                  </a:lnTo>
                  <a:lnTo>
                    <a:pt x="85" y="14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77" y="3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58" y="8"/>
                  </a:lnTo>
                  <a:lnTo>
                    <a:pt x="54" y="9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4"/>
                  </a:lnTo>
                  <a:lnTo>
                    <a:pt x="39" y="15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6" y="19"/>
                  </a:lnTo>
                  <a:lnTo>
                    <a:pt x="35" y="21"/>
                  </a:lnTo>
                  <a:lnTo>
                    <a:pt x="33" y="22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19" y="28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7" y="37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1" y="46"/>
                  </a:lnTo>
                  <a:lnTo>
                    <a:pt x="8" y="47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7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8" y="75"/>
                  </a:lnTo>
                  <a:lnTo>
                    <a:pt x="11" y="79"/>
                  </a:lnTo>
                  <a:lnTo>
                    <a:pt x="15" y="80"/>
                  </a:lnTo>
                  <a:lnTo>
                    <a:pt x="17" y="80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22" y="76"/>
                  </a:lnTo>
                  <a:lnTo>
                    <a:pt x="28" y="75"/>
                  </a:lnTo>
                  <a:lnTo>
                    <a:pt x="33" y="76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38" y="79"/>
                  </a:lnTo>
                  <a:lnTo>
                    <a:pt x="39" y="79"/>
                  </a:lnTo>
                  <a:lnTo>
                    <a:pt x="40" y="78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39" y="69"/>
                  </a:lnTo>
                  <a:lnTo>
                    <a:pt x="38" y="65"/>
                  </a:lnTo>
                  <a:lnTo>
                    <a:pt x="38" y="61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44" y="60"/>
                  </a:lnTo>
                  <a:lnTo>
                    <a:pt x="55" y="60"/>
                  </a:lnTo>
                  <a:lnTo>
                    <a:pt x="68" y="61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74" y="62"/>
                  </a:lnTo>
                  <a:lnTo>
                    <a:pt x="76" y="61"/>
                  </a:lnTo>
                  <a:lnTo>
                    <a:pt x="77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6" y="60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96" y="57"/>
                  </a:lnTo>
                  <a:lnTo>
                    <a:pt x="99" y="55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106" y="55"/>
                  </a:lnTo>
                  <a:lnTo>
                    <a:pt x="110" y="54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5" y="50"/>
                  </a:lnTo>
                  <a:lnTo>
                    <a:pt x="116" y="48"/>
                  </a:lnTo>
                  <a:lnTo>
                    <a:pt x="116" y="47"/>
                  </a:lnTo>
                  <a:lnTo>
                    <a:pt x="116" y="47"/>
                  </a:lnTo>
                  <a:lnTo>
                    <a:pt x="116" y="46"/>
                  </a:lnTo>
                  <a:lnTo>
                    <a:pt x="116" y="46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17" name="자유형 36"/>
            <p:cNvSpPr/>
            <p:nvPr/>
          </p:nvSpPr>
          <p:spPr>
            <a:xfrm>
              <a:off x="3240088" y="2578100"/>
              <a:ext cx="176213" cy="138112"/>
            </a:xfrm>
            <a:custGeom>
              <a:avLst/>
              <a:gdLst>
                <a:gd name="T0" fmla="*/ 211 w 221"/>
                <a:gd name="T1" fmla="*/ 7 h 173"/>
                <a:gd name="T2" fmla="*/ 197 w 221"/>
                <a:gd name="T3" fmla="*/ 11 h 173"/>
                <a:gd name="T4" fmla="*/ 184 w 221"/>
                <a:gd name="T5" fmla="*/ 2 h 173"/>
                <a:gd name="T6" fmla="*/ 108 w 221"/>
                <a:gd name="T7" fmla="*/ 39 h 173"/>
                <a:gd name="T8" fmla="*/ 72 w 221"/>
                <a:gd name="T9" fmla="*/ 63 h 173"/>
                <a:gd name="T10" fmla="*/ 57 w 221"/>
                <a:gd name="T11" fmla="*/ 68 h 173"/>
                <a:gd name="T12" fmla="*/ 57 w 221"/>
                <a:gd name="T13" fmla="*/ 101 h 173"/>
                <a:gd name="T14" fmla="*/ 55 w 221"/>
                <a:gd name="T15" fmla="*/ 111 h 173"/>
                <a:gd name="T16" fmla="*/ 50 w 221"/>
                <a:gd name="T17" fmla="*/ 120 h 173"/>
                <a:gd name="T18" fmla="*/ 43 w 221"/>
                <a:gd name="T19" fmla="*/ 122 h 173"/>
                <a:gd name="T20" fmla="*/ 20 w 221"/>
                <a:gd name="T21" fmla="*/ 125 h 173"/>
                <a:gd name="T22" fmla="*/ 14 w 221"/>
                <a:gd name="T23" fmla="*/ 126 h 173"/>
                <a:gd name="T24" fmla="*/ 0 w 221"/>
                <a:gd name="T25" fmla="*/ 129 h 173"/>
                <a:gd name="T26" fmla="*/ 0 w 221"/>
                <a:gd name="T27" fmla="*/ 136 h 173"/>
                <a:gd name="T28" fmla="*/ 4 w 221"/>
                <a:gd name="T29" fmla="*/ 143 h 173"/>
                <a:gd name="T30" fmla="*/ 9 w 221"/>
                <a:gd name="T31" fmla="*/ 148 h 173"/>
                <a:gd name="T32" fmla="*/ 12 w 221"/>
                <a:gd name="T33" fmla="*/ 153 h 173"/>
                <a:gd name="T34" fmla="*/ 14 w 221"/>
                <a:gd name="T35" fmla="*/ 158 h 173"/>
                <a:gd name="T36" fmla="*/ 17 w 221"/>
                <a:gd name="T37" fmla="*/ 160 h 173"/>
                <a:gd name="T38" fmla="*/ 20 w 221"/>
                <a:gd name="T39" fmla="*/ 163 h 173"/>
                <a:gd name="T40" fmla="*/ 27 w 221"/>
                <a:gd name="T41" fmla="*/ 162 h 173"/>
                <a:gd name="T42" fmla="*/ 28 w 221"/>
                <a:gd name="T43" fmla="*/ 167 h 173"/>
                <a:gd name="T44" fmla="*/ 28 w 221"/>
                <a:gd name="T45" fmla="*/ 169 h 173"/>
                <a:gd name="T46" fmla="*/ 34 w 221"/>
                <a:gd name="T47" fmla="*/ 172 h 173"/>
                <a:gd name="T48" fmla="*/ 37 w 221"/>
                <a:gd name="T49" fmla="*/ 166 h 173"/>
                <a:gd name="T50" fmla="*/ 41 w 221"/>
                <a:gd name="T51" fmla="*/ 167 h 173"/>
                <a:gd name="T52" fmla="*/ 43 w 221"/>
                <a:gd name="T53" fmla="*/ 173 h 173"/>
                <a:gd name="T54" fmla="*/ 48 w 221"/>
                <a:gd name="T55" fmla="*/ 173 h 173"/>
                <a:gd name="T56" fmla="*/ 50 w 221"/>
                <a:gd name="T57" fmla="*/ 171 h 173"/>
                <a:gd name="T58" fmla="*/ 56 w 221"/>
                <a:gd name="T59" fmla="*/ 160 h 173"/>
                <a:gd name="T60" fmla="*/ 59 w 221"/>
                <a:gd name="T61" fmla="*/ 152 h 173"/>
                <a:gd name="T62" fmla="*/ 62 w 221"/>
                <a:gd name="T63" fmla="*/ 148 h 173"/>
                <a:gd name="T64" fmla="*/ 72 w 221"/>
                <a:gd name="T65" fmla="*/ 149 h 173"/>
                <a:gd name="T66" fmla="*/ 79 w 221"/>
                <a:gd name="T67" fmla="*/ 145 h 173"/>
                <a:gd name="T68" fmla="*/ 84 w 221"/>
                <a:gd name="T69" fmla="*/ 147 h 173"/>
                <a:gd name="T70" fmla="*/ 93 w 221"/>
                <a:gd name="T71" fmla="*/ 149 h 173"/>
                <a:gd name="T72" fmla="*/ 98 w 221"/>
                <a:gd name="T73" fmla="*/ 157 h 173"/>
                <a:gd name="T74" fmla="*/ 100 w 221"/>
                <a:gd name="T75" fmla="*/ 157 h 173"/>
                <a:gd name="T76" fmla="*/ 112 w 221"/>
                <a:gd name="T77" fmla="*/ 153 h 173"/>
                <a:gd name="T78" fmla="*/ 123 w 221"/>
                <a:gd name="T79" fmla="*/ 159 h 173"/>
                <a:gd name="T80" fmla="*/ 135 w 221"/>
                <a:gd name="T81" fmla="*/ 160 h 173"/>
                <a:gd name="T82" fmla="*/ 142 w 221"/>
                <a:gd name="T83" fmla="*/ 155 h 173"/>
                <a:gd name="T84" fmla="*/ 147 w 221"/>
                <a:gd name="T85" fmla="*/ 153 h 173"/>
                <a:gd name="T86" fmla="*/ 166 w 221"/>
                <a:gd name="T87" fmla="*/ 153 h 173"/>
                <a:gd name="T88" fmla="*/ 175 w 221"/>
                <a:gd name="T89" fmla="*/ 155 h 173"/>
                <a:gd name="T90" fmla="*/ 180 w 221"/>
                <a:gd name="T91" fmla="*/ 154 h 173"/>
                <a:gd name="T92" fmla="*/ 188 w 221"/>
                <a:gd name="T93" fmla="*/ 147 h 173"/>
                <a:gd name="T94" fmla="*/ 191 w 221"/>
                <a:gd name="T95" fmla="*/ 147 h 173"/>
                <a:gd name="T96" fmla="*/ 191 w 221"/>
                <a:gd name="T97" fmla="*/ 138 h 173"/>
                <a:gd name="T98" fmla="*/ 193 w 221"/>
                <a:gd name="T99" fmla="*/ 130 h 173"/>
                <a:gd name="T100" fmla="*/ 197 w 221"/>
                <a:gd name="T101" fmla="*/ 122 h 173"/>
                <a:gd name="T102" fmla="*/ 216 w 221"/>
                <a:gd name="T103" fmla="*/ 101 h 173"/>
                <a:gd name="T104" fmla="*/ 217 w 221"/>
                <a:gd name="T105" fmla="*/ 65 h 173"/>
                <a:gd name="T106" fmla="*/ 220 w 221"/>
                <a:gd name="T107" fmla="*/ 50 h 173"/>
                <a:gd name="T108" fmla="*/ 220 w 221"/>
                <a:gd name="T109" fmla="*/ 44 h 173"/>
                <a:gd name="T110" fmla="*/ 217 w 221"/>
                <a:gd name="T111" fmla="*/ 39 h 173"/>
                <a:gd name="T112" fmla="*/ 213 w 221"/>
                <a:gd name="T113" fmla="*/ 28 h 1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173">
                  <a:moveTo>
                    <a:pt x="212" y="26"/>
                  </a:moveTo>
                  <a:lnTo>
                    <a:pt x="212" y="26"/>
                  </a:lnTo>
                  <a:lnTo>
                    <a:pt x="211" y="7"/>
                  </a:lnTo>
                  <a:lnTo>
                    <a:pt x="199" y="13"/>
                  </a:lnTo>
                  <a:lnTo>
                    <a:pt x="199" y="13"/>
                  </a:lnTo>
                  <a:lnTo>
                    <a:pt x="197" y="11"/>
                  </a:lnTo>
                  <a:lnTo>
                    <a:pt x="191" y="4"/>
                  </a:lnTo>
                  <a:lnTo>
                    <a:pt x="191" y="4"/>
                  </a:lnTo>
                  <a:lnTo>
                    <a:pt x="184" y="2"/>
                  </a:lnTo>
                  <a:lnTo>
                    <a:pt x="178" y="0"/>
                  </a:lnTo>
                  <a:lnTo>
                    <a:pt x="169" y="0"/>
                  </a:lnTo>
                  <a:lnTo>
                    <a:pt x="108" y="39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72" y="63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9" y="89"/>
                  </a:lnTo>
                  <a:lnTo>
                    <a:pt x="57" y="101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5" y="111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50" y="120"/>
                  </a:lnTo>
                  <a:lnTo>
                    <a:pt x="47" y="121"/>
                  </a:lnTo>
                  <a:lnTo>
                    <a:pt x="43" y="122"/>
                  </a:lnTo>
                  <a:lnTo>
                    <a:pt x="43" y="122"/>
                  </a:lnTo>
                  <a:lnTo>
                    <a:pt x="32" y="124"/>
                  </a:lnTo>
                  <a:lnTo>
                    <a:pt x="26" y="125"/>
                  </a:lnTo>
                  <a:lnTo>
                    <a:pt x="20" y="125"/>
                  </a:lnTo>
                  <a:lnTo>
                    <a:pt x="20" y="125"/>
                  </a:lnTo>
                  <a:lnTo>
                    <a:pt x="18" y="125"/>
                  </a:lnTo>
                  <a:lnTo>
                    <a:pt x="14" y="126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3" y="140"/>
                  </a:lnTo>
                  <a:lnTo>
                    <a:pt x="4" y="143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9" y="148"/>
                  </a:lnTo>
                  <a:lnTo>
                    <a:pt x="12" y="150"/>
                  </a:lnTo>
                  <a:lnTo>
                    <a:pt x="12" y="153"/>
                  </a:lnTo>
                  <a:lnTo>
                    <a:pt x="12" y="153"/>
                  </a:lnTo>
                  <a:lnTo>
                    <a:pt x="13" y="157"/>
                  </a:lnTo>
                  <a:lnTo>
                    <a:pt x="13" y="158"/>
                  </a:lnTo>
                  <a:lnTo>
                    <a:pt x="14" y="158"/>
                  </a:lnTo>
                  <a:lnTo>
                    <a:pt x="14" y="158"/>
                  </a:lnTo>
                  <a:lnTo>
                    <a:pt x="15" y="158"/>
                  </a:lnTo>
                  <a:lnTo>
                    <a:pt x="17" y="160"/>
                  </a:lnTo>
                  <a:lnTo>
                    <a:pt x="18" y="162"/>
                  </a:lnTo>
                  <a:lnTo>
                    <a:pt x="20" y="163"/>
                  </a:lnTo>
                  <a:lnTo>
                    <a:pt x="20" y="163"/>
                  </a:lnTo>
                  <a:lnTo>
                    <a:pt x="22" y="163"/>
                  </a:lnTo>
                  <a:lnTo>
                    <a:pt x="24" y="163"/>
                  </a:lnTo>
                  <a:lnTo>
                    <a:pt x="27" y="162"/>
                  </a:lnTo>
                  <a:lnTo>
                    <a:pt x="27" y="162"/>
                  </a:lnTo>
                  <a:lnTo>
                    <a:pt x="27" y="162"/>
                  </a:lnTo>
                  <a:lnTo>
                    <a:pt x="28" y="167"/>
                  </a:lnTo>
                  <a:lnTo>
                    <a:pt x="28" y="169"/>
                  </a:lnTo>
                  <a:lnTo>
                    <a:pt x="28" y="169"/>
                  </a:lnTo>
                  <a:lnTo>
                    <a:pt x="28" y="169"/>
                  </a:lnTo>
                  <a:lnTo>
                    <a:pt x="31" y="171"/>
                  </a:lnTo>
                  <a:lnTo>
                    <a:pt x="34" y="172"/>
                  </a:lnTo>
                  <a:lnTo>
                    <a:pt x="34" y="172"/>
                  </a:lnTo>
                  <a:lnTo>
                    <a:pt x="34" y="169"/>
                  </a:lnTo>
                  <a:lnTo>
                    <a:pt x="34" y="167"/>
                  </a:lnTo>
                  <a:lnTo>
                    <a:pt x="37" y="166"/>
                  </a:lnTo>
                  <a:lnTo>
                    <a:pt x="39" y="166"/>
                  </a:lnTo>
                  <a:lnTo>
                    <a:pt x="39" y="166"/>
                  </a:lnTo>
                  <a:lnTo>
                    <a:pt x="41" y="167"/>
                  </a:lnTo>
                  <a:lnTo>
                    <a:pt x="42" y="169"/>
                  </a:lnTo>
                  <a:lnTo>
                    <a:pt x="42" y="171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6" y="173"/>
                  </a:lnTo>
                  <a:lnTo>
                    <a:pt x="48" y="173"/>
                  </a:lnTo>
                  <a:lnTo>
                    <a:pt x="50" y="172"/>
                  </a:lnTo>
                  <a:lnTo>
                    <a:pt x="50" y="171"/>
                  </a:lnTo>
                  <a:lnTo>
                    <a:pt x="50" y="171"/>
                  </a:lnTo>
                  <a:lnTo>
                    <a:pt x="51" y="167"/>
                  </a:lnTo>
                  <a:lnTo>
                    <a:pt x="52" y="164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7" y="154"/>
                  </a:lnTo>
                  <a:lnTo>
                    <a:pt x="59" y="152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62" y="148"/>
                  </a:lnTo>
                  <a:lnTo>
                    <a:pt x="66" y="148"/>
                  </a:lnTo>
                  <a:lnTo>
                    <a:pt x="72" y="149"/>
                  </a:lnTo>
                  <a:lnTo>
                    <a:pt x="72" y="149"/>
                  </a:lnTo>
                  <a:lnTo>
                    <a:pt x="75" y="148"/>
                  </a:lnTo>
                  <a:lnTo>
                    <a:pt x="76" y="147"/>
                  </a:lnTo>
                  <a:lnTo>
                    <a:pt x="79" y="145"/>
                  </a:lnTo>
                  <a:lnTo>
                    <a:pt x="81" y="145"/>
                  </a:lnTo>
                  <a:lnTo>
                    <a:pt x="81" y="145"/>
                  </a:lnTo>
                  <a:lnTo>
                    <a:pt x="84" y="147"/>
                  </a:lnTo>
                  <a:lnTo>
                    <a:pt x="88" y="148"/>
                  </a:lnTo>
                  <a:lnTo>
                    <a:pt x="90" y="148"/>
                  </a:lnTo>
                  <a:lnTo>
                    <a:pt x="93" y="149"/>
                  </a:lnTo>
                  <a:lnTo>
                    <a:pt x="93" y="149"/>
                  </a:lnTo>
                  <a:lnTo>
                    <a:pt x="95" y="155"/>
                  </a:lnTo>
                  <a:lnTo>
                    <a:pt x="98" y="157"/>
                  </a:lnTo>
                  <a:lnTo>
                    <a:pt x="99" y="157"/>
                  </a:lnTo>
                  <a:lnTo>
                    <a:pt x="100" y="157"/>
                  </a:lnTo>
                  <a:lnTo>
                    <a:pt x="100" y="157"/>
                  </a:lnTo>
                  <a:lnTo>
                    <a:pt x="107" y="154"/>
                  </a:lnTo>
                  <a:lnTo>
                    <a:pt x="112" y="153"/>
                  </a:lnTo>
                  <a:lnTo>
                    <a:pt x="112" y="153"/>
                  </a:lnTo>
                  <a:lnTo>
                    <a:pt x="114" y="154"/>
                  </a:lnTo>
                  <a:lnTo>
                    <a:pt x="118" y="155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30" y="160"/>
                  </a:lnTo>
                  <a:lnTo>
                    <a:pt x="135" y="160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42" y="155"/>
                  </a:lnTo>
                  <a:lnTo>
                    <a:pt x="145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58" y="152"/>
                  </a:lnTo>
                  <a:lnTo>
                    <a:pt x="163" y="152"/>
                  </a:lnTo>
                  <a:lnTo>
                    <a:pt x="166" y="153"/>
                  </a:lnTo>
                  <a:lnTo>
                    <a:pt x="166" y="153"/>
                  </a:lnTo>
                  <a:lnTo>
                    <a:pt x="172" y="155"/>
                  </a:lnTo>
                  <a:lnTo>
                    <a:pt x="175" y="155"/>
                  </a:lnTo>
                  <a:lnTo>
                    <a:pt x="178" y="155"/>
                  </a:lnTo>
                  <a:lnTo>
                    <a:pt x="178" y="155"/>
                  </a:lnTo>
                  <a:lnTo>
                    <a:pt x="180" y="154"/>
                  </a:lnTo>
                  <a:lnTo>
                    <a:pt x="183" y="150"/>
                  </a:lnTo>
                  <a:lnTo>
                    <a:pt x="185" y="148"/>
                  </a:lnTo>
                  <a:lnTo>
                    <a:pt x="188" y="147"/>
                  </a:lnTo>
                  <a:lnTo>
                    <a:pt x="188" y="147"/>
                  </a:lnTo>
                  <a:lnTo>
                    <a:pt x="191" y="147"/>
                  </a:lnTo>
                  <a:lnTo>
                    <a:pt x="191" y="147"/>
                  </a:lnTo>
                  <a:lnTo>
                    <a:pt x="191" y="141"/>
                  </a:lnTo>
                  <a:lnTo>
                    <a:pt x="191" y="141"/>
                  </a:lnTo>
                  <a:lnTo>
                    <a:pt x="191" y="138"/>
                  </a:lnTo>
                  <a:lnTo>
                    <a:pt x="192" y="135"/>
                  </a:lnTo>
                  <a:lnTo>
                    <a:pt x="192" y="134"/>
                  </a:lnTo>
                  <a:lnTo>
                    <a:pt x="193" y="130"/>
                  </a:lnTo>
                  <a:lnTo>
                    <a:pt x="193" y="130"/>
                  </a:lnTo>
                  <a:lnTo>
                    <a:pt x="194" y="126"/>
                  </a:lnTo>
                  <a:lnTo>
                    <a:pt x="197" y="122"/>
                  </a:lnTo>
                  <a:lnTo>
                    <a:pt x="205" y="112"/>
                  </a:lnTo>
                  <a:lnTo>
                    <a:pt x="216" y="101"/>
                  </a:lnTo>
                  <a:lnTo>
                    <a:pt x="216" y="101"/>
                  </a:lnTo>
                  <a:lnTo>
                    <a:pt x="217" y="96"/>
                  </a:lnTo>
                  <a:lnTo>
                    <a:pt x="217" y="84"/>
                  </a:lnTo>
                  <a:lnTo>
                    <a:pt x="217" y="65"/>
                  </a:lnTo>
                  <a:lnTo>
                    <a:pt x="217" y="65"/>
                  </a:lnTo>
                  <a:lnTo>
                    <a:pt x="218" y="58"/>
                  </a:lnTo>
                  <a:lnTo>
                    <a:pt x="220" y="50"/>
                  </a:lnTo>
                  <a:lnTo>
                    <a:pt x="220" y="50"/>
                  </a:lnTo>
                  <a:lnTo>
                    <a:pt x="221" y="46"/>
                  </a:lnTo>
                  <a:lnTo>
                    <a:pt x="220" y="44"/>
                  </a:lnTo>
                  <a:lnTo>
                    <a:pt x="218" y="42"/>
                  </a:lnTo>
                  <a:lnTo>
                    <a:pt x="217" y="39"/>
                  </a:lnTo>
                  <a:lnTo>
                    <a:pt x="217" y="39"/>
                  </a:lnTo>
                  <a:lnTo>
                    <a:pt x="217" y="35"/>
                  </a:lnTo>
                  <a:lnTo>
                    <a:pt x="215" y="31"/>
                  </a:lnTo>
                  <a:lnTo>
                    <a:pt x="213" y="28"/>
                  </a:lnTo>
                  <a:lnTo>
                    <a:pt x="212" y="26"/>
                  </a:lnTo>
                  <a:lnTo>
                    <a:pt x="212" y="26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18" name="자유형 37"/>
            <p:cNvSpPr/>
            <p:nvPr/>
          </p:nvSpPr>
          <p:spPr>
            <a:xfrm>
              <a:off x="3390900" y="2578100"/>
              <a:ext cx="112713" cy="188912"/>
            </a:xfrm>
            <a:custGeom>
              <a:avLst/>
              <a:gdLst>
                <a:gd name="T0" fmla="*/ 20 w 142"/>
                <a:gd name="T1" fmla="*/ 7 h 238"/>
                <a:gd name="T2" fmla="*/ 21 w 142"/>
                <a:gd name="T3" fmla="*/ 26 h 238"/>
                <a:gd name="T4" fmla="*/ 26 w 142"/>
                <a:gd name="T5" fmla="*/ 35 h 238"/>
                <a:gd name="T6" fmla="*/ 27 w 142"/>
                <a:gd name="T7" fmla="*/ 42 h 238"/>
                <a:gd name="T8" fmla="*/ 29 w 142"/>
                <a:gd name="T9" fmla="*/ 50 h 238"/>
                <a:gd name="T10" fmla="*/ 26 w 142"/>
                <a:gd name="T11" fmla="*/ 65 h 238"/>
                <a:gd name="T12" fmla="*/ 26 w 142"/>
                <a:gd name="T13" fmla="*/ 96 h 238"/>
                <a:gd name="T14" fmla="*/ 14 w 142"/>
                <a:gd name="T15" fmla="*/ 112 h 238"/>
                <a:gd name="T16" fmla="*/ 2 w 142"/>
                <a:gd name="T17" fmla="*/ 130 h 238"/>
                <a:gd name="T18" fmla="*/ 1 w 142"/>
                <a:gd name="T19" fmla="*/ 135 h 238"/>
                <a:gd name="T20" fmla="*/ 0 w 142"/>
                <a:gd name="T21" fmla="*/ 141 h 238"/>
                <a:gd name="T22" fmla="*/ 2 w 142"/>
                <a:gd name="T23" fmla="*/ 149 h 238"/>
                <a:gd name="T24" fmla="*/ 6 w 142"/>
                <a:gd name="T25" fmla="*/ 154 h 238"/>
                <a:gd name="T26" fmla="*/ 12 w 142"/>
                <a:gd name="T27" fmla="*/ 157 h 238"/>
                <a:gd name="T28" fmla="*/ 17 w 142"/>
                <a:gd name="T29" fmla="*/ 169 h 238"/>
                <a:gd name="T30" fmla="*/ 19 w 142"/>
                <a:gd name="T31" fmla="*/ 174 h 238"/>
                <a:gd name="T32" fmla="*/ 19 w 142"/>
                <a:gd name="T33" fmla="*/ 182 h 238"/>
                <a:gd name="T34" fmla="*/ 24 w 142"/>
                <a:gd name="T35" fmla="*/ 197 h 238"/>
                <a:gd name="T36" fmla="*/ 26 w 142"/>
                <a:gd name="T37" fmla="*/ 200 h 238"/>
                <a:gd name="T38" fmla="*/ 19 w 142"/>
                <a:gd name="T39" fmla="*/ 201 h 238"/>
                <a:gd name="T40" fmla="*/ 7 w 142"/>
                <a:gd name="T41" fmla="*/ 204 h 238"/>
                <a:gd name="T42" fmla="*/ 7 w 142"/>
                <a:gd name="T43" fmla="*/ 210 h 238"/>
                <a:gd name="T44" fmla="*/ 17 w 142"/>
                <a:gd name="T45" fmla="*/ 219 h 238"/>
                <a:gd name="T46" fmla="*/ 22 w 142"/>
                <a:gd name="T47" fmla="*/ 225 h 238"/>
                <a:gd name="T48" fmla="*/ 27 w 142"/>
                <a:gd name="T49" fmla="*/ 238 h 238"/>
                <a:gd name="T50" fmla="*/ 34 w 142"/>
                <a:gd name="T51" fmla="*/ 237 h 238"/>
                <a:gd name="T52" fmla="*/ 36 w 142"/>
                <a:gd name="T53" fmla="*/ 233 h 238"/>
                <a:gd name="T54" fmla="*/ 43 w 142"/>
                <a:gd name="T55" fmla="*/ 235 h 238"/>
                <a:gd name="T56" fmla="*/ 45 w 142"/>
                <a:gd name="T57" fmla="*/ 234 h 238"/>
                <a:gd name="T58" fmla="*/ 60 w 142"/>
                <a:gd name="T59" fmla="*/ 229 h 238"/>
                <a:gd name="T60" fmla="*/ 73 w 142"/>
                <a:gd name="T61" fmla="*/ 223 h 238"/>
                <a:gd name="T62" fmla="*/ 73 w 142"/>
                <a:gd name="T63" fmla="*/ 219 h 238"/>
                <a:gd name="T64" fmla="*/ 74 w 142"/>
                <a:gd name="T65" fmla="*/ 215 h 238"/>
                <a:gd name="T66" fmla="*/ 90 w 142"/>
                <a:gd name="T67" fmla="*/ 214 h 238"/>
                <a:gd name="T68" fmla="*/ 95 w 142"/>
                <a:gd name="T69" fmla="*/ 211 h 238"/>
                <a:gd name="T70" fmla="*/ 109 w 142"/>
                <a:gd name="T71" fmla="*/ 196 h 238"/>
                <a:gd name="T72" fmla="*/ 110 w 142"/>
                <a:gd name="T73" fmla="*/ 191 h 238"/>
                <a:gd name="T74" fmla="*/ 118 w 142"/>
                <a:gd name="T75" fmla="*/ 186 h 238"/>
                <a:gd name="T76" fmla="*/ 123 w 142"/>
                <a:gd name="T77" fmla="*/ 185 h 238"/>
                <a:gd name="T78" fmla="*/ 125 w 142"/>
                <a:gd name="T79" fmla="*/ 185 h 238"/>
                <a:gd name="T80" fmla="*/ 124 w 142"/>
                <a:gd name="T81" fmla="*/ 176 h 238"/>
                <a:gd name="T82" fmla="*/ 120 w 142"/>
                <a:gd name="T83" fmla="*/ 169 h 238"/>
                <a:gd name="T84" fmla="*/ 118 w 142"/>
                <a:gd name="T85" fmla="*/ 159 h 238"/>
                <a:gd name="T86" fmla="*/ 114 w 142"/>
                <a:gd name="T87" fmla="*/ 157 h 238"/>
                <a:gd name="T88" fmla="*/ 115 w 142"/>
                <a:gd name="T89" fmla="*/ 152 h 238"/>
                <a:gd name="T90" fmla="*/ 115 w 142"/>
                <a:gd name="T91" fmla="*/ 145 h 238"/>
                <a:gd name="T92" fmla="*/ 116 w 142"/>
                <a:gd name="T93" fmla="*/ 140 h 238"/>
                <a:gd name="T94" fmla="*/ 119 w 142"/>
                <a:gd name="T95" fmla="*/ 139 h 238"/>
                <a:gd name="T96" fmla="*/ 121 w 142"/>
                <a:gd name="T97" fmla="*/ 131 h 238"/>
                <a:gd name="T98" fmla="*/ 125 w 142"/>
                <a:gd name="T99" fmla="*/ 129 h 238"/>
                <a:gd name="T100" fmla="*/ 128 w 142"/>
                <a:gd name="T101" fmla="*/ 121 h 238"/>
                <a:gd name="T102" fmla="*/ 133 w 142"/>
                <a:gd name="T103" fmla="*/ 116 h 238"/>
                <a:gd name="T104" fmla="*/ 142 w 142"/>
                <a:gd name="T105" fmla="*/ 111 h 238"/>
                <a:gd name="T106" fmla="*/ 142 w 142"/>
                <a:gd name="T107" fmla="*/ 59 h 2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2" h="238">
                  <a:moveTo>
                    <a:pt x="142" y="59"/>
                  </a:moveTo>
                  <a:lnTo>
                    <a:pt x="33" y="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2" y="28"/>
                  </a:lnTo>
                  <a:lnTo>
                    <a:pt x="24" y="31"/>
                  </a:lnTo>
                  <a:lnTo>
                    <a:pt x="26" y="35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42"/>
                  </a:lnTo>
                  <a:lnTo>
                    <a:pt x="29" y="44"/>
                  </a:lnTo>
                  <a:lnTo>
                    <a:pt x="30" y="46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7" y="58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84"/>
                  </a:lnTo>
                  <a:lnTo>
                    <a:pt x="26" y="96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14" y="112"/>
                  </a:lnTo>
                  <a:lnTo>
                    <a:pt x="6" y="122"/>
                  </a:lnTo>
                  <a:lnTo>
                    <a:pt x="3" y="126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1" y="134"/>
                  </a:lnTo>
                  <a:lnTo>
                    <a:pt x="1" y="135"/>
                  </a:lnTo>
                  <a:lnTo>
                    <a:pt x="0" y="138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5" y="153"/>
                  </a:lnTo>
                  <a:lnTo>
                    <a:pt x="6" y="154"/>
                  </a:lnTo>
                  <a:lnTo>
                    <a:pt x="8" y="155"/>
                  </a:lnTo>
                  <a:lnTo>
                    <a:pt x="8" y="155"/>
                  </a:lnTo>
                  <a:lnTo>
                    <a:pt x="12" y="157"/>
                  </a:lnTo>
                  <a:lnTo>
                    <a:pt x="15" y="160"/>
                  </a:lnTo>
                  <a:lnTo>
                    <a:pt x="17" y="166"/>
                  </a:lnTo>
                  <a:lnTo>
                    <a:pt x="17" y="169"/>
                  </a:lnTo>
                  <a:lnTo>
                    <a:pt x="17" y="169"/>
                  </a:lnTo>
                  <a:lnTo>
                    <a:pt x="17" y="172"/>
                  </a:lnTo>
                  <a:lnTo>
                    <a:pt x="19" y="174"/>
                  </a:lnTo>
                  <a:lnTo>
                    <a:pt x="19" y="177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20" y="187"/>
                  </a:lnTo>
                  <a:lnTo>
                    <a:pt x="21" y="192"/>
                  </a:lnTo>
                  <a:lnTo>
                    <a:pt x="24" y="197"/>
                  </a:lnTo>
                  <a:lnTo>
                    <a:pt x="25" y="200"/>
                  </a:lnTo>
                  <a:lnTo>
                    <a:pt x="25" y="200"/>
                  </a:lnTo>
                  <a:lnTo>
                    <a:pt x="26" y="200"/>
                  </a:lnTo>
                  <a:lnTo>
                    <a:pt x="25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1" y="201"/>
                  </a:lnTo>
                  <a:lnTo>
                    <a:pt x="8" y="202"/>
                  </a:lnTo>
                  <a:lnTo>
                    <a:pt x="7" y="204"/>
                  </a:lnTo>
                  <a:lnTo>
                    <a:pt x="7" y="204"/>
                  </a:lnTo>
                  <a:lnTo>
                    <a:pt x="6" y="207"/>
                  </a:lnTo>
                  <a:lnTo>
                    <a:pt x="7" y="210"/>
                  </a:lnTo>
                  <a:lnTo>
                    <a:pt x="10" y="214"/>
                  </a:lnTo>
                  <a:lnTo>
                    <a:pt x="10" y="214"/>
                  </a:lnTo>
                  <a:lnTo>
                    <a:pt x="17" y="219"/>
                  </a:lnTo>
                  <a:lnTo>
                    <a:pt x="20" y="221"/>
                  </a:lnTo>
                  <a:lnTo>
                    <a:pt x="22" y="225"/>
                  </a:lnTo>
                  <a:lnTo>
                    <a:pt x="22" y="225"/>
                  </a:lnTo>
                  <a:lnTo>
                    <a:pt x="25" y="233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9" y="238"/>
                  </a:lnTo>
                  <a:lnTo>
                    <a:pt x="31" y="238"/>
                  </a:lnTo>
                  <a:lnTo>
                    <a:pt x="34" y="237"/>
                  </a:lnTo>
                  <a:lnTo>
                    <a:pt x="35" y="234"/>
                  </a:lnTo>
                  <a:lnTo>
                    <a:pt x="35" y="234"/>
                  </a:lnTo>
                  <a:lnTo>
                    <a:pt x="36" y="233"/>
                  </a:lnTo>
                  <a:lnTo>
                    <a:pt x="38" y="233"/>
                  </a:lnTo>
                  <a:lnTo>
                    <a:pt x="40" y="234"/>
                  </a:lnTo>
                  <a:lnTo>
                    <a:pt x="43" y="235"/>
                  </a:lnTo>
                  <a:lnTo>
                    <a:pt x="44" y="235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8" y="232"/>
                  </a:lnTo>
                  <a:lnTo>
                    <a:pt x="53" y="230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7" y="227"/>
                  </a:lnTo>
                  <a:lnTo>
                    <a:pt x="73" y="223"/>
                  </a:lnTo>
                  <a:lnTo>
                    <a:pt x="73" y="223"/>
                  </a:lnTo>
                  <a:lnTo>
                    <a:pt x="74" y="221"/>
                  </a:lnTo>
                  <a:lnTo>
                    <a:pt x="73" y="219"/>
                  </a:lnTo>
                  <a:lnTo>
                    <a:pt x="73" y="216"/>
                  </a:lnTo>
                  <a:lnTo>
                    <a:pt x="74" y="215"/>
                  </a:lnTo>
                  <a:lnTo>
                    <a:pt x="74" y="215"/>
                  </a:lnTo>
                  <a:lnTo>
                    <a:pt x="78" y="214"/>
                  </a:lnTo>
                  <a:lnTo>
                    <a:pt x="85" y="214"/>
                  </a:lnTo>
                  <a:lnTo>
                    <a:pt x="90" y="214"/>
                  </a:lnTo>
                  <a:lnTo>
                    <a:pt x="92" y="213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102" y="202"/>
                  </a:lnTo>
                  <a:lnTo>
                    <a:pt x="109" y="196"/>
                  </a:lnTo>
                  <a:lnTo>
                    <a:pt x="109" y="196"/>
                  </a:lnTo>
                  <a:lnTo>
                    <a:pt x="110" y="195"/>
                  </a:lnTo>
                  <a:lnTo>
                    <a:pt x="110" y="194"/>
                  </a:lnTo>
                  <a:lnTo>
                    <a:pt x="110" y="191"/>
                  </a:lnTo>
                  <a:lnTo>
                    <a:pt x="111" y="190"/>
                  </a:lnTo>
                  <a:lnTo>
                    <a:pt x="111" y="190"/>
                  </a:lnTo>
                  <a:lnTo>
                    <a:pt x="118" y="186"/>
                  </a:lnTo>
                  <a:lnTo>
                    <a:pt x="120" y="185"/>
                  </a:lnTo>
                  <a:lnTo>
                    <a:pt x="123" y="185"/>
                  </a:lnTo>
                  <a:lnTo>
                    <a:pt x="123" y="185"/>
                  </a:lnTo>
                  <a:lnTo>
                    <a:pt x="125" y="186"/>
                  </a:lnTo>
                  <a:lnTo>
                    <a:pt x="125" y="186"/>
                  </a:lnTo>
                  <a:lnTo>
                    <a:pt x="125" y="185"/>
                  </a:lnTo>
                  <a:lnTo>
                    <a:pt x="127" y="178"/>
                  </a:lnTo>
                  <a:lnTo>
                    <a:pt x="127" y="178"/>
                  </a:lnTo>
                  <a:lnTo>
                    <a:pt x="124" y="176"/>
                  </a:lnTo>
                  <a:lnTo>
                    <a:pt x="121" y="173"/>
                  </a:lnTo>
                  <a:lnTo>
                    <a:pt x="120" y="169"/>
                  </a:lnTo>
                  <a:lnTo>
                    <a:pt x="120" y="169"/>
                  </a:lnTo>
                  <a:lnTo>
                    <a:pt x="120" y="163"/>
                  </a:lnTo>
                  <a:lnTo>
                    <a:pt x="120" y="160"/>
                  </a:lnTo>
                  <a:lnTo>
                    <a:pt x="118" y="159"/>
                  </a:lnTo>
                  <a:lnTo>
                    <a:pt x="118" y="159"/>
                  </a:lnTo>
                  <a:lnTo>
                    <a:pt x="115" y="159"/>
                  </a:lnTo>
                  <a:lnTo>
                    <a:pt x="114" y="157"/>
                  </a:lnTo>
                  <a:lnTo>
                    <a:pt x="114" y="154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16" y="150"/>
                  </a:lnTo>
                  <a:lnTo>
                    <a:pt x="116" y="148"/>
                  </a:lnTo>
                  <a:lnTo>
                    <a:pt x="115" y="145"/>
                  </a:lnTo>
                  <a:lnTo>
                    <a:pt x="114" y="141"/>
                  </a:lnTo>
                  <a:lnTo>
                    <a:pt x="115" y="141"/>
                  </a:lnTo>
                  <a:lnTo>
                    <a:pt x="116" y="140"/>
                  </a:lnTo>
                  <a:lnTo>
                    <a:pt x="116" y="140"/>
                  </a:lnTo>
                  <a:lnTo>
                    <a:pt x="119" y="140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20" y="133"/>
                  </a:lnTo>
                  <a:lnTo>
                    <a:pt x="121" y="131"/>
                  </a:lnTo>
                  <a:lnTo>
                    <a:pt x="123" y="130"/>
                  </a:lnTo>
                  <a:lnTo>
                    <a:pt x="123" y="130"/>
                  </a:lnTo>
                  <a:lnTo>
                    <a:pt x="125" y="129"/>
                  </a:lnTo>
                  <a:lnTo>
                    <a:pt x="127" y="127"/>
                  </a:lnTo>
                  <a:lnTo>
                    <a:pt x="128" y="121"/>
                  </a:lnTo>
                  <a:lnTo>
                    <a:pt x="128" y="121"/>
                  </a:lnTo>
                  <a:lnTo>
                    <a:pt x="128" y="120"/>
                  </a:lnTo>
                  <a:lnTo>
                    <a:pt x="129" y="119"/>
                  </a:lnTo>
                  <a:lnTo>
                    <a:pt x="133" y="116"/>
                  </a:lnTo>
                  <a:lnTo>
                    <a:pt x="140" y="113"/>
                  </a:lnTo>
                  <a:lnTo>
                    <a:pt x="140" y="113"/>
                  </a:lnTo>
                  <a:lnTo>
                    <a:pt x="142" y="111"/>
                  </a:lnTo>
                  <a:lnTo>
                    <a:pt x="142" y="106"/>
                  </a:lnTo>
                  <a:lnTo>
                    <a:pt x="142" y="98"/>
                  </a:lnTo>
                  <a:lnTo>
                    <a:pt x="142" y="59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19" name="자유형 38"/>
            <p:cNvSpPr/>
            <p:nvPr/>
          </p:nvSpPr>
          <p:spPr>
            <a:xfrm>
              <a:off x="3513138" y="2473325"/>
              <a:ext cx="122238" cy="123825"/>
            </a:xfrm>
            <a:custGeom>
              <a:avLst/>
              <a:gdLst>
                <a:gd name="T0" fmla="*/ 133 w 154"/>
                <a:gd name="T1" fmla="*/ 9 h 157"/>
                <a:gd name="T2" fmla="*/ 132 w 154"/>
                <a:gd name="T3" fmla="*/ 12 h 157"/>
                <a:gd name="T4" fmla="*/ 130 w 154"/>
                <a:gd name="T5" fmla="*/ 12 h 157"/>
                <a:gd name="T6" fmla="*/ 122 w 154"/>
                <a:gd name="T7" fmla="*/ 10 h 157"/>
                <a:gd name="T8" fmla="*/ 117 w 154"/>
                <a:gd name="T9" fmla="*/ 10 h 157"/>
                <a:gd name="T10" fmla="*/ 108 w 154"/>
                <a:gd name="T11" fmla="*/ 10 h 157"/>
                <a:gd name="T12" fmla="*/ 99 w 154"/>
                <a:gd name="T13" fmla="*/ 7 h 157"/>
                <a:gd name="T14" fmla="*/ 92 w 154"/>
                <a:gd name="T15" fmla="*/ 5 h 157"/>
                <a:gd name="T16" fmla="*/ 74 w 154"/>
                <a:gd name="T17" fmla="*/ 9 h 157"/>
                <a:gd name="T18" fmla="*/ 69 w 154"/>
                <a:gd name="T19" fmla="*/ 12 h 157"/>
                <a:gd name="T20" fmla="*/ 66 w 154"/>
                <a:gd name="T21" fmla="*/ 14 h 157"/>
                <a:gd name="T22" fmla="*/ 59 w 154"/>
                <a:gd name="T23" fmla="*/ 14 h 157"/>
                <a:gd name="T24" fmla="*/ 54 w 154"/>
                <a:gd name="T25" fmla="*/ 13 h 157"/>
                <a:gd name="T26" fmla="*/ 34 w 154"/>
                <a:gd name="T27" fmla="*/ 7 h 157"/>
                <a:gd name="T28" fmla="*/ 27 w 154"/>
                <a:gd name="T29" fmla="*/ 5 h 157"/>
                <a:gd name="T30" fmla="*/ 8 w 154"/>
                <a:gd name="T31" fmla="*/ 3 h 157"/>
                <a:gd name="T32" fmla="*/ 5 w 154"/>
                <a:gd name="T33" fmla="*/ 0 h 157"/>
                <a:gd name="T34" fmla="*/ 4 w 154"/>
                <a:gd name="T35" fmla="*/ 4 h 157"/>
                <a:gd name="T36" fmla="*/ 4 w 154"/>
                <a:gd name="T37" fmla="*/ 14 h 157"/>
                <a:gd name="T38" fmla="*/ 3 w 154"/>
                <a:gd name="T39" fmla="*/ 22 h 157"/>
                <a:gd name="T40" fmla="*/ 0 w 154"/>
                <a:gd name="T41" fmla="*/ 26 h 157"/>
                <a:gd name="T42" fmla="*/ 1 w 154"/>
                <a:gd name="T43" fmla="*/ 36 h 157"/>
                <a:gd name="T44" fmla="*/ 3 w 154"/>
                <a:gd name="T45" fmla="*/ 43 h 157"/>
                <a:gd name="T46" fmla="*/ 89 w 154"/>
                <a:gd name="T47" fmla="*/ 154 h 157"/>
                <a:gd name="T48" fmla="*/ 94 w 154"/>
                <a:gd name="T49" fmla="*/ 150 h 157"/>
                <a:gd name="T50" fmla="*/ 97 w 154"/>
                <a:gd name="T51" fmla="*/ 150 h 157"/>
                <a:gd name="T52" fmla="*/ 102 w 154"/>
                <a:gd name="T53" fmla="*/ 153 h 157"/>
                <a:gd name="T54" fmla="*/ 120 w 154"/>
                <a:gd name="T55" fmla="*/ 153 h 157"/>
                <a:gd name="T56" fmla="*/ 125 w 154"/>
                <a:gd name="T57" fmla="*/ 157 h 157"/>
                <a:gd name="T58" fmla="*/ 127 w 154"/>
                <a:gd name="T59" fmla="*/ 157 h 157"/>
                <a:gd name="T60" fmla="*/ 131 w 154"/>
                <a:gd name="T61" fmla="*/ 154 h 157"/>
                <a:gd name="T62" fmla="*/ 136 w 154"/>
                <a:gd name="T63" fmla="*/ 150 h 157"/>
                <a:gd name="T64" fmla="*/ 139 w 154"/>
                <a:gd name="T65" fmla="*/ 150 h 157"/>
                <a:gd name="T66" fmla="*/ 142 w 154"/>
                <a:gd name="T67" fmla="*/ 145 h 157"/>
                <a:gd name="T68" fmla="*/ 144 w 154"/>
                <a:gd name="T69" fmla="*/ 140 h 157"/>
                <a:gd name="T70" fmla="*/ 145 w 154"/>
                <a:gd name="T71" fmla="*/ 140 h 157"/>
                <a:gd name="T72" fmla="*/ 153 w 154"/>
                <a:gd name="T73" fmla="*/ 135 h 157"/>
                <a:gd name="T74" fmla="*/ 154 w 154"/>
                <a:gd name="T75" fmla="*/ 134 h 157"/>
                <a:gd name="T76" fmla="*/ 154 w 154"/>
                <a:gd name="T77" fmla="*/ 129 h 157"/>
                <a:gd name="T78" fmla="*/ 154 w 154"/>
                <a:gd name="T79" fmla="*/ 125 h 157"/>
                <a:gd name="T80" fmla="*/ 150 w 154"/>
                <a:gd name="T81" fmla="*/ 118 h 157"/>
                <a:gd name="T82" fmla="*/ 147 w 154"/>
                <a:gd name="T83" fmla="*/ 112 h 157"/>
                <a:gd name="T84" fmla="*/ 139 w 154"/>
                <a:gd name="T85" fmla="*/ 97 h 157"/>
                <a:gd name="T86" fmla="*/ 132 w 154"/>
                <a:gd name="T87" fmla="*/ 83 h 157"/>
                <a:gd name="T88" fmla="*/ 131 w 154"/>
                <a:gd name="T89" fmla="*/ 79 h 157"/>
                <a:gd name="T90" fmla="*/ 126 w 154"/>
                <a:gd name="T91" fmla="*/ 73 h 157"/>
                <a:gd name="T92" fmla="*/ 125 w 154"/>
                <a:gd name="T93" fmla="*/ 69 h 157"/>
                <a:gd name="T94" fmla="*/ 122 w 154"/>
                <a:gd name="T95" fmla="*/ 63 h 157"/>
                <a:gd name="T96" fmla="*/ 116 w 154"/>
                <a:gd name="T97" fmla="*/ 52 h 157"/>
                <a:gd name="T98" fmla="*/ 109 w 154"/>
                <a:gd name="T99" fmla="*/ 37 h 157"/>
                <a:gd name="T100" fmla="*/ 108 w 154"/>
                <a:gd name="T101" fmla="*/ 27 h 157"/>
                <a:gd name="T102" fmla="*/ 111 w 154"/>
                <a:gd name="T103" fmla="*/ 28 h 157"/>
                <a:gd name="T104" fmla="*/ 118 w 154"/>
                <a:gd name="T105" fmla="*/ 45 h 157"/>
                <a:gd name="T106" fmla="*/ 125 w 154"/>
                <a:gd name="T107" fmla="*/ 56 h 157"/>
                <a:gd name="T108" fmla="*/ 131 w 154"/>
                <a:gd name="T109" fmla="*/ 64 h 157"/>
                <a:gd name="T110" fmla="*/ 132 w 154"/>
                <a:gd name="T111" fmla="*/ 64 h 157"/>
                <a:gd name="T112" fmla="*/ 136 w 154"/>
                <a:gd name="T113" fmla="*/ 60 h 157"/>
                <a:gd name="T114" fmla="*/ 140 w 154"/>
                <a:gd name="T115" fmla="*/ 46 h 157"/>
                <a:gd name="T116" fmla="*/ 141 w 154"/>
                <a:gd name="T117" fmla="*/ 43 h 157"/>
                <a:gd name="T118" fmla="*/ 142 w 154"/>
                <a:gd name="T119" fmla="*/ 41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" h="157">
                  <a:moveTo>
                    <a:pt x="144" y="35"/>
                  </a:moveTo>
                  <a:lnTo>
                    <a:pt x="133" y="9"/>
                  </a:lnTo>
                  <a:lnTo>
                    <a:pt x="133" y="9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0" y="12"/>
                  </a:lnTo>
                  <a:lnTo>
                    <a:pt x="127" y="12"/>
                  </a:lnTo>
                  <a:lnTo>
                    <a:pt x="122" y="10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2" y="12"/>
                  </a:lnTo>
                  <a:lnTo>
                    <a:pt x="108" y="10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97" y="7"/>
                  </a:lnTo>
                  <a:lnTo>
                    <a:pt x="92" y="5"/>
                  </a:lnTo>
                  <a:lnTo>
                    <a:pt x="83" y="7"/>
                  </a:lnTo>
                  <a:lnTo>
                    <a:pt x="74" y="9"/>
                  </a:lnTo>
                  <a:lnTo>
                    <a:pt x="71" y="10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9" y="14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2" y="9"/>
                  </a:lnTo>
                  <a:lnTo>
                    <a:pt x="34" y="7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13" y="4"/>
                  </a:lnTo>
                  <a:lnTo>
                    <a:pt x="8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10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1" y="36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154"/>
                  </a:lnTo>
                  <a:lnTo>
                    <a:pt x="89" y="154"/>
                  </a:lnTo>
                  <a:lnTo>
                    <a:pt x="89" y="154"/>
                  </a:lnTo>
                  <a:lnTo>
                    <a:pt x="94" y="150"/>
                  </a:lnTo>
                  <a:lnTo>
                    <a:pt x="94" y="150"/>
                  </a:lnTo>
                  <a:lnTo>
                    <a:pt x="97" y="150"/>
                  </a:lnTo>
                  <a:lnTo>
                    <a:pt x="99" y="150"/>
                  </a:lnTo>
                  <a:lnTo>
                    <a:pt x="102" y="153"/>
                  </a:lnTo>
                  <a:lnTo>
                    <a:pt x="120" y="153"/>
                  </a:lnTo>
                  <a:lnTo>
                    <a:pt x="120" y="153"/>
                  </a:lnTo>
                  <a:lnTo>
                    <a:pt x="122" y="155"/>
                  </a:lnTo>
                  <a:lnTo>
                    <a:pt x="125" y="157"/>
                  </a:lnTo>
                  <a:lnTo>
                    <a:pt x="127" y="157"/>
                  </a:lnTo>
                  <a:lnTo>
                    <a:pt x="127" y="157"/>
                  </a:lnTo>
                  <a:lnTo>
                    <a:pt x="130" y="155"/>
                  </a:lnTo>
                  <a:lnTo>
                    <a:pt x="131" y="154"/>
                  </a:lnTo>
                  <a:lnTo>
                    <a:pt x="132" y="151"/>
                  </a:lnTo>
                  <a:lnTo>
                    <a:pt x="136" y="150"/>
                  </a:lnTo>
                  <a:lnTo>
                    <a:pt x="136" y="150"/>
                  </a:lnTo>
                  <a:lnTo>
                    <a:pt x="139" y="150"/>
                  </a:lnTo>
                  <a:lnTo>
                    <a:pt x="140" y="149"/>
                  </a:lnTo>
                  <a:lnTo>
                    <a:pt x="142" y="145"/>
                  </a:lnTo>
                  <a:lnTo>
                    <a:pt x="144" y="141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5" y="140"/>
                  </a:lnTo>
                  <a:lnTo>
                    <a:pt x="149" y="140"/>
                  </a:lnTo>
                  <a:lnTo>
                    <a:pt x="153" y="135"/>
                  </a:lnTo>
                  <a:lnTo>
                    <a:pt x="153" y="135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29"/>
                  </a:lnTo>
                  <a:lnTo>
                    <a:pt x="154" y="129"/>
                  </a:lnTo>
                  <a:lnTo>
                    <a:pt x="154" y="125"/>
                  </a:lnTo>
                  <a:lnTo>
                    <a:pt x="151" y="121"/>
                  </a:lnTo>
                  <a:lnTo>
                    <a:pt x="150" y="118"/>
                  </a:lnTo>
                  <a:lnTo>
                    <a:pt x="147" y="112"/>
                  </a:lnTo>
                  <a:lnTo>
                    <a:pt x="147" y="112"/>
                  </a:lnTo>
                  <a:lnTo>
                    <a:pt x="144" y="104"/>
                  </a:lnTo>
                  <a:lnTo>
                    <a:pt x="139" y="97"/>
                  </a:lnTo>
                  <a:lnTo>
                    <a:pt x="133" y="89"/>
                  </a:lnTo>
                  <a:lnTo>
                    <a:pt x="132" y="83"/>
                  </a:lnTo>
                  <a:lnTo>
                    <a:pt x="132" y="83"/>
                  </a:lnTo>
                  <a:lnTo>
                    <a:pt x="131" y="79"/>
                  </a:lnTo>
                  <a:lnTo>
                    <a:pt x="128" y="77"/>
                  </a:lnTo>
                  <a:lnTo>
                    <a:pt x="126" y="73"/>
                  </a:lnTo>
                  <a:lnTo>
                    <a:pt x="125" y="69"/>
                  </a:lnTo>
                  <a:lnTo>
                    <a:pt x="125" y="69"/>
                  </a:lnTo>
                  <a:lnTo>
                    <a:pt x="125" y="65"/>
                  </a:lnTo>
                  <a:lnTo>
                    <a:pt x="122" y="63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1" y="45"/>
                  </a:lnTo>
                  <a:lnTo>
                    <a:pt x="109" y="37"/>
                  </a:lnTo>
                  <a:lnTo>
                    <a:pt x="108" y="30"/>
                  </a:lnTo>
                  <a:lnTo>
                    <a:pt x="108" y="27"/>
                  </a:lnTo>
                  <a:lnTo>
                    <a:pt x="108" y="27"/>
                  </a:lnTo>
                  <a:lnTo>
                    <a:pt x="111" y="28"/>
                  </a:lnTo>
                  <a:lnTo>
                    <a:pt x="113" y="33"/>
                  </a:lnTo>
                  <a:lnTo>
                    <a:pt x="118" y="45"/>
                  </a:lnTo>
                  <a:lnTo>
                    <a:pt x="118" y="45"/>
                  </a:lnTo>
                  <a:lnTo>
                    <a:pt x="125" y="56"/>
                  </a:lnTo>
                  <a:lnTo>
                    <a:pt x="128" y="61"/>
                  </a:lnTo>
                  <a:lnTo>
                    <a:pt x="131" y="64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5" y="63"/>
                  </a:lnTo>
                  <a:lnTo>
                    <a:pt x="136" y="60"/>
                  </a:lnTo>
                  <a:lnTo>
                    <a:pt x="139" y="54"/>
                  </a:lnTo>
                  <a:lnTo>
                    <a:pt x="140" y="46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5"/>
                  </a:lnTo>
                  <a:lnTo>
                    <a:pt x="142" y="41"/>
                  </a:lnTo>
                  <a:lnTo>
                    <a:pt x="144" y="3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20" name="자유형 39"/>
            <p:cNvSpPr/>
            <p:nvPr/>
          </p:nvSpPr>
          <p:spPr>
            <a:xfrm>
              <a:off x="3338513" y="2825750"/>
              <a:ext cx="63500" cy="71437"/>
            </a:xfrm>
            <a:custGeom>
              <a:avLst/>
              <a:gdLst>
                <a:gd name="T0" fmla="*/ 38 w 78"/>
                <a:gd name="T1" fmla="*/ 86 h 90"/>
                <a:gd name="T2" fmla="*/ 43 w 78"/>
                <a:gd name="T3" fmla="*/ 82 h 90"/>
                <a:gd name="T4" fmla="*/ 40 w 78"/>
                <a:gd name="T5" fmla="*/ 75 h 90"/>
                <a:gd name="T6" fmla="*/ 39 w 78"/>
                <a:gd name="T7" fmla="*/ 71 h 90"/>
                <a:gd name="T8" fmla="*/ 45 w 78"/>
                <a:gd name="T9" fmla="*/ 68 h 90"/>
                <a:gd name="T10" fmla="*/ 49 w 78"/>
                <a:gd name="T11" fmla="*/ 68 h 90"/>
                <a:gd name="T12" fmla="*/ 50 w 78"/>
                <a:gd name="T13" fmla="*/ 67 h 90"/>
                <a:gd name="T14" fmla="*/ 53 w 78"/>
                <a:gd name="T15" fmla="*/ 62 h 90"/>
                <a:gd name="T16" fmla="*/ 55 w 78"/>
                <a:gd name="T17" fmla="*/ 61 h 90"/>
                <a:gd name="T18" fmla="*/ 59 w 78"/>
                <a:gd name="T19" fmla="*/ 64 h 90"/>
                <a:gd name="T20" fmla="*/ 62 w 78"/>
                <a:gd name="T21" fmla="*/ 68 h 90"/>
                <a:gd name="T22" fmla="*/ 63 w 78"/>
                <a:gd name="T23" fmla="*/ 70 h 90"/>
                <a:gd name="T24" fmla="*/ 68 w 78"/>
                <a:gd name="T25" fmla="*/ 70 h 90"/>
                <a:gd name="T26" fmla="*/ 73 w 78"/>
                <a:gd name="T27" fmla="*/ 71 h 90"/>
                <a:gd name="T28" fmla="*/ 76 w 78"/>
                <a:gd name="T29" fmla="*/ 68 h 90"/>
                <a:gd name="T30" fmla="*/ 78 w 78"/>
                <a:gd name="T31" fmla="*/ 54 h 90"/>
                <a:gd name="T32" fmla="*/ 78 w 78"/>
                <a:gd name="T33" fmla="*/ 44 h 90"/>
                <a:gd name="T34" fmla="*/ 74 w 78"/>
                <a:gd name="T35" fmla="*/ 39 h 90"/>
                <a:gd name="T36" fmla="*/ 71 w 78"/>
                <a:gd name="T37" fmla="*/ 37 h 90"/>
                <a:gd name="T38" fmla="*/ 69 w 78"/>
                <a:gd name="T39" fmla="*/ 30 h 90"/>
                <a:gd name="T40" fmla="*/ 72 w 78"/>
                <a:gd name="T41" fmla="*/ 28 h 90"/>
                <a:gd name="T42" fmla="*/ 76 w 78"/>
                <a:gd name="T43" fmla="*/ 21 h 90"/>
                <a:gd name="T44" fmla="*/ 73 w 78"/>
                <a:gd name="T45" fmla="*/ 16 h 90"/>
                <a:gd name="T46" fmla="*/ 72 w 78"/>
                <a:gd name="T47" fmla="*/ 15 h 90"/>
                <a:gd name="T48" fmla="*/ 64 w 78"/>
                <a:gd name="T49" fmla="*/ 16 h 90"/>
                <a:gd name="T50" fmla="*/ 59 w 78"/>
                <a:gd name="T51" fmla="*/ 16 h 90"/>
                <a:gd name="T52" fmla="*/ 59 w 78"/>
                <a:gd name="T53" fmla="*/ 16 h 90"/>
                <a:gd name="T54" fmla="*/ 60 w 78"/>
                <a:gd name="T55" fmla="*/ 1 h 90"/>
                <a:gd name="T56" fmla="*/ 36 w 78"/>
                <a:gd name="T57" fmla="*/ 1 h 90"/>
                <a:gd name="T58" fmla="*/ 36 w 78"/>
                <a:gd name="T59" fmla="*/ 14 h 90"/>
                <a:gd name="T60" fmla="*/ 36 w 78"/>
                <a:gd name="T61" fmla="*/ 19 h 90"/>
                <a:gd name="T62" fmla="*/ 17 w 78"/>
                <a:gd name="T63" fmla="*/ 20 h 90"/>
                <a:gd name="T64" fmla="*/ 10 w 78"/>
                <a:gd name="T65" fmla="*/ 21 h 90"/>
                <a:gd name="T66" fmla="*/ 7 w 78"/>
                <a:gd name="T67" fmla="*/ 24 h 90"/>
                <a:gd name="T68" fmla="*/ 10 w 78"/>
                <a:gd name="T69" fmla="*/ 28 h 90"/>
                <a:gd name="T70" fmla="*/ 14 w 78"/>
                <a:gd name="T71" fmla="*/ 31 h 90"/>
                <a:gd name="T72" fmla="*/ 14 w 78"/>
                <a:gd name="T73" fmla="*/ 33 h 90"/>
                <a:gd name="T74" fmla="*/ 10 w 78"/>
                <a:gd name="T75" fmla="*/ 34 h 90"/>
                <a:gd name="T76" fmla="*/ 6 w 78"/>
                <a:gd name="T77" fmla="*/ 37 h 90"/>
                <a:gd name="T78" fmla="*/ 6 w 78"/>
                <a:gd name="T79" fmla="*/ 38 h 90"/>
                <a:gd name="T80" fmla="*/ 3 w 78"/>
                <a:gd name="T81" fmla="*/ 43 h 90"/>
                <a:gd name="T82" fmla="*/ 0 w 78"/>
                <a:gd name="T83" fmla="*/ 47 h 90"/>
                <a:gd name="T84" fmla="*/ 0 w 78"/>
                <a:gd name="T85" fmla="*/ 49 h 90"/>
                <a:gd name="T86" fmla="*/ 5 w 78"/>
                <a:gd name="T87" fmla="*/ 56 h 90"/>
                <a:gd name="T88" fmla="*/ 7 w 78"/>
                <a:gd name="T89" fmla="*/ 59 h 90"/>
                <a:gd name="T90" fmla="*/ 8 w 78"/>
                <a:gd name="T91" fmla="*/ 63 h 90"/>
                <a:gd name="T92" fmla="*/ 17 w 78"/>
                <a:gd name="T93" fmla="*/ 72 h 90"/>
                <a:gd name="T94" fmla="*/ 24 w 78"/>
                <a:gd name="T95" fmla="*/ 81 h 90"/>
                <a:gd name="T96" fmla="*/ 31 w 78"/>
                <a:gd name="T97" fmla="*/ 90 h 90"/>
                <a:gd name="T98" fmla="*/ 34 w 78"/>
                <a:gd name="T99" fmla="*/ 87 h 90"/>
                <a:gd name="T100" fmla="*/ 38 w 78"/>
                <a:gd name="T101" fmla="*/ 86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" h="90">
                  <a:moveTo>
                    <a:pt x="38" y="86"/>
                  </a:moveTo>
                  <a:lnTo>
                    <a:pt x="38" y="86"/>
                  </a:lnTo>
                  <a:lnTo>
                    <a:pt x="41" y="85"/>
                  </a:lnTo>
                  <a:lnTo>
                    <a:pt x="43" y="82"/>
                  </a:lnTo>
                  <a:lnTo>
                    <a:pt x="41" y="78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39" y="71"/>
                  </a:lnTo>
                  <a:lnTo>
                    <a:pt x="41" y="68"/>
                  </a:lnTo>
                  <a:lnTo>
                    <a:pt x="45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50" y="68"/>
                  </a:lnTo>
                  <a:lnTo>
                    <a:pt x="50" y="67"/>
                  </a:lnTo>
                  <a:lnTo>
                    <a:pt x="52" y="64"/>
                  </a:lnTo>
                  <a:lnTo>
                    <a:pt x="53" y="62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7" y="62"/>
                  </a:lnTo>
                  <a:lnTo>
                    <a:pt x="59" y="64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6" y="70"/>
                  </a:lnTo>
                  <a:lnTo>
                    <a:pt x="68" y="70"/>
                  </a:lnTo>
                  <a:lnTo>
                    <a:pt x="71" y="71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76" y="68"/>
                  </a:lnTo>
                  <a:lnTo>
                    <a:pt x="77" y="6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44"/>
                  </a:lnTo>
                  <a:lnTo>
                    <a:pt x="77" y="42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1" y="37"/>
                  </a:lnTo>
                  <a:lnTo>
                    <a:pt x="69" y="33"/>
                  </a:lnTo>
                  <a:lnTo>
                    <a:pt x="69" y="30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4" y="25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2" y="15"/>
                  </a:lnTo>
                  <a:lnTo>
                    <a:pt x="69" y="15"/>
                  </a:lnTo>
                  <a:lnTo>
                    <a:pt x="64" y="16"/>
                  </a:lnTo>
                  <a:lnTo>
                    <a:pt x="60" y="16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4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10" y="28"/>
                  </a:lnTo>
                  <a:lnTo>
                    <a:pt x="12" y="29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0" y="34"/>
                  </a:lnTo>
                  <a:lnTo>
                    <a:pt x="7" y="35"/>
                  </a:lnTo>
                  <a:lnTo>
                    <a:pt x="6" y="37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5" y="40"/>
                  </a:lnTo>
                  <a:lnTo>
                    <a:pt x="3" y="43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2" y="53"/>
                  </a:lnTo>
                  <a:lnTo>
                    <a:pt x="5" y="56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1"/>
                  </a:lnTo>
                  <a:lnTo>
                    <a:pt x="8" y="63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21" y="77"/>
                  </a:lnTo>
                  <a:lnTo>
                    <a:pt x="24" y="81"/>
                  </a:lnTo>
                  <a:lnTo>
                    <a:pt x="26" y="85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4" y="87"/>
                  </a:lnTo>
                  <a:lnTo>
                    <a:pt x="38" y="86"/>
                  </a:lnTo>
                  <a:lnTo>
                    <a:pt x="38" y="86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21" name="자유형 40"/>
            <p:cNvSpPr/>
            <p:nvPr/>
          </p:nvSpPr>
          <p:spPr>
            <a:xfrm>
              <a:off x="3344863" y="2825750"/>
              <a:ext cx="23813" cy="17462"/>
            </a:xfrm>
            <a:custGeom>
              <a:avLst/>
              <a:gdLst>
                <a:gd name="T0" fmla="*/ 29 w 29"/>
                <a:gd name="T1" fmla="*/ 18 h 20"/>
                <a:gd name="T2" fmla="*/ 29 w 29"/>
                <a:gd name="T3" fmla="*/ 18 h 20"/>
                <a:gd name="T4" fmla="*/ 29 w 29"/>
                <a:gd name="T5" fmla="*/ 13 h 20"/>
                <a:gd name="T6" fmla="*/ 29 w 29"/>
                <a:gd name="T7" fmla="*/ 0 h 20"/>
                <a:gd name="T8" fmla="*/ 27 w 29"/>
                <a:gd name="T9" fmla="*/ 1 h 20"/>
                <a:gd name="T10" fmla="*/ 7 w 29"/>
                <a:gd name="T11" fmla="*/ 1 h 20"/>
                <a:gd name="T12" fmla="*/ 7 w 29"/>
                <a:gd name="T13" fmla="*/ 1 h 20"/>
                <a:gd name="T14" fmla="*/ 7 w 29"/>
                <a:gd name="T15" fmla="*/ 1 h 20"/>
                <a:gd name="T16" fmla="*/ 7 w 29"/>
                <a:gd name="T17" fmla="*/ 1 h 20"/>
                <a:gd name="T18" fmla="*/ 8 w 29"/>
                <a:gd name="T19" fmla="*/ 4 h 20"/>
                <a:gd name="T20" fmla="*/ 8 w 29"/>
                <a:gd name="T21" fmla="*/ 6 h 20"/>
                <a:gd name="T22" fmla="*/ 7 w 29"/>
                <a:gd name="T23" fmla="*/ 9 h 20"/>
                <a:gd name="T24" fmla="*/ 3 w 29"/>
                <a:gd name="T25" fmla="*/ 10 h 20"/>
                <a:gd name="T26" fmla="*/ 3 w 29"/>
                <a:gd name="T27" fmla="*/ 10 h 20"/>
                <a:gd name="T28" fmla="*/ 0 w 29"/>
                <a:gd name="T29" fmla="*/ 13 h 20"/>
                <a:gd name="T30" fmla="*/ 0 w 29"/>
                <a:gd name="T31" fmla="*/ 14 h 20"/>
                <a:gd name="T32" fmla="*/ 0 w 29"/>
                <a:gd name="T33" fmla="*/ 15 h 20"/>
                <a:gd name="T34" fmla="*/ 3 w 29"/>
                <a:gd name="T35" fmla="*/ 16 h 20"/>
                <a:gd name="T36" fmla="*/ 3 w 29"/>
                <a:gd name="T37" fmla="*/ 16 h 20"/>
                <a:gd name="T38" fmla="*/ 4 w 29"/>
                <a:gd name="T39" fmla="*/ 16 h 20"/>
                <a:gd name="T40" fmla="*/ 4 w 29"/>
                <a:gd name="T41" fmla="*/ 18 h 20"/>
                <a:gd name="T42" fmla="*/ 3 w 29"/>
                <a:gd name="T43" fmla="*/ 20 h 20"/>
                <a:gd name="T44" fmla="*/ 3 w 29"/>
                <a:gd name="T45" fmla="*/ 20 h 20"/>
                <a:gd name="T46" fmla="*/ 10 w 29"/>
                <a:gd name="T47" fmla="*/ 19 h 20"/>
                <a:gd name="T48" fmla="*/ 10 w 29"/>
                <a:gd name="T49" fmla="*/ 19 h 20"/>
                <a:gd name="T50" fmla="*/ 29 w 29"/>
                <a:gd name="T51" fmla="*/ 18 h 20"/>
                <a:gd name="T52" fmla="*/ 29 w 29"/>
                <a:gd name="T53" fmla="*/ 18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20">
                  <a:moveTo>
                    <a:pt x="29" y="18"/>
                  </a:moveTo>
                  <a:lnTo>
                    <a:pt x="29" y="18"/>
                  </a:lnTo>
                  <a:lnTo>
                    <a:pt x="29" y="13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4"/>
                  </a:lnTo>
                  <a:lnTo>
                    <a:pt x="8" y="6"/>
                  </a:lnTo>
                  <a:lnTo>
                    <a:pt x="7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29" y="18"/>
                  </a:lnTo>
                  <a:lnTo>
                    <a:pt x="29" y="18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22" name="자유형 41"/>
            <p:cNvSpPr/>
            <p:nvPr/>
          </p:nvSpPr>
          <p:spPr>
            <a:xfrm>
              <a:off x="3363913" y="2809875"/>
              <a:ext cx="79375" cy="100012"/>
            </a:xfrm>
            <a:custGeom>
              <a:avLst/>
              <a:gdLst>
                <a:gd name="T0" fmla="*/ 31 w 101"/>
                <a:gd name="T1" fmla="*/ 122 h 127"/>
                <a:gd name="T2" fmla="*/ 37 w 101"/>
                <a:gd name="T3" fmla="*/ 121 h 127"/>
                <a:gd name="T4" fmla="*/ 47 w 101"/>
                <a:gd name="T5" fmla="*/ 120 h 127"/>
                <a:gd name="T6" fmla="*/ 49 w 101"/>
                <a:gd name="T7" fmla="*/ 124 h 127"/>
                <a:gd name="T8" fmla="*/ 55 w 101"/>
                <a:gd name="T9" fmla="*/ 121 h 127"/>
                <a:gd name="T10" fmla="*/ 62 w 101"/>
                <a:gd name="T11" fmla="*/ 117 h 127"/>
                <a:gd name="T12" fmla="*/ 65 w 101"/>
                <a:gd name="T13" fmla="*/ 108 h 127"/>
                <a:gd name="T14" fmla="*/ 69 w 101"/>
                <a:gd name="T15" fmla="*/ 102 h 127"/>
                <a:gd name="T16" fmla="*/ 70 w 101"/>
                <a:gd name="T17" fmla="*/ 78 h 127"/>
                <a:gd name="T18" fmla="*/ 76 w 101"/>
                <a:gd name="T19" fmla="*/ 71 h 127"/>
                <a:gd name="T20" fmla="*/ 83 w 101"/>
                <a:gd name="T21" fmla="*/ 63 h 127"/>
                <a:gd name="T22" fmla="*/ 88 w 101"/>
                <a:gd name="T23" fmla="*/ 49 h 127"/>
                <a:gd name="T24" fmla="*/ 93 w 101"/>
                <a:gd name="T25" fmla="*/ 32 h 127"/>
                <a:gd name="T26" fmla="*/ 98 w 101"/>
                <a:gd name="T27" fmla="*/ 17 h 127"/>
                <a:gd name="T28" fmla="*/ 101 w 101"/>
                <a:gd name="T29" fmla="*/ 7 h 127"/>
                <a:gd name="T30" fmla="*/ 88 w 101"/>
                <a:gd name="T31" fmla="*/ 0 h 127"/>
                <a:gd name="T32" fmla="*/ 74 w 101"/>
                <a:gd name="T33" fmla="*/ 4 h 127"/>
                <a:gd name="T34" fmla="*/ 71 w 101"/>
                <a:gd name="T35" fmla="*/ 14 h 127"/>
                <a:gd name="T36" fmla="*/ 68 w 101"/>
                <a:gd name="T37" fmla="*/ 23 h 127"/>
                <a:gd name="T38" fmla="*/ 59 w 101"/>
                <a:gd name="T39" fmla="*/ 26 h 127"/>
                <a:gd name="T40" fmla="*/ 46 w 101"/>
                <a:gd name="T41" fmla="*/ 22 h 127"/>
                <a:gd name="T42" fmla="*/ 28 w 101"/>
                <a:gd name="T43" fmla="*/ 37 h 127"/>
                <a:gd name="T44" fmla="*/ 29 w 101"/>
                <a:gd name="T45" fmla="*/ 37 h 127"/>
                <a:gd name="T46" fmla="*/ 41 w 101"/>
                <a:gd name="T47" fmla="*/ 36 h 127"/>
                <a:gd name="T48" fmla="*/ 45 w 101"/>
                <a:gd name="T49" fmla="*/ 40 h 127"/>
                <a:gd name="T50" fmla="*/ 41 w 101"/>
                <a:gd name="T51" fmla="*/ 49 h 127"/>
                <a:gd name="T52" fmla="*/ 38 w 101"/>
                <a:gd name="T53" fmla="*/ 54 h 127"/>
                <a:gd name="T54" fmla="*/ 43 w 101"/>
                <a:gd name="T55" fmla="*/ 60 h 127"/>
                <a:gd name="T56" fmla="*/ 47 w 101"/>
                <a:gd name="T57" fmla="*/ 75 h 127"/>
                <a:gd name="T58" fmla="*/ 45 w 101"/>
                <a:gd name="T59" fmla="*/ 89 h 127"/>
                <a:gd name="T60" fmla="*/ 40 w 101"/>
                <a:gd name="T61" fmla="*/ 92 h 127"/>
                <a:gd name="T62" fmla="*/ 32 w 101"/>
                <a:gd name="T63" fmla="*/ 91 h 127"/>
                <a:gd name="T64" fmla="*/ 29 w 101"/>
                <a:gd name="T65" fmla="*/ 89 h 127"/>
                <a:gd name="T66" fmla="*/ 24 w 101"/>
                <a:gd name="T67" fmla="*/ 82 h 127"/>
                <a:gd name="T68" fmla="*/ 21 w 101"/>
                <a:gd name="T69" fmla="*/ 85 h 127"/>
                <a:gd name="T70" fmla="*/ 18 w 101"/>
                <a:gd name="T71" fmla="*/ 89 h 127"/>
                <a:gd name="T72" fmla="*/ 10 w 101"/>
                <a:gd name="T73" fmla="*/ 89 h 127"/>
                <a:gd name="T74" fmla="*/ 9 w 101"/>
                <a:gd name="T75" fmla="*/ 96 h 127"/>
                <a:gd name="T76" fmla="*/ 10 w 101"/>
                <a:gd name="T77" fmla="*/ 106 h 127"/>
                <a:gd name="T78" fmla="*/ 3 w 101"/>
                <a:gd name="T79" fmla="*/ 108 h 127"/>
                <a:gd name="T80" fmla="*/ 2 w 101"/>
                <a:gd name="T81" fmla="*/ 112 h 127"/>
                <a:gd name="T82" fmla="*/ 14 w 101"/>
                <a:gd name="T83" fmla="*/ 127 h 127"/>
                <a:gd name="T84" fmla="*/ 27 w 101"/>
                <a:gd name="T85" fmla="*/ 120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1" h="127">
                  <a:moveTo>
                    <a:pt x="27" y="120"/>
                  </a:moveTo>
                  <a:lnTo>
                    <a:pt x="27" y="120"/>
                  </a:lnTo>
                  <a:lnTo>
                    <a:pt x="31" y="122"/>
                  </a:lnTo>
                  <a:lnTo>
                    <a:pt x="33" y="122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41" y="118"/>
                  </a:lnTo>
                  <a:lnTo>
                    <a:pt x="45" y="118"/>
                  </a:lnTo>
                  <a:lnTo>
                    <a:pt x="47" y="120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9" y="124"/>
                  </a:lnTo>
                  <a:lnTo>
                    <a:pt x="50" y="125"/>
                  </a:lnTo>
                  <a:lnTo>
                    <a:pt x="55" y="121"/>
                  </a:lnTo>
                  <a:lnTo>
                    <a:pt x="55" y="121"/>
                  </a:lnTo>
                  <a:lnTo>
                    <a:pt x="57" y="118"/>
                  </a:lnTo>
                  <a:lnTo>
                    <a:pt x="61" y="118"/>
                  </a:lnTo>
                  <a:lnTo>
                    <a:pt x="62" y="117"/>
                  </a:lnTo>
                  <a:lnTo>
                    <a:pt x="64" y="113"/>
                  </a:lnTo>
                  <a:lnTo>
                    <a:pt x="64" y="113"/>
                  </a:lnTo>
                  <a:lnTo>
                    <a:pt x="65" y="108"/>
                  </a:lnTo>
                  <a:lnTo>
                    <a:pt x="66" y="108"/>
                  </a:lnTo>
                  <a:lnTo>
                    <a:pt x="68" y="107"/>
                  </a:lnTo>
                  <a:lnTo>
                    <a:pt x="69" y="102"/>
                  </a:lnTo>
                  <a:lnTo>
                    <a:pt x="69" y="102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7"/>
                  </a:lnTo>
                  <a:lnTo>
                    <a:pt x="71" y="75"/>
                  </a:lnTo>
                  <a:lnTo>
                    <a:pt x="76" y="71"/>
                  </a:lnTo>
                  <a:lnTo>
                    <a:pt x="80" y="68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4" y="56"/>
                  </a:lnTo>
                  <a:lnTo>
                    <a:pt x="88" y="49"/>
                  </a:lnTo>
                  <a:lnTo>
                    <a:pt x="92" y="40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93" y="27"/>
                  </a:lnTo>
                  <a:lnTo>
                    <a:pt x="94" y="23"/>
                  </a:lnTo>
                  <a:lnTo>
                    <a:pt x="98" y="17"/>
                  </a:lnTo>
                  <a:lnTo>
                    <a:pt x="98" y="17"/>
                  </a:lnTo>
                  <a:lnTo>
                    <a:pt x="101" y="11"/>
                  </a:lnTo>
                  <a:lnTo>
                    <a:pt x="101" y="7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88" y="0"/>
                  </a:lnTo>
                  <a:lnTo>
                    <a:pt x="82" y="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8"/>
                  </a:lnTo>
                  <a:lnTo>
                    <a:pt x="73" y="12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9" y="19"/>
                  </a:lnTo>
                  <a:lnTo>
                    <a:pt x="68" y="23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59" y="26"/>
                  </a:lnTo>
                  <a:lnTo>
                    <a:pt x="51" y="23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3" y="37"/>
                  </a:lnTo>
                  <a:lnTo>
                    <a:pt x="38" y="36"/>
                  </a:lnTo>
                  <a:lnTo>
                    <a:pt x="41" y="36"/>
                  </a:lnTo>
                  <a:lnTo>
                    <a:pt x="42" y="37"/>
                  </a:lnTo>
                  <a:lnTo>
                    <a:pt x="42" y="37"/>
                  </a:lnTo>
                  <a:lnTo>
                    <a:pt x="45" y="40"/>
                  </a:lnTo>
                  <a:lnTo>
                    <a:pt x="45" y="42"/>
                  </a:lnTo>
                  <a:lnTo>
                    <a:pt x="43" y="46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38" y="51"/>
                  </a:lnTo>
                  <a:lnTo>
                    <a:pt x="38" y="54"/>
                  </a:lnTo>
                  <a:lnTo>
                    <a:pt x="40" y="58"/>
                  </a:lnTo>
                  <a:lnTo>
                    <a:pt x="43" y="60"/>
                  </a:lnTo>
                  <a:lnTo>
                    <a:pt x="43" y="60"/>
                  </a:lnTo>
                  <a:lnTo>
                    <a:pt x="46" y="63"/>
                  </a:lnTo>
                  <a:lnTo>
                    <a:pt x="47" y="65"/>
                  </a:lnTo>
                  <a:lnTo>
                    <a:pt x="47" y="75"/>
                  </a:lnTo>
                  <a:lnTo>
                    <a:pt x="47" y="75"/>
                  </a:lnTo>
                  <a:lnTo>
                    <a:pt x="46" y="85"/>
                  </a:lnTo>
                  <a:lnTo>
                    <a:pt x="45" y="89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5" y="91"/>
                  </a:lnTo>
                  <a:lnTo>
                    <a:pt x="32" y="91"/>
                  </a:lnTo>
                  <a:lnTo>
                    <a:pt x="32" y="91"/>
                  </a:lnTo>
                  <a:lnTo>
                    <a:pt x="31" y="89"/>
                  </a:lnTo>
                  <a:lnTo>
                    <a:pt x="29" y="89"/>
                  </a:lnTo>
                  <a:lnTo>
                    <a:pt x="28" y="85"/>
                  </a:lnTo>
                  <a:lnTo>
                    <a:pt x="26" y="83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83"/>
                  </a:lnTo>
                  <a:lnTo>
                    <a:pt x="21" y="85"/>
                  </a:lnTo>
                  <a:lnTo>
                    <a:pt x="19" y="88"/>
                  </a:lnTo>
                  <a:lnTo>
                    <a:pt x="19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4" y="89"/>
                  </a:lnTo>
                  <a:lnTo>
                    <a:pt x="10" y="89"/>
                  </a:lnTo>
                  <a:lnTo>
                    <a:pt x="8" y="92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0" y="99"/>
                  </a:lnTo>
                  <a:lnTo>
                    <a:pt x="12" y="103"/>
                  </a:lnTo>
                  <a:lnTo>
                    <a:pt x="10" y="106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3" y="108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9" y="120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22" y="122"/>
                  </a:lnTo>
                  <a:lnTo>
                    <a:pt x="27" y="120"/>
                  </a:lnTo>
                  <a:lnTo>
                    <a:pt x="27" y="12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23" name="자유형 42"/>
            <p:cNvSpPr/>
            <p:nvPr/>
          </p:nvSpPr>
          <p:spPr>
            <a:xfrm>
              <a:off x="3481388" y="2579688"/>
              <a:ext cx="185738" cy="231775"/>
            </a:xfrm>
            <a:custGeom>
              <a:avLst/>
              <a:gdLst>
                <a:gd name="T0" fmla="*/ 181 w 233"/>
                <a:gd name="T1" fmla="*/ 11 h 292"/>
                <a:gd name="T2" fmla="*/ 171 w 233"/>
                <a:gd name="T3" fmla="*/ 17 h 292"/>
                <a:gd name="T4" fmla="*/ 164 w 233"/>
                <a:gd name="T5" fmla="*/ 23 h 292"/>
                <a:gd name="T6" fmla="*/ 138 w 233"/>
                <a:gd name="T7" fmla="*/ 16 h 292"/>
                <a:gd name="T8" fmla="*/ 42 w 233"/>
                <a:gd name="T9" fmla="*/ 20 h 292"/>
                <a:gd name="T10" fmla="*/ 28 w 233"/>
                <a:gd name="T11" fmla="*/ 96 h 292"/>
                <a:gd name="T12" fmla="*/ 19 w 233"/>
                <a:gd name="T13" fmla="*/ 114 h 292"/>
                <a:gd name="T14" fmla="*/ 13 w 233"/>
                <a:gd name="T15" fmla="*/ 125 h 292"/>
                <a:gd name="T16" fmla="*/ 6 w 233"/>
                <a:gd name="T17" fmla="*/ 131 h 292"/>
                <a:gd name="T18" fmla="*/ 2 w 233"/>
                <a:gd name="T19" fmla="*/ 138 h 292"/>
                <a:gd name="T20" fmla="*/ 2 w 233"/>
                <a:gd name="T21" fmla="*/ 148 h 292"/>
                <a:gd name="T22" fmla="*/ 1 w 233"/>
                <a:gd name="T23" fmla="*/ 157 h 292"/>
                <a:gd name="T24" fmla="*/ 6 w 233"/>
                <a:gd name="T25" fmla="*/ 167 h 292"/>
                <a:gd name="T26" fmla="*/ 11 w 233"/>
                <a:gd name="T27" fmla="*/ 183 h 292"/>
                <a:gd name="T28" fmla="*/ 25 w 233"/>
                <a:gd name="T29" fmla="*/ 203 h 292"/>
                <a:gd name="T30" fmla="*/ 20 w 233"/>
                <a:gd name="T31" fmla="*/ 212 h 292"/>
                <a:gd name="T32" fmla="*/ 29 w 233"/>
                <a:gd name="T33" fmla="*/ 219 h 292"/>
                <a:gd name="T34" fmla="*/ 46 w 233"/>
                <a:gd name="T35" fmla="*/ 231 h 292"/>
                <a:gd name="T36" fmla="*/ 49 w 233"/>
                <a:gd name="T37" fmla="*/ 237 h 292"/>
                <a:gd name="T38" fmla="*/ 61 w 233"/>
                <a:gd name="T39" fmla="*/ 251 h 292"/>
                <a:gd name="T40" fmla="*/ 73 w 233"/>
                <a:gd name="T41" fmla="*/ 268 h 292"/>
                <a:gd name="T42" fmla="*/ 79 w 233"/>
                <a:gd name="T43" fmla="*/ 274 h 292"/>
                <a:gd name="T44" fmla="*/ 90 w 233"/>
                <a:gd name="T45" fmla="*/ 279 h 292"/>
                <a:gd name="T46" fmla="*/ 100 w 233"/>
                <a:gd name="T47" fmla="*/ 279 h 292"/>
                <a:gd name="T48" fmla="*/ 108 w 233"/>
                <a:gd name="T49" fmla="*/ 277 h 292"/>
                <a:gd name="T50" fmla="*/ 134 w 233"/>
                <a:gd name="T51" fmla="*/ 288 h 292"/>
                <a:gd name="T52" fmla="*/ 143 w 233"/>
                <a:gd name="T53" fmla="*/ 291 h 292"/>
                <a:gd name="T54" fmla="*/ 160 w 233"/>
                <a:gd name="T55" fmla="*/ 288 h 292"/>
                <a:gd name="T56" fmla="*/ 167 w 233"/>
                <a:gd name="T57" fmla="*/ 283 h 292"/>
                <a:gd name="T58" fmla="*/ 174 w 233"/>
                <a:gd name="T59" fmla="*/ 275 h 292"/>
                <a:gd name="T60" fmla="*/ 189 w 233"/>
                <a:gd name="T61" fmla="*/ 273 h 292"/>
                <a:gd name="T62" fmla="*/ 194 w 233"/>
                <a:gd name="T63" fmla="*/ 264 h 292"/>
                <a:gd name="T64" fmla="*/ 183 w 233"/>
                <a:gd name="T65" fmla="*/ 258 h 292"/>
                <a:gd name="T66" fmla="*/ 170 w 233"/>
                <a:gd name="T67" fmla="*/ 240 h 292"/>
                <a:gd name="T68" fmla="*/ 157 w 233"/>
                <a:gd name="T69" fmla="*/ 231 h 292"/>
                <a:gd name="T70" fmla="*/ 156 w 233"/>
                <a:gd name="T71" fmla="*/ 225 h 292"/>
                <a:gd name="T72" fmla="*/ 162 w 233"/>
                <a:gd name="T73" fmla="*/ 218 h 292"/>
                <a:gd name="T74" fmla="*/ 170 w 233"/>
                <a:gd name="T75" fmla="*/ 203 h 292"/>
                <a:gd name="T76" fmla="*/ 175 w 233"/>
                <a:gd name="T77" fmla="*/ 189 h 292"/>
                <a:gd name="T78" fmla="*/ 181 w 233"/>
                <a:gd name="T79" fmla="*/ 183 h 292"/>
                <a:gd name="T80" fmla="*/ 185 w 233"/>
                <a:gd name="T81" fmla="*/ 169 h 292"/>
                <a:gd name="T82" fmla="*/ 197 w 233"/>
                <a:gd name="T83" fmla="*/ 158 h 292"/>
                <a:gd name="T84" fmla="*/ 202 w 233"/>
                <a:gd name="T85" fmla="*/ 148 h 292"/>
                <a:gd name="T86" fmla="*/ 204 w 233"/>
                <a:gd name="T87" fmla="*/ 124 h 292"/>
                <a:gd name="T88" fmla="*/ 212 w 233"/>
                <a:gd name="T89" fmla="*/ 104 h 292"/>
                <a:gd name="T90" fmla="*/ 219 w 233"/>
                <a:gd name="T91" fmla="*/ 92 h 292"/>
                <a:gd name="T92" fmla="*/ 233 w 233"/>
                <a:gd name="T93" fmla="*/ 80 h 292"/>
                <a:gd name="T94" fmla="*/ 218 w 233"/>
                <a:gd name="T95" fmla="*/ 64 h 292"/>
                <a:gd name="T96" fmla="*/ 214 w 233"/>
                <a:gd name="T97" fmla="*/ 35 h 292"/>
                <a:gd name="T98" fmla="*/ 205 w 233"/>
                <a:gd name="T99" fmla="*/ 15 h 292"/>
                <a:gd name="T100" fmla="*/ 194 w 233"/>
                <a:gd name="T101" fmla="*/ 3 h 292"/>
                <a:gd name="T102" fmla="*/ 188 w 233"/>
                <a:gd name="T103" fmla="*/ 6 h 2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3" h="292">
                  <a:moveTo>
                    <a:pt x="184" y="6"/>
                  </a:moveTo>
                  <a:lnTo>
                    <a:pt x="184" y="6"/>
                  </a:lnTo>
                  <a:lnTo>
                    <a:pt x="183" y="6"/>
                  </a:lnTo>
                  <a:lnTo>
                    <a:pt x="183" y="7"/>
                  </a:lnTo>
                  <a:lnTo>
                    <a:pt x="181" y="11"/>
                  </a:lnTo>
                  <a:lnTo>
                    <a:pt x="179" y="15"/>
                  </a:lnTo>
                  <a:lnTo>
                    <a:pt x="178" y="16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1" y="17"/>
                  </a:lnTo>
                  <a:lnTo>
                    <a:pt x="170" y="20"/>
                  </a:lnTo>
                  <a:lnTo>
                    <a:pt x="169" y="21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1" y="21"/>
                  </a:lnTo>
                  <a:lnTo>
                    <a:pt x="159" y="19"/>
                  </a:lnTo>
                  <a:lnTo>
                    <a:pt x="141" y="19"/>
                  </a:lnTo>
                  <a:lnTo>
                    <a:pt x="141" y="19"/>
                  </a:lnTo>
                  <a:lnTo>
                    <a:pt x="138" y="16"/>
                  </a:lnTo>
                  <a:lnTo>
                    <a:pt x="136" y="16"/>
                  </a:lnTo>
                  <a:lnTo>
                    <a:pt x="133" y="16"/>
                  </a:lnTo>
                  <a:lnTo>
                    <a:pt x="133" y="16"/>
                  </a:lnTo>
                  <a:lnTo>
                    <a:pt x="128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49"/>
                  </a:lnTo>
                  <a:lnTo>
                    <a:pt x="28" y="49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28" y="109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19" y="114"/>
                  </a:lnTo>
                  <a:lnTo>
                    <a:pt x="15" y="117"/>
                  </a:lnTo>
                  <a:lnTo>
                    <a:pt x="14" y="118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3" y="125"/>
                  </a:lnTo>
                  <a:lnTo>
                    <a:pt x="11" y="127"/>
                  </a:lnTo>
                  <a:lnTo>
                    <a:pt x="9" y="128"/>
                  </a:lnTo>
                  <a:lnTo>
                    <a:pt x="9" y="128"/>
                  </a:lnTo>
                  <a:lnTo>
                    <a:pt x="7" y="129"/>
                  </a:lnTo>
                  <a:lnTo>
                    <a:pt x="6" y="131"/>
                  </a:lnTo>
                  <a:lnTo>
                    <a:pt x="6" y="134"/>
                  </a:lnTo>
                  <a:lnTo>
                    <a:pt x="5" y="137"/>
                  </a:lnTo>
                  <a:lnTo>
                    <a:pt x="5" y="138"/>
                  </a:lnTo>
                  <a:lnTo>
                    <a:pt x="2" y="138"/>
                  </a:lnTo>
                  <a:lnTo>
                    <a:pt x="2" y="138"/>
                  </a:lnTo>
                  <a:lnTo>
                    <a:pt x="1" y="139"/>
                  </a:lnTo>
                  <a:lnTo>
                    <a:pt x="0" y="139"/>
                  </a:lnTo>
                  <a:lnTo>
                    <a:pt x="1" y="143"/>
                  </a:lnTo>
                  <a:lnTo>
                    <a:pt x="2" y="146"/>
                  </a:lnTo>
                  <a:lnTo>
                    <a:pt x="2" y="148"/>
                  </a:lnTo>
                  <a:lnTo>
                    <a:pt x="1" y="150"/>
                  </a:lnTo>
                  <a:lnTo>
                    <a:pt x="1" y="150"/>
                  </a:lnTo>
                  <a:lnTo>
                    <a:pt x="0" y="152"/>
                  </a:lnTo>
                  <a:lnTo>
                    <a:pt x="0" y="155"/>
                  </a:lnTo>
                  <a:lnTo>
                    <a:pt x="1" y="157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6" y="158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6" y="167"/>
                  </a:lnTo>
                  <a:lnTo>
                    <a:pt x="7" y="171"/>
                  </a:lnTo>
                  <a:lnTo>
                    <a:pt x="10" y="174"/>
                  </a:lnTo>
                  <a:lnTo>
                    <a:pt x="13" y="176"/>
                  </a:lnTo>
                  <a:lnTo>
                    <a:pt x="11" y="183"/>
                  </a:lnTo>
                  <a:lnTo>
                    <a:pt x="11" y="183"/>
                  </a:lnTo>
                  <a:lnTo>
                    <a:pt x="16" y="189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25" y="203"/>
                  </a:lnTo>
                  <a:lnTo>
                    <a:pt x="25" y="207"/>
                  </a:lnTo>
                  <a:lnTo>
                    <a:pt x="24" y="208"/>
                  </a:lnTo>
                  <a:lnTo>
                    <a:pt x="23" y="209"/>
                  </a:lnTo>
                  <a:lnTo>
                    <a:pt x="23" y="209"/>
                  </a:lnTo>
                  <a:lnTo>
                    <a:pt x="20" y="212"/>
                  </a:lnTo>
                  <a:lnTo>
                    <a:pt x="20" y="213"/>
                  </a:lnTo>
                  <a:lnTo>
                    <a:pt x="21" y="214"/>
                  </a:lnTo>
                  <a:lnTo>
                    <a:pt x="28" y="216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33" y="221"/>
                  </a:lnTo>
                  <a:lnTo>
                    <a:pt x="37" y="222"/>
                  </a:lnTo>
                  <a:lnTo>
                    <a:pt x="40" y="226"/>
                  </a:lnTo>
                  <a:lnTo>
                    <a:pt x="40" y="226"/>
                  </a:lnTo>
                  <a:lnTo>
                    <a:pt x="46" y="231"/>
                  </a:lnTo>
                  <a:lnTo>
                    <a:pt x="47" y="232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36"/>
                  </a:lnTo>
                  <a:lnTo>
                    <a:pt x="49" y="237"/>
                  </a:lnTo>
                  <a:lnTo>
                    <a:pt x="56" y="242"/>
                  </a:lnTo>
                  <a:lnTo>
                    <a:pt x="56" y="242"/>
                  </a:lnTo>
                  <a:lnTo>
                    <a:pt x="58" y="245"/>
                  </a:lnTo>
                  <a:lnTo>
                    <a:pt x="59" y="247"/>
                  </a:lnTo>
                  <a:lnTo>
                    <a:pt x="61" y="251"/>
                  </a:lnTo>
                  <a:lnTo>
                    <a:pt x="61" y="251"/>
                  </a:lnTo>
                  <a:lnTo>
                    <a:pt x="62" y="254"/>
                  </a:lnTo>
                  <a:lnTo>
                    <a:pt x="66" y="256"/>
                  </a:lnTo>
                  <a:lnTo>
                    <a:pt x="71" y="259"/>
                  </a:lnTo>
                  <a:lnTo>
                    <a:pt x="73" y="268"/>
                  </a:lnTo>
                  <a:lnTo>
                    <a:pt x="73" y="268"/>
                  </a:lnTo>
                  <a:lnTo>
                    <a:pt x="76" y="269"/>
                  </a:lnTo>
                  <a:lnTo>
                    <a:pt x="77" y="270"/>
                  </a:lnTo>
                  <a:lnTo>
                    <a:pt x="77" y="270"/>
                  </a:lnTo>
                  <a:lnTo>
                    <a:pt x="79" y="274"/>
                  </a:lnTo>
                  <a:lnTo>
                    <a:pt x="81" y="277"/>
                  </a:lnTo>
                  <a:lnTo>
                    <a:pt x="84" y="278"/>
                  </a:lnTo>
                  <a:lnTo>
                    <a:pt x="84" y="278"/>
                  </a:lnTo>
                  <a:lnTo>
                    <a:pt x="86" y="279"/>
                  </a:lnTo>
                  <a:lnTo>
                    <a:pt x="90" y="279"/>
                  </a:lnTo>
                  <a:lnTo>
                    <a:pt x="93" y="278"/>
                  </a:lnTo>
                  <a:lnTo>
                    <a:pt x="93" y="278"/>
                  </a:lnTo>
                  <a:lnTo>
                    <a:pt x="95" y="277"/>
                  </a:lnTo>
                  <a:lnTo>
                    <a:pt x="98" y="277"/>
                  </a:lnTo>
                  <a:lnTo>
                    <a:pt x="100" y="279"/>
                  </a:lnTo>
                  <a:lnTo>
                    <a:pt x="100" y="279"/>
                  </a:lnTo>
                  <a:lnTo>
                    <a:pt x="103" y="278"/>
                  </a:lnTo>
                  <a:lnTo>
                    <a:pt x="105" y="277"/>
                  </a:lnTo>
                  <a:lnTo>
                    <a:pt x="108" y="277"/>
                  </a:lnTo>
                  <a:lnTo>
                    <a:pt x="108" y="277"/>
                  </a:lnTo>
                  <a:lnTo>
                    <a:pt x="124" y="291"/>
                  </a:lnTo>
                  <a:lnTo>
                    <a:pt x="124" y="291"/>
                  </a:lnTo>
                  <a:lnTo>
                    <a:pt x="128" y="289"/>
                  </a:lnTo>
                  <a:lnTo>
                    <a:pt x="134" y="288"/>
                  </a:lnTo>
                  <a:lnTo>
                    <a:pt x="134" y="288"/>
                  </a:lnTo>
                  <a:lnTo>
                    <a:pt x="137" y="288"/>
                  </a:lnTo>
                  <a:lnTo>
                    <a:pt x="139" y="291"/>
                  </a:lnTo>
                  <a:lnTo>
                    <a:pt x="142" y="292"/>
                  </a:lnTo>
                  <a:lnTo>
                    <a:pt x="143" y="291"/>
                  </a:lnTo>
                  <a:lnTo>
                    <a:pt x="143" y="291"/>
                  </a:lnTo>
                  <a:lnTo>
                    <a:pt x="148" y="288"/>
                  </a:lnTo>
                  <a:lnTo>
                    <a:pt x="151" y="287"/>
                  </a:lnTo>
                  <a:lnTo>
                    <a:pt x="153" y="288"/>
                  </a:lnTo>
                  <a:lnTo>
                    <a:pt x="153" y="288"/>
                  </a:lnTo>
                  <a:lnTo>
                    <a:pt x="160" y="288"/>
                  </a:lnTo>
                  <a:lnTo>
                    <a:pt x="162" y="288"/>
                  </a:lnTo>
                  <a:lnTo>
                    <a:pt x="162" y="287"/>
                  </a:lnTo>
                  <a:lnTo>
                    <a:pt x="162" y="287"/>
                  </a:lnTo>
                  <a:lnTo>
                    <a:pt x="165" y="284"/>
                  </a:lnTo>
                  <a:lnTo>
                    <a:pt x="167" y="283"/>
                  </a:lnTo>
                  <a:lnTo>
                    <a:pt x="167" y="283"/>
                  </a:lnTo>
                  <a:lnTo>
                    <a:pt x="170" y="280"/>
                  </a:lnTo>
                  <a:lnTo>
                    <a:pt x="170" y="280"/>
                  </a:lnTo>
                  <a:lnTo>
                    <a:pt x="171" y="278"/>
                  </a:lnTo>
                  <a:lnTo>
                    <a:pt x="174" y="275"/>
                  </a:lnTo>
                  <a:lnTo>
                    <a:pt x="181" y="273"/>
                  </a:lnTo>
                  <a:lnTo>
                    <a:pt x="181" y="273"/>
                  </a:lnTo>
                  <a:lnTo>
                    <a:pt x="186" y="272"/>
                  </a:lnTo>
                  <a:lnTo>
                    <a:pt x="188" y="273"/>
                  </a:lnTo>
                  <a:lnTo>
                    <a:pt x="189" y="273"/>
                  </a:lnTo>
                  <a:lnTo>
                    <a:pt x="189" y="273"/>
                  </a:lnTo>
                  <a:lnTo>
                    <a:pt x="193" y="275"/>
                  </a:lnTo>
                  <a:lnTo>
                    <a:pt x="193" y="275"/>
                  </a:lnTo>
                  <a:lnTo>
                    <a:pt x="194" y="266"/>
                  </a:lnTo>
                  <a:lnTo>
                    <a:pt x="194" y="264"/>
                  </a:lnTo>
                  <a:lnTo>
                    <a:pt x="193" y="263"/>
                  </a:lnTo>
                  <a:lnTo>
                    <a:pt x="193" y="263"/>
                  </a:lnTo>
                  <a:lnTo>
                    <a:pt x="190" y="263"/>
                  </a:lnTo>
                  <a:lnTo>
                    <a:pt x="186" y="260"/>
                  </a:lnTo>
                  <a:lnTo>
                    <a:pt x="183" y="258"/>
                  </a:lnTo>
                  <a:lnTo>
                    <a:pt x="180" y="253"/>
                  </a:lnTo>
                  <a:lnTo>
                    <a:pt x="180" y="253"/>
                  </a:lnTo>
                  <a:lnTo>
                    <a:pt x="178" y="247"/>
                  </a:lnTo>
                  <a:lnTo>
                    <a:pt x="174" y="244"/>
                  </a:lnTo>
                  <a:lnTo>
                    <a:pt x="170" y="240"/>
                  </a:lnTo>
                  <a:lnTo>
                    <a:pt x="167" y="236"/>
                  </a:lnTo>
                  <a:lnTo>
                    <a:pt x="167" y="236"/>
                  </a:lnTo>
                  <a:lnTo>
                    <a:pt x="165" y="233"/>
                  </a:lnTo>
                  <a:lnTo>
                    <a:pt x="161" y="232"/>
                  </a:lnTo>
                  <a:lnTo>
                    <a:pt x="157" y="231"/>
                  </a:lnTo>
                  <a:lnTo>
                    <a:pt x="155" y="230"/>
                  </a:lnTo>
                  <a:lnTo>
                    <a:pt x="155" y="230"/>
                  </a:lnTo>
                  <a:lnTo>
                    <a:pt x="155" y="227"/>
                  </a:lnTo>
                  <a:lnTo>
                    <a:pt x="155" y="226"/>
                  </a:lnTo>
                  <a:lnTo>
                    <a:pt x="156" y="225"/>
                  </a:lnTo>
                  <a:lnTo>
                    <a:pt x="157" y="221"/>
                  </a:lnTo>
                  <a:lnTo>
                    <a:pt x="157" y="221"/>
                  </a:lnTo>
                  <a:lnTo>
                    <a:pt x="157" y="219"/>
                  </a:lnTo>
                  <a:lnTo>
                    <a:pt x="159" y="219"/>
                  </a:lnTo>
                  <a:lnTo>
                    <a:pt x="162" y="218"/>
                  </a:lnTo>
                  <a:lnTo>
                    <a:pt x="169" y="218"/>
                  </a:lnTo>
                  <a:lnTo>
                    <a:pt x="169" y="218"/>
                  </a:lnTo>
                  <a:lnTo>
                    <a:pt x="170" y="212"/>
                  </a:lnTo>
                  <a:lnTo>
                    <a:pt x="170" y="203"/>
                  </a:lnTo>
                  <a:lnTo>
                    <a:pt x="170" y="203"/>
                  </a:lnTo>
                  <a:lnTo>
                    <a:pt x="171" y="199"/>
                  </a:lnTo>
                  <a:lnTo>
                    <a:pt x="174" y="195"/>
                  </a:lnTo>
                  <a:lnTo>
                    <a:pt x="175" y="192"/>
                  </a:lnTo>
                  <a:lnTo>
                    <a:pt x="175" y="190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4" y="188"/>
                  </a:lnTo>
                  <a:lnTo>
                    <a:pt x="175" y="186"/>
                  </a:lnTo>
                  <a:lnTo>
                    <a:pt x="181" y="183"/>
                  </a:lnTo>
                  <a:lnTo>
                    <a:pt x="181" y="183"/>
                  </a:lnTo>
                  <a:lnTo>
                    <a:pt x="183" y="180"/>
                  </a:lnTo>
                  <a:lnTo>
                    <a:pt x="183" y="176"/>
                  </a:lnTo>
                  <a:lnTo>
                    <a:pt x="184" y="172"/>
                  </a:lnTo>
                  <a:lnTo>
                    <a:pt x="185" y="169"/>
                  </a:lnTo>
                  <a:lnTo>
                    <a:pt x="185" y="169"/>
                  </a:lnTo>
                  <a:lnTo>
                    <a:pt x="190" y="162"/>
                  </a:lnTo>
                  <a:lnTo>
                    <a:pt x="193" y="160"/>
                  </a:lnTo>
                  <a:lnTo>
                    <a:pt x="194" y="158"/>
                  </a:lnTo>
                  <a:lnTo>
                    <a:pt x="194" y="158"/>
                  </a:lnTo>
                  <a:lnTo>
                    <a:pt x="197" y="158"/>
                  </a:lnTo>
                  <a:lnTo>
                    <a:pt x="198" y="156"/>
                  </a:lnTo>
                  <a:lnTo>
                    <a:pt x="200" y="153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2" y="148"/>
                  </a:lnTo>
                  <a:lnTo>
                    <a:pt x="203" y="145"/>
                  </a:lnTo>
                  <a:lnTo>
                    <a:pt x="205" y="139"/>
                  </a:lnTo>
                  <a:lnTo>
                    <a:pt x="205" y="134"/>
                  </a:lnTo>
                  <a:lnTo>
                    <a:pt x="205" y="134"/>
                  </a:lnTo>
                  <a:lnTo>
                    <a:pt x="204" y="124"/>
                  </a:lnTo>
                  <a:lnTo>
                    <a:pt x="204" y="119"/>
                  </a:lnTo>
                  <a:lnTo>
                    <a:pt x="207" y="115"/>
                  </a:lnTo>
                  <a:lnTo>
                    <a:pt x="207" y="115"/>
                  </a:lnTo>
                  <a:lnTo>
                    <a:pt x="212" y="108"/>
                  </a:lnTo>
                  <a:lnTo>
                    <a:pt x="212" y="104"/>
                  </a:lnTo>
                  <a:lnTo>
                    <a:pt x="212" y="101"/>
                  </a:lnTo>
                  <a:lnTo>
                    <a:pt x="212" y="101"/>
                  </a:lnTo>
                  <a:lnTo>
                    <a:pt x="212" y="99"/>
                  </a:lnTo>
                  <a:lnTo>
                    <a:pt x="214" y="96"/>
                  </a:lnTo>
                  <a:lnTo>
                    <a:pt x="219" y="92"/>
                  </a:lnTo>
                  <a:lnTo>
                    <a:pt x="219" y="92"/>
                  </a:lnTo>
                  <a:lnTo>
                    <a:pt x="226" y="89"/>
                  </a:lnTo>
                  <a:lnTo>
                    <a:pt x="230" y="85"/>
                  </a:lnTo>
                  <a:lnTo>
                    <a:pt x="233" y="80"/>
                  </a:lnTo>
                  <a:lnTo>
                    <a:pt x="233" y="80"/>
                  </a:lnTo>
                  <a:lnTo>
                    <a:pt x="228" y="75"/>
                  </a:lnTo>
                  <a:lnTo>
                    <a:pt x="225" y="72"/>
                  </a:lnTo>
                  <a:lnTo>
                    <a:pt x="225" y="72"/>
                  </a:lnTo>
                  <a:lnTo>
                    <a:pt x="221" y="70"/>
                  </a:lnTo>
                  <a:lnTo>
                    <a:pt x="218" y="64"/>
                  </a:lnTo>
                  <a:lnTo>
                    <a:pt x="217" y="57"/>
                  </a:lnTo>
                  <a:lnTo>
                    <a:pt x="216" y="49"/>
                  </a:lnTo>
                  <a:lnTo>
                    <a:pt x="216" y="49"/>
                  </a:lnTo>
                  <a:lnTo>
                    <a:pt x="216" y="42"/>
                  </a:lnTo>
                  <a:lnTo>
                    <a:pt x="214" y="35"/>
                  </a:lnTo>
                  <a:lnTo>
                    <a:pt x="213" y="26"/>
                  </a:lnTo>
                  <a:lnTo>
                    <a:pt x="213" y="26"/>
                  </a:lnTo>
                  <a:lnTo>
                    <a:pt x="212" y="23"/>
                  </a:lnTo>
                  <a:lnTo>
                    <a:pt x="209" y="19"/>
                  </a:lnTo>
                  <a:lnTo>
                    <a:pt x="205" y="15"/>
                  </a:lnTo>
                  <a:lnTo>
                    <a:pt x="200" y="11"/>
                  </a:lnTo>
                  <a:lnTo>
                    <a:pt x="200" y="11"/>
                  </a:lnTo>
                  <a:lnTo>
                    <a:pt x="198" y="9"/>
                  </a:lnTo>
                  <a:lnTo>
                    <a:pt x="195" y="6"/>
                  </a:lnTo>
                  <a:lnTo>
                    <a:pt x="194" y="3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88" y="6"/>
                  </a:lnTo>
                  <a:lnTo>
                    <a:pt x="184" y="6"/>
                  </a:lnTo>
                  <a:lnTo>
                    <a:pt x="184" y="6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24" name="자유형 43"/>
            <p:cNvSpPr/>
            <p:nvPr/>
          </p:nvSpPr>
          <p:spPr>
            <a:xfrm>
              <a:off x="3703638" y="2705100"/>
              <a:ext cx="20638" cy="22225"/>
            </a:xfrm>
            <a:custGeom>
              <a:avLst/>
              <a:gdLst>
                <a:gd name="T0" fmla="*/ 9 w 26"/>
                <a:gd name="T1" fmla="*/ 4 h 28"/>
                <a:gd name="T2" fmla="*/ 9 w 26"/>
                <a:gd name="T3" fmla="*/ 4 h 28"/>
                <a:gd name="T4" fmla="*/ 3 w 26"/>
                <a:gd name="T5" fmla="*/ 14 h 28"/>
                <a:gd name="T6" fmla="*/ 3 w 26"/>
                <a:gd name="T7" fmla="*/ 14 h 28"/>
                <a:gd name="T8" fmla="*/ 1 w 26"/>
                <a:gd name="T9" fmla="*/ 17 h 28"/>
                <a:gd name="T10" fmla="*/ 0 w 26"/>
                <a:gd name="T11" fmla="*/ 21 h 28"/>
                <a:gd name="T12" fmla="*/ 3 w 26"/>
                <a:gd name="T13" fmla="*/ 26 h 28"/>
                <a:gd name="T14" fmla="*/ 3 w 26"/>
                <a:gd name="T15" fmla="*/ 26 h 28"/>
                <a:gd name="T16" fmla="*/ 3 w 26"/>
                <a:gd name="T17" fmla="*/ 27 h 28"/>
                <a:gd name="T18" fmla="*/ 5 w 26"/>
                <a:gd name="T19" fmla="*/ 27 h 28"/>
                <a:gd name="T20" fmla="*/ 10 w 26"/>
                <a:gd name="T21" fmla="*/ 26 h 28"/>
                <a:gd name="T22" fmla="*/ 10 w 26"/>
                <a:gd name="T23" fmla="*/ 26 h 28"/>
                <a:gd name="T24" fmla="*/ 12 w 26"/>
                <a:gd name="T25" fmla="*/ 25 h 28"/>
                <a:gd name="T26" fmla="*/ 13 w 26"/>
                <a:gd name="T27" fmla="*/ 26 h 28"/>
                <a:gd name="T28" fmla="*/ 17 w 26"/>
                <a:gd name="T29" fmla="*/ 28 h 28"/>
                <a:gd name="T30" fmla="*/ 17 w 26"/>
                <a:gd name="T31" fmla="*/ 28 h 28"/>
                <a:gd name="T32" fmla="*/ 23 w 26"/>
                <a:gd name="T33" fmla="*/ 21 h 28"/>
                <a:gd name="T34" fmla="*/ 23 w 26"/>
                <a:gd name="T35" fmla="*/ 21 h 28"/>
                <a:gd name="T36" fmla="*/ 15 w 26"/>
                <a:gd name="T37" fmla="*/ 18 h 28"/>
                <a:gd name="T38" fmla="*/ 15 w 26"/>
                <a:gd name="T39" fmla="*/ 18 h 28"/>
                <a:gd name="T40" fmla="*/ 15 w 26"/>
                <a:gd name="T41" fmla="*/ 16 h 28"/>
                <a:gd name="T42" fmla="*/ 17 w 26"/>
                <a:gd name="T43" fmla="*/ 14 h 28"/>
                <a:gd name="T44" fmla="*/ 23 w 26"/>
                <a:gd name="T45" fmla="*/ 11 h 28"/>
                <a:gd name="T46" fmla="*/ 23 w 26"/>
                <a:gd name="T47" fmla="*/ 11 h 28"/>
                <a:gd name="T48" fmla="*/ 26 w 26"/>
                <a:gd name="T49" fmla="*/ 9 h 28"/>
                <a:gd name="T50" fmla="*/ 26 w 26"/>
                <a:gd name="T51" fmla="*/ 8 h 28"/>
                <a:gd name="T52" fmla="*/ 24 w 26"/>
                <a:gd name="T53" fmla="*/ 6 h 28"/>
                <a:gd name="T54" fmla="*/ 22 w 26"/>
                <a:gd name="T55" fmla="*/ 3 h 28"/>
                <a:gd name="T56" fmla="*/ 22 w 26"/>
                <a:gd name="T57" fmla="*/ 3 h 28"/>
                <a:gd name="T58" fmla="*/ 20 w 26"/>
                <a:gd name="T59" fmla="*/ 0 h 28"/>
                <a:gd name="T60" fmla="*/ 20 w 26"/>
                <a:gd name="T61" fmla="*/ 0 h 28"/>
                <a:gd name="T62" fmla="*/ 17 w 26"/>
                <a:gd name="T63" fmla="*/ 4 h 28"/>
                <a:gd name="T64" fmla="*/ 17 w 26"/>
                <a:gd name="T65" fmla="*/ 4 h 28"/>
                <a:gd name="T66" fmla="*/ 14 w 26"/>
                <a:gd name="T67" fmla="*/ 4 h 28"/>
                <a:gd name="T68" fmla="*/ 9 w 26"/>
                <a:gd name="T69" fmla="*/ 4 h 28"/>
                <a:gd name="T70" fmla="*/ 9 w 26"/>
                <a:gd name="T71" fmla="*/ 4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28">
                  <a:moveTo>
                    <a:pt x="9" y="4"/>
                  </a:moveTo>
                  <a:lnTo>
                    <a:pt x="9" y="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25" name="자유형 44"/>
            <p:cNvSpPr/>
            <p:nvPr/>
          </p:nvSpPr>
          <p:spPr>
            <a:xfrm>
              <a:off x="3644900" y="2643188"/>
              <a:ext cx="74613" cy="65087"/>
            </a:xfrm>
            <a:custGeom>
              <a:avLst/>
              <a:gdLst>
                <a:gd name="T0" fmla="*/ 15 w 95"/>
                <a:gd name="T1" fmla="*/ 12 h 82"/>
                <a:gd name="T2" fmla="*/ 8 w 95"/>
                <a:gd name="T3" fmla="*/ 19 h 82"/>
                <a:gd name="T4" fmla="*/ 8 w 95"/>
                <a:gd name="T5" fmla="*/ 21 h 82"/>
                <a:gd name="T6" fmla="*/ 8 w 95"/>
                <a:gd name="T7" fmla="*/ 28 h 82"/>
                <a:gd name="T8" fmla="*/ 3 w 95"/>
                <a:gd name="T9" fmla="*/ 35 h 82"/>
                <a:gd name="T10" fmla="*/ 0 w 95"/>
                <a:gd name="T11" fmla="*/ 44 h 82"/>
                <a:gd name="T12" fmla="*/ 1 w 95"/>
                <a:gd name="T13" fmla="*/ 54 h 82"/>
                <a:gd name="T14" fmla="*/ 14 w 95"/>
                <a:gd name="T15" fmla="*/ 56 h 82"/>
                <a:gd name="T16" fmla="*/ 15 w 95"/>
                <a:gd name="T17" fmla="*/ 56 h 82"/>
                <a:gd name="T18" fmla="*/ 18 w 95"/>
                <a:gd name="T19" fmla="*/ 51 h 82"/>
                <a:gd name="T20" fmla="*/ 19 w 95"/>
                <a:gd name="T21" fmla="*/ 48 h 82"/>
                <a:gd name="T22" fmla="*/ 23 w 95"/>
                <a:gd name="T23" fmla="*/ 48 h 82"/>
                <a:gd name="T24" fmla="*/ 24 w 95"/>
                <a:gd name="T25" fmla="*/ 49 h 82"/>
                <a:gd name="T26" fmla="*/ 31 w 95"/>
                <a:gd name="T27" fmla="*/ 53 h 82"/>
                <a:gd name="T28" fmla="*/ 33 w 95"/>
                <a:gd name="T29" fmla="*/ 52 h 82"/>
                <a:gd name="T30" fmla="*/ 40 w 95"/>
                <a:gd name="T31" fmla="*/ 52 h 82"/>
                <a:gd name="T32" fmla="*/ 47 w 95"/>
                <a:gd name="T33" fmla="*/ 53 h 82"/>
                <a:gd name="T34" fmla="*/ 55 w 95"/>
                <a:gd name="T35" fmla="*/ 52 h 82"/>
                <a:gd name="T36" fmla="*/ 70 w 95"/>
                <a:gd name="T37" fmla="*/ 67 h 82"/>
                <a:gd name="T38" fmla="*/ 84 w 95"/>
                <a:gd name="T39" fmla="*/ 82 h 82"/>
                <a:gd name="T40" fmla="*/ 84 w 95"/>
                <a:gd name="T41" fmla="*/ 82 h 82"/>
                <a:gd name="T42" fmla="*/ 92 w 95"/>
                <a:gd name="T43" fmla="*/ 82 h 82"/>
                <a:gd name="T44" fmla="*/ 95 w 95"/>
                <a:gd name="T45" fmla="*/ 78 h 82"/>
                <a:gd name="T46" fmla="*/ 89 w 95"/>
                <a:gd name="T47" fmla="*/ 72 h 82"/>
                <a:gd name="T48" fmla="*/ 80 w 95"/>
                <a:gd name="T49" fmla="*/ 62 h 82"/>
                <a:gd name="T50" fmla="*/ 68 w 95"/>
                <a:gd name="T51" fmla="*/ 51 h 82"/>
                <a:gd name="T52" fmla="*/ 57 w 95"/>
                <a:gd name="T53" fmla="*/ 47 h 82"/>
                <a:gd name="T54" fmla="*/ 56 w 95"/>
                <a:gd name="T55" fmla="*/ 45 h 82"/>
                <a:gd name="T56" fmla="*/ 52 w 95"/>
                <a:gd name="T57" fmla="*/ 42 h 82"/>
                <a:gd name="T58" fmla="*/ 48 w 95"/>
                <a:gd name="T59" fmla="*/ 37 h 82"/>
                <a:gd name="T60" fmla="*/ 45 w 95"/>
                <a:gd name="T61" fmla="*/ 35 h 82"/>
                <a:gd name="T62" fmla="*/ 38 w 95"/>
                <a:gd name="T63" fmla="*/ 23 h 82"/>
                <a:gd name="T64" fmla="*/ 37 w 95"/>
                <a:gd name="T65" fmla="*/ 16 h 82"/>
                <a:gd name="T66" fmla="*/ 35 w 95"/>
                <a:gd name="T67" fmla="*/ 9 h 82"/>
                <a:gd name="T68" fmla="*/ 29 w 95"/>
                <a:gd name="T69" fmla="*/ 0 h 82"/>
                <a:gd name="T70" fmla="*/ 22 w 95"/>
                <a:gd name="T71" fmla="*/ 9 h 82"/>
                <a:gd name="T72" fmla="*/ 15 w 95"/>
                <a:gd name="T73" fmla="*/ 12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82">
                  <a:moveTo>
                    <a:pt x="15" y="12"/>
                  </a:moveTo>
                  <a:lnTo>
                    <a:pt x="15" y="12"/>
                  </a:lnTo>
                  <a:lnTo>
                    <a:pt x="10" y="16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8" y="28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9" y="54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9" y="48"/>
                  </a:lnTo>
                  <a:lnTo>
                    <a:pt x="21" y="47"/>
                  </a:lnTo>
                  <a:lnTo>
                    <a:pt x="23" y="48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8" y="52"/>
                  </a:lnTo>
                  <a:lnTo>
                    <a:pt x="31" y="53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7" y="53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60" y="57"/>
                  </a:lnTo>
                  <a:lnTo>
                    <a:pt x="70" y="67"/>
                  </a:lnTo>
                  <a:lnTo>
                    <a:pt x="84" y="82"/>
                  </a:lnTo>
                  <a:lnTo>
                    <a:pt x="84" y="82"/>
                  </a:lnTo>
                  <a:lnTo>
                    <a:pt x="84" y="82"/>
                  </a:lnTo>
                  <a:lnTo>
                    <a:pt x="84" y="82"/>
                  </a:lnTo>
                  <a:lnTo>
                    <a:pt x="89" y="82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95" y="78"/>
                  </a:lnTo>
                  <a:lnTo>
                    <a:pt x="95" y="78"/>
                  </a:lnTo>
                  <a:lnTo>
                    <a:pt x="89" y="72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74" y="56"/>
                  </a:lnTo>
                  <a:lnTo>
                    <a:pt x="68" y="51"/>
                  </a:lnTo>
                  <a:lnTo>
                    <a:pt x="62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6" y="45"/>
                  </a:lnTo>
                  <a:lnTo>
                    <a:pt x="54" y="45"/>
                  </a:lnTo>
                  <a:lnTo>
                    <a:pt x="52" y="42"/>
                  </a:lnTo>
                  <a:lnTo>
                    <a:pt x="50" y="39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5" y="35"/>
                  </a:lnTo>
                  <a:lnTo>
                    <a:pt x="42" y="29"/>
                  </a:lnTo>
                  <a:lnTo>
                    <a:pt x="38" y="23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5"/>
                  </a:lnTo>
                  <a:lnTo>
                    <a:pt x="22" y="9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26" name="자유형 45"/>
            <p:cNvSpPr/>
            <p:nvPr/>
          </p:nvSpPr>
          <p:spPr>
            <a:xfrm>
              <a:off x="3605213" y="2679700"/>
              <a:ext cx="168275" cy="133350"/>
            </a:xfrm>
            <a:custGeom>
              <a:avLst/>
              <a:gdLst>
                <a:gd name="T0" fmla="*/ 15 w 212"/>
                <a:gd name="T1" fmla="*/ 113 h 166"/>
                <a:gd name="T2" fmla="*/ 25 w 212"/>
                <a:gd name="T3" fmla="*/ 126 h 166"/>
                <a:gd name="T4" fmla="*/ 31 w 212"/>
                <a:gd name="T5" fmla="*/ 133 h 166"/>
                <a:gd name="T6" fmla="*/ 38 w 212"/>
                <a:gd name="T7" fmla="*/ 136 h 166"/>
                <a:gd name="T8" fmla="*/ 38 w 212"/>
                <a:gd name="T9" fmla="*/ 148 h 166"/>
                <a:gd name="T10" fmla="*/ 43 w 212"/>
                <a:gd name="T11" fmla="*/ 151 h 166"/>
                <a:gd name="T12" fmla="*/ 57 w 212"/>
                <a:gd name="T13" fmla="*/ 153 h 166"/>
                <a:gd name="T14" fmla="*/ 71 w 212"/>
                <a:gd name="T15" fmla="*/ 162 h 166"/>
                <a:gd name="T16" fmla="*/ 82 w 212"/>
                <a:gd name="T17" fmla="*/ 164 h 166"/>
                <a:gd name="T18" fmla="*/ 92 w 212"/>
                <a:gd name="T19" fmla="*/ 165 h 166"/>
                <a:gd name="T20" fmla="*/ 100 w 212"/>
                <a:gd name="T21" fmla="*/ 159 h 166"/>
                <a:gd name="T22" fmla="*/ 110 w 212"/>
                <a:gd name="T23" fmla="*/ 155 h 166"/>
                <a:gd name="T24" fmla="*/ 115 w 212"/>
                <a:gd name="T25" fmla="*/ 159 h 166"/>
                <a:gd name="T26" fmla="*/ 119 w 212"/>
                <a:gd name="T27" fmla="*/ 159 h 166"/>
                <a:gd name="T28" fmla="*/ 138 w 212"/>
                <a:gd name="T29" fmla="*/ 155 h 166"/>
                <a:gd name="T30" fmla="*/ 144 w 212"/>
                <a:gd name="T31" fmla="*/ 150 h 166"/>
                <a:gd name="T32" fmla="*/ 157 w 212"/>
                <a:gd name="T33" fmla="*/ 145 h 166"/>
                <a:gd name="T34" fmla="*/ 170 w 212"/>
                <a:gd name="T35" fmla="*/ 145 h 166"/>
                <a:gd name="T36" fmla="*/ 210 w 212"/>
                <a:gd name="T37" fmla="*/ 104 h 166"/>
                <a:gd name="T38" fmla="*/ 210 w 212"/>
                <a:gd name="T39" fmla="*/ 101 h 166"/>
                <a:gd name="T40" fmla="*/ 198 w 212"/>
                <a:gd name="T41" fmla="*/ 100 h 166"/>
                <a:gd name="T42" fmla="*/ 169 w 212"/>
                <a:gd name="T43" fmla="*/ 90 h 166"/>
                <a:gd name="T44" fmla="*/ 155 w 212"/>
                <a:gd name="T45" fmla="*/ 85 h 166"/>
                <a:gd name="T46" fmla="*/ 147 w 212"/>
                <a:gd name="T47" fmla="*/ 77 h 166"/>
                <a:gd name="T48" fmla="*/ 138 w 212"/>
                <a:gd name="T49" fmla="*/ 65 h 166"/>
                <a:gd name="T50" fmla="*/ 141 w 212"/>
                <a:gd name="T51" fmla="*/ 59 h 166"/>
                <a:gd name="T52" fmla="*/ 136 w 212"/>
                <a:gd name="T53" fmla="*/ 56 h 166"/>
                <a:gd name="T54" fmla="*/ 129 w 212"/>
                <a:gd name="T55" fmla="*/ 58 h 166"/>
                <a:gd name="T56" fmla="*/ 127 w 212"/>
                <a:gd name="T57" fmla="*/ 57 h 166"/>
                <a:gd name="T58" fmla="*/ 127 w 212"/>
                <a:gd name="T59" fmla="*/ 45 h 166"/>
                <a:gd name="T60" fmla="*/ 133 w 212"/>
                <a:gd name="T61" fmla="*/ 35 h 166"/>
                <a:gd name="T62" fmla="*/ 109 w 212"/>
                <a:gd name="T63" fmla="*/ 10 h 166"/>
                <a:gd name="T64" fmla="*/ 96 w 212"/>
                <a:gd name="T65" fmla="*/ 6 h 166"/>
                <a:gd name="T66" fmla="*/ 87 w 212"/>
                <a:gd name="T67" fmla="*/ 5 h 166"/>
                <a:gd name="T68" fmla="*/ 80 w 212"/>
                <a:gd name="T69" fmla="*/ 6 h 166"/>
                <a:gd name="T70" fmla="*/ 73 w 212"/>
                <a:gd name="T71" fmla="*/ 2 h 166"/>
                <a:gd name="T72" fmla="*/ 68 w 212"/>
                <a:gd name="T73" fmla="*/ 1 h 166"/>
                <a:gd name="T74" fmla="*/ 66 w 212"/>
                <a:gd name="T75" fmla="*/ 9 h 166"/>
                <a:gd name="T76" fmla="*/ 63 w 212"/>
                <a:gd name="T77" fmla="*/ 9 h 166"/>
                <a:gd name="T78" fmla="*/ 50 w 212"/>
                <a:gd name="T79" fmla="*/ 7 h 166"/>
                <a:gd name="T80" fmla="*/ 50 w 212"/>
                <a:gd name="T81" fmla="*/ 12 h 166"/>
                <a:gd name="T82" fmla="*/ 45 w 212"/>
                <a:gd name="T83" fmla="*/ 24 h 166"/>
                <a:gd name="T84" fmla="*/ 43 w 212"/>
                <a:gd name="T85" fmla="*/ 29 h 166"/>
                <a:gd name="T86" fmla="*/ 39 w 212"/>
                <a:gd name="T87" fmla="*/ 31 h 166"/>
                <a:gd name="T88" fmla="*/ 30 w 212"/>
                <a:gd name="T89" fmla="*/ 42 h 166"/>
                <a:gd name="T90" fmla="*/ 28 w 212"/>
                <a:gd name="T91" fmla="*/ 49 h 166"/>
                <a:gd name="T92" fmla="*/ 26 w 212"/>
                <a:gd name="T93" fmla="*/ 56 h 166"/>
                <a:gd name="T94" fmla="*/ 20 w 212"/>
                <a:gd name="T95" fmla="*/ 62 h 166"/>
                <a:gd name="T96" fmla="*/ 20 w 212"/>
                <a:gd name="T97" fmla="*/ 65 h 166"/>
                <a:gd name="T98" fmla="*/ 15 w 212"/>
                <a:gd name="T99" fmla="*/ 76 h 166"/>
                <a:gd name="T100" fmla="*/ 14 w 212"/>
                <a:gd name="T101" fmla="*/ 91 h 166"/>
                <a:gd name="T102" fmla="*/ 4 w 212"/>
                <a:gd name="T103" fmla="*/ 92 h 166"/>
                <a:gd name="T104" fmla="*/ 2 w 212"/>
                <a:gd name="T105" fmla="*/ 94 h 166"/>
                <a:gd name="T106" fmla="*/ 0 w 212"/>
                <a:gd name="T107" fmla="*/ 100 h 166"/>
                <a:gd name="T108" fmla="*/ 2 w 212"/>
                <a:gd name="T109" fmla="*/ 104 h 166"/>
                <a:gd name="T110" fmla="*/ 12 w 212"/>
                <a:gd name="T111" fmla="*/ 109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2" h="166">
                  <a:moveTo>
                    <a:pt x="12" y="109"/>
                  </a:moveTo>
                  <a:lnTo>
                    <a:pt x="12" y="109"/>
                  </a:lnTo>
                  <a:lnTo>
                    <a:pt x="15" y="113"/>
                  </a:lnTo>
                  <a:lnTo>
                    <a:pt x="19" y="117"/>
                  </a:lnTo>
                  <a:lnTo>
                    <a:pt x="23" y="120"/>
                  </a:lnTo>
                  <a:lnTo>
                    <a:pt x="25" y="126"/>
                  </a:lnTo>
                  <a:lnTo>
                    <a:pt x="25" y="126"/>
                  </a:lnTo>
                  <a:lnTo>
                    <a:pt x="28" y="131"/>
                  </a:lnTo>
                  <a:lnTo>
                    <a:pt x="31" y="133"/>
                  </a:lnTo>
                  <a:lnTo>
                    <a:pt x="35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9" y="137"/>
                  </a:lnTo>
                  <a:lnTo>
                    <a:pt x="39" y="139"/>
                  </a:lnTo>
                  <a:lnTo>
                    <a:pt x="38" y="148"/>
                  </a:lnTo>
                  <a:lnTo>
                    <a:pt x="38" y="148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9" y="151"/>
                  </a:lnTo>
                  <a:lnTo>
                    <a:pt x="54" y="152"/>
                  </a:lnTo>
                  <a:lnTo>
                    <a:pt x="57" y="153"/>
                  </a:lnTo>
                  <a:lnTo>
                    <a:pt x="57" y="153"/>
                  </a:lnTo>
                  <a:lnTo>
                    <a:pt x="66" y="160"/>
                  </a:lnTo>
                  <a:lnTo>
                    <a:pt x="71" y="162"/>
                  </a:lnTo>
                  <a:lnTo>
                    <a:pt x="73" y="162"/>
                  </a:lnTo>
                  <a:lnTo>
                    <a:pt x="73" y="162"/>
                  </a:lnTo>
                  <a:lnTo>
                    <a:pt x="82" y="164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92" y="165"/>
                  </a:lnTo>
                  <a:lnTo>
                    <a:pt x="94" y="164"/>
                  </a:lnTo>
                  <a:lnTo>
                    <a:pt x="96" y="161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108" y="155"/>
                  </a:lnTo>
                  <a:lnTo>
                    <a:pt x="110" y="155"/>
                  </a:lnTo>
                  <a:lnTo>
                    <a:pt x="113" y="156"/>
                  </a:lnTo>
                  <a:lnTo>
                    <a:pt x="113" y="156"/>
                  </a:lnTo>
                  <a:lnTo>
                    <a:pt x="115" y="159"/>
                  </a:lnTo>
                  <a:lnTo>
                    <a:pt x="118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27" y="156"/>
                  </a:lnTo>
                  <a:lnTo>
                    <a:pt x="127" y="156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41" y="153"/>
                  </a:lnTo>
                  <a:lnTo>
                    <a:pt x="144" y="150"/>
                  </a:lnTo>
                  <a:lnTo>
                    <a:pt x="151" y="146"/>
                  </a:lnTo>
                  <a:lnTo>
                    <a:pt x="153" y="146"/>
                  </a:lnTo>
                  <a:lnTo>
                    <a:pt x="157" y="145"/>
                  </a:lnTo>
                  <a:lnTo>
                    <a:pt x="157" y="145"/>
                  </a:lnTo>
                  <a:lnTo>
                    <a:pt x="166" y="145"/>
                  </a:lnTo>
                  <a:lnTo>
                    <a:pt x="170" y="145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12" y="103"/>
                  </a:lnTo>
                  <a:lnTo>
                    <a:pt x="210" y="101"/>
                  </a:lnTo>
                  <a:lnTo>
                    <a:pt x="205" y="100"/>
                  </a:lnTo>
                  <a:lnTo>
                    <a:pt x="205" y="100"/>
                  </a:lnTo>
                  <a:lnTo>
                    <a:pt x="198" y="100"/>
                  </a:lnTo>
                  <a:lnTo>
                    <a:pt x="186" y="96"/>
                  </a:lnTo>
                  <a:lnTo>
                    <a:pt x="186" y="96"/>
                  </a:lnTo>
                  <a:lnTo>
                    <a:pt x="169" y="90"/>
                  </a:lnTo>
                  <a:lnTo>
                    <a:pt x="157" y="86"/>
                  </a:lnTo>
                  <a:lnTo>
                    <a:pt x="157" y="86"/>
                  </a:lnTo>
                  <a:lnTo>
                    <a:pt x="155" y="85"/>
                  </a:lnTo>
                  <a:lnTo>
                    <a:pt x="152" y="82"/>
                  </a:lnTo>
                  <a:lnTo>
                    <a:pt x="147" y="77"/>
                  </a:lnTo>
                  <a:lnTo>
                    <a:pt x="147" y="77"/>
                  </a:lnTo>
                  <a:lnTo>
                    <a:pt x="146" y="75"/>
                  </a:lnTo>
                  <a:lnTo>
                    <a:pt x="143" y="72"/>
                  </a:lnTo>
                  <a:lnTo>
                    <a:pt x="138" y="65"/>
                  </a:lnTo>
                  <a:lnTo>
                    <a:pt x="138" y="65"/>
                  </a:lnTo>
                  <a:lnTo>
                    <a:pt x="139" y="62"/>
                  </a:lnTo>
                  <a:lnTo>
                    <a:pt x="141" y="59"/>
                  </a:lnTo>
                  <a:lnTo>
                    <a:pt x="141" y="59"/>
                  </a:lnTo>
                  <a:lnTo>
                    <a:pt x="137" y="57"/>
                  </a:lnTo>
                  <a:lnTo>
                    <a:pt x="136" y="56"/>
                  </a:lnTo>
                  <a:lnTo>
                    <a:pt x="134" y="57"/>
                  </a:lnTo>
                  <a:lnTo>
                    <a:pt x="134" y="57"/>
                  </a:lnTo>
                  <a:lnTo>
                    <a:pt x="129" y="58"/>
                  </a:lnTo>
                  <a:lnTo>
                    <a:pt x="127" y="58"/>
                  </a:lnTo>
                  <a:lnTo>
                    <a:pt x="127" y="57"/>
                  </a:lnTo>
                  <a:lnTo>
                    <a:pt x="127" y="57"/>
                  </a:lnTo>
                  <a:lnTo>
                    <a:pt x="124" y="52"/>
                  </a:lnTo>
                  <a:lnTo>
                    <a:pt x="125" y="48"/>
                  </a:lnTo>
                  <a:lnTo>
                    <a:pt x="127" y="45"/>
                  </a:lnTo>
                  <a:lnTo>
                    <a:pt x="127" y="45"/>
                  </a:lnTo>
                  <a:lnTo>
                    <a:pt x="132" y="39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19" y="20"/>
                  </a:lnTo>
                  <a:lnTo>
                    <a:pt x="109" y="10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96" y="6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0" y="6"/>
                  </a:lnTo>
                  <a:lnTo>
                    <a:pt x="77" y="5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9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58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12"/>
                  </a:lnTo>
                  <a:lnTo>
                    <a:pt x="48" y="18"/>
                  </a:lnTo>
                  <a:lnTo>
                    <a:pt x="47" y="21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6"/>
                  </a:lnTo>
                  <a:lnTo>
                    <a:pt x="43" y="29"/>
                  </a:lnTo>
                  <a:lnTo>
                    <a:pt x="42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8" y="33"/>
                  </a:lnTo>
                  <a:lnTo>
                    <a:pt x="35" y="35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9" y="45"/>
                  </a:lnTo>
                  <a:lnTo>
                    <a:pt x="28" y="49"/>
                  </a:lnTo>
                  <a:lnTo>
                    <a:pt x="28" y="53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0" y="59"/>
                  </a:lnTo>
                  <a:lnTo>
                    <a:pt x="19" y="61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0" y="63"/>
                  </a:lnTo>
                  <a:lnTo>
                    <a:pt x="20" y="65"/>
                  </a:lnTo>
                  <a:lnTo>
                    <a:pt x="19" y="68"/>
                  </a:lnTo>
                  <a:lnTo>
                    <a:pt x="16" y="72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5" y="85"/>
                  </a:lnTo>
                  <a:lnTo>
                    <a:pt x="14" y="91"/>
                  </a:lnTo>
                  <a:lnTo>
                    <a:pt x="14" y="91"/>
                  </a:lnTo>
                  <a:lnTo>
                    <a:pt x="7" y="91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1" y="98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2" y="104"/>
                  </a:lnTo>
                  <a:lnTo>
                    <a:pt x="6" y="105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2" y="109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27" name="자유형 46"/>
            <p:cNvSpPr/>
            <p:nvPr/>
          </p:nvSpPr>
          <p:spPr>
            <a:xfrm>
              <a:off x="3630613" y="2436813"/>
              <a:ext cx="14288" cy="20637"/>
            </a:xfrm>
            <a:custGeom>
              <a:avLst/>
              <a:gdLst>
                <a:gd name="T0" fmla="*/ 18 w 19"/>
                <a:gd name="T1" fmla="*/ 12 h 27"/>
                <a:gd name="T2" fmla="*/ 18 w 19"/>
                <a:gd name="T3" fmla="*/ 12 h 27"/>
                <a:gd name="T4" fmla="*/ 19 w 19"/>
                <a:gd name="T5" fmla="*/ 9 h 27"/>
                <a:gd name="T6" fmla="*/ 19 w 19"/>
                <a:gd name="T7" fmla="*/ 5 h 27"/>
                <a:gd name="T8" fmla="*/ 19 w 19"/>
                <a:gd name="T9" fmla="*/ 4 h 27"/>
                <a:gd name="T10" fmla="*/ 17 w 19"/>
                <a:gd name="T11" fmla="*/ 2 h 27"/>
                <a:gd name="T12" fmla="*/ 14 w 19"/>
                <a:gd name="T13" fmla="*/ 2 h 27"/>
                <a:gd name="T14" fmla="*/ 12 w 19"/>
                <a:gd name="T15" fmla="*/ 0 h 27"/>
                <a:gd name="T16" fmla="*/ 12 w 19"/>
                <a:gd name="T17" fmla="*/ 0 h 27"/>
                <a:gd name="T18" fmla="*/ 11 w 19"/>
                <a:gd name="T19" fmla="*/ 3 h 27"/>
                <a:gd name="T20" fmla="*/ 11 w 19"/>
                <a:gd name="T21" fmla="*/ 3 h 27"/>
                <a:gd name="T22" fmla="*/ 11 w 19"/>
                <a:gd name="T23" fmla="*/ 7 h 27"/>
                <a:gd name="T24" fmla="*/ 7 w 19"/>
                <a:gd name="T25" fmla="*/ 12 h 27"/>
                <a:gd name="T26" fmla="*/ 0 w 19"/>
                <a:gd name="T27" fmla="*/ 24 h 27"/>
                <a:gd name="T28" fmla="*/ 7 w 19"/>
                <a:gd name="T29" fmla="*/ 27 h 27"/>
                <a:gd name="T30" fmla="*/ 7 w 19"/>
                <a:gd name="T31" fmla="*/ 27 h 27"/>
                <a:gd name="T32" fmla="*/ 13 w 19"/>
                <a:gd name="T33" fmla="*/ 18 h 27"/>
                <a:gd name="T34" fmla="*/ 18 w 19"/>
                <a:gd name="T35" fmla="*/ 12 h 27"/>
                <a:gd name="T36" fmla="*/ 18 w 19"/>
                <a:gd name="T37" fmla="*/ 12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27">
                  <a:moveTo>
                    <a:pt x="18" y="12"/>
                  </a:moveTo>
                  <a:lnTo>
                    <a:pt x="18" y="12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7" y="12"/>
                  </a:lnTo>
                  <a:lnTo>
                    <a:pt x="0" y="24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18" y="12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28" name="자유형 47"/>
            <p:cNvSpPr/>
            <p:nvPr/>
          </p:nvSpPr>
          <p:spPr>
            <a:xfrm>
              <a:off x="3635375" y="2405063"/>
              <a:ext cx="77788" cy="61912"/>
            </a:xfrm>
            <a:custGeom>
              <a:avLst/>
              <a:gdLst>
                <a:gd name="T0" fmla="*/ 11 w 99"/>
                <a:gd name="T1" fmla="*/ 51 h 79"/>
                <a:gd name="T2" fmla="*/ 0 w 99"/>
                <a:gd name="T3" fmla="*/ 66 h 79"/>
                <a:gd name="T4" fmla="*/ 2 w 99"/>
                <a:gd name="T5" fmla="*/ 71 h 79"/>
                <a:gd name="T6" fmla="*/ 15 w 99"/>
                <a:gd name="T7" fmla="*/ 79 h 79"/>
                <a:gd name="T8" fmla="*/ 25 w 99"/>
                <a:gd name="T9" fmla="*/ 72 h 79"/>
                <a:gd name="T10" fmla="*/ 29 w 99"/>
                <a:gd name="T11" fmla="*/ 71 h 79"/>
                <a:gd name="T12" fmla="*/ 54 w 99"/>
                <a:gd name="T13" fmla="*/ 58 h 79"/>
                <a:gd name="T14" fmla="*/ 77 w 99"/>
                <a:gd name="T15" fmla="*/ 46 h 79"/>
                <a:gd name="T16" fmla="*/ 81 w 99"/>
                <a:gd name="T17" fmla="*/ 39 h 79"/>
                <a:gd name="T18" fmla="*/ 81 w 99"/>
                <a:gd name="T19" fmla="*/ 38 h 79"/>
                <a:gd name="T20" fmla="*/ 81 w 99"/>
                <a:gd name="T21" fmla="*/ 29 h 79"/>
                <a:gd name="T22" fmla="*/ 82 w 99"/>
                <a:gd name="T23" fmla="*/ 27 h 79"/>
                <a:gd name="T24" fmla="*/ 82 w 99"/>
                <a:gd name="T25" fmla="*/ 21 h 79"/>
                <a:gd name="T26" fmla="*/ 81 w 99"/>
                <a:gd name="T27" fmla="*/ 14 h 79"/>
                <a:gd name="T28" fmla="*/ 84 w 99"/>
                <a:gd name="T29" fmla="*/ 11 h 79"/>
                <a:gd name="T30" fmla="*/ 90 w 99"/>
                <a:gd name="T31" fmla="*/ 8 h 79"/>
                <a:gd name="T32" fmla="*/ 94 w 99"/>
                <a:gd name="T33" fmla="*/ 0 h 79"/>
                <a:gd name="T34" fmla="*/ 89 w 99"/>
                <a:gd name="T35" fmla="*/ 1 h 79"/>
                <a:gd name="T36" fmla="*/ 77 w 99"/>
                <a:gd name="T37" fmla="*/ 2 h 79"/>
                <a:gd name="T38" fmla="*/ 72 w 99"/>
                <a:gd name="T39" fmla="*/ 2 h 79"/>
                <a:gd name="T40" fmla="*/ 63 w 99"/>
                <a:gd name="T41" fmla="*/ 6 h 79"/>
                <a:gd name="T42" fmla="*/ 58 w 99"/>
                <a:gd name="T43" fmla="*/ 8 h 79"/>
                <a:gd name="T44" fmla="*/ 44 w 99"/>
                <a:gd name="T45" fmla="*/ 9 h 79"/>
                <a:gd name="T46" fmla="*/ 42 w 99"/>
                <a:gd name="T47" fmla="*/ 8 h 79"/>
                <a:gd name="T48" fmla="*/ 39 w 99"/>
                <a:gd name="T49" fmla="*/ 6 h 79"/>
                <a:gd name="T50" fmla="*/ 33 w 99"/>
                <a:gd name="T51" fmla="*/ 9 h 79"/>
                <a:gd name="T52" fmla="*/ 25 w 99"/>
                <a:gd name="T53" fmla="*/ 10 h 79"/>
                <a:gd name="T54" fmla="*/ 20 w 99"/>
                <a:gd name="T55" fmla="*/ 9 h 79"/>
                <a:gd name="T56" fmla="*/ 18 w 99"/>
                <a:gd name="T57" fmla="*/ 8 h 79"/>
                <a:gd name="T58" fmla="*/ 14 w 99"/>
                <a:gd name="T59" fmla="*/ 13 h 79"/>
                <a:gd name="T60" fmla="*/ 14 w 99"/>
                <a:gd name="T61" fmla="*/ 15 h 79"/>
                <a:gd name="T62" fmla="*/ 10 w 99"/>
                <a:gd name="T63" fmla="*/ 20 h 79"/>
                <a:gd name="T64" fmla="*/ 6 w 99"/>
                <a:gd name="T65" fmla="*/ 21 h 79"/>
                <a:gd name="T66" fmla="*/ 5 w 99"/>
                <a:gd name="T67" fmla="*/ 28 h 79"/>
                <a:gd name="T68" fmla="*/ 5 w 99"/>
                <a:gd name="T69" fmla="*/ 29 h 79"/>
                <a:gd name="T70" fmla="*/ 6 w 99"/>
                <a:gd name="T71" fmla="*/ 34 h 79"/>
                <a:gd name="T72" fmla="*/ 5 w 99"/>
                <a:gd name="T73" fmla="*/ 39 h 79"/>
                <a:gd name="T74" fmla="*/ 10 w 99"/>
                <a:gd name="T75" fmla="*/ 41 h 79"/>
                <a:gd name="T76" fmla="*/ 12 w 99"/>
                <a:gd name="T77" fmla="*/ 44 h 79"/>
                <a:gd name="T78" fmla="*/ 11 w 99"/>
                <a:gd name="T79" fmla="*/ 51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79">
                  <a:moveTo>
                    <a:pt x="11" y="51"/>
                  </a:moveTo>
                  <a:lnTo>
                    <a:pt x="11" y="51"/>
                  </a:lnTo>
                  <a:lnTo>
                    <a:pt x="6" y="57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2" y="71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20" y="75"/>
                  </a:lnTo>
                  <a:lnTo>
                    <a:pt x="25" y="72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38" y="67"/>
                  </a:lnTo>
                  <a:lnTo>
                    <a:pt x="54" y="58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80" y="43"/>
                  </a:lnTo>
                  <a:lnTo>
                    <a:pt x="81" y="39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2"/>
                  </a:lnTo>
                  <a:lnTo>
                    <a:pt x="81" y="29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2" y="24"/>
                  </a:lnTo>
                  <a:lnTo>
                    <a:pt x="82" y="21"/>
                  </a:lnTo>
                  <a:lnTo>
                    <a:pt x="81" y="18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4" y="11"/>
                  </a:lnTo>
                  <a:lnTo>
                    <a:pt x="86" y="9"/>
                  </a:lnTo>
                  <a:lnTo>
                    <a:pt x="90" y="8"/>
                  </a:lnTo>
                  <a:lnTo>
                    <a:pt x="99" y="1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4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2" y="2"/>
                  </a:lnTo>
                  <a:lnTo>
                    <a:pt x="68" y="5"/>
                  </a:lnTo>
                  <a:lnTo>
                    <a:pt x="63" y="6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7" y="9"/>
                  </a:lnTo>
                  <a:lnTo>
                    <a:pt x="44" y="9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10"/>
                  </a:lnTo>
                  <a:lnTo>
                    <a:pt x="25" y="10"/>
                  </a:lnTo>
                  <a:lnTo>
                    <a:pt x="21" y="1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8" y="8"/>
                  </a:lnTo>
                  <a:lnTo>
                    <a:pt x="16" y="9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10" y="41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29" name="자유형 48"/>
            <p:cNvSpPr/>
            <p:nvPr/>
          </p:nvSpPr>
          <p:spPr>
            <a:xfrm>
              <a:off x="4659313" y="2390775"/>
              <a:ext cx="41275" cy="52387"/>
            </a:xfrm>
            <a:custGeom>
              <a:avLst/>
              <a:gdLst>
                <a:gd name="T0" fmla="*/ 11 w 51"/>
                <a:gd name="T1" fmla="*/ 5 h 66"/>
                <a:gd name="T2" fmla="*/ 11 w 51"/>
                <a:gd name="T3" fmla="*/ 5 h 66"/>
                <a:gd name="T4" fmla="*/ 3 w 51"/>
                <a:gd name="T5" fmla="*/ 12 h 66"/>
                <a:gd name="T6" fmla="*/ 3 w 51"/>
                <a:gd name="T7" fmla="*/ 12 h 66"/>
                <a:gd name="T8" fmla="*/ 4 w 51"/>
                <a:gd name="T9" fmla="*/ 17 h 66"/>
                <a:gd name="T10" fmla="*/ 5 w 51"/>
                <a:gd name="T11" fmla="*/ 19 h 66"/>
                <a:gd name="T12" fmla="*/ 6 w 51"/>
                <a:gd name="T13" fmla="*/ 19 h 66"/>
                <a:gd name="T14" fmla="*/ 6 w 51"/>
                <a:gd name="T15" fmla="*/ 19 h 66"/>
                <a:gd name="T16" fmla="*/ 9 w 51"/>
                <a:gd name="T17" fmla="*/ 20 h 66"/>
                <a:gd name="T18" fmla="*/ 10 w 51"/>
                <a:gd name="T19" fmla="*/ 23 h 66"/>
                <a:gd name="T20" fmla="*/ 9 w 51"/>
                <a:gd name="T21" fmla="*/ 26 h 66"/>
                <a:gd name="T22" fmla="*/ 6 w 51"/>
                <a:gd name="T23" fmla="*/ 26 h 66"/>
                <a:gd name="T24" fmla="*/ 6 w 51"/>
                <a:gd name="T25" fmla="*/ 26 h 66"/>
                <a:gd name="T26" fmla="*/ 5 w 51"/>
                <a:gd name="T27" fmla="*/ 26 h 66"/>
                <a:gd name="T28" fmla="*/ 4 w 51"/>
                <a:gd name="T29" fmla="*/ 27 h 66"/>
                <a:gd name="T30" fmla="*/ 3 w 51"/>
                <a:gd name="T31" fmla="*/ 29 h 66"/>
                <a:gd name="T32" fmla="*/ 3 w 51"/>
                <a:gd name="T33" fmla="*/ 34 h 66"/>
                <a:gd name="T34" fmla="*/ 5 w 51"/>
                <a:gd name="T35" fmla="*/ 39 h 66"/>
                <a:gd name="T36" fmla="*/ 5 w 51"/>
                <a:gd name="T37" fmla="*/ 39 h 66"/>
                <a:gd name="T38" fmla="*/ 6 w 51"/>
                <a:gd name="T39" fmla="*/ 42 h 66"/>
                <a:gd name="T40" fmla="*/ 6 w 51"/>
                <a:gd name="T41" fmla="*/ 45 h 66"/>
                <a:gd name="T42" fmla="*/ 4 w 51"/>
                <a:gd name="T43" fmla="*/ 48 h 66"/>
                <a:gd name="T44" fmla="*/ 1 w 51"/>
                <a:gd name="T45" fmla="*/ 53 h 66"/>
                <a:gd name="T46" fmla="*/ 0 w 51"/>
                <a:gd name="T47" fmla="*/ 55 h 66"/>
                <a:gd name="T48" fmla="*/ 1 w 51"/>
                <a:gd name="T49" fmla="*/ 56 h 66"/>
                <a:gd name="T50" fmla="*/ 1 w 51"/>
                <a:gd name="T51" fmla="*/ 56 h 66"/>
                <a:gd name="T52" fmla="*/ 3 w 51"/>
                <a:gd name="T53" fmla="*/ 59 h 66"/>
                <a:gd name="T54" fmla="*/ 3 w 51"/>
                <a:gd name="T55" fmla="*/ 61 h 66"/>
                <a:gd name="T56" fmla="*/ 3 w 51"/>
                <a:gd name="T57" fmla="*/ 64 h 66"/>
                <a:gd name="T58" fmla="*/ 3 w 51"/>
                <a:gd name="T59" fmla="*/ 66 h 66"/>
                <a:gd name="T60" fmla="*/ 3 w 51"/>
                <a:gd name="T61" fmla="*/ 66 h 66"/>
                <a:gd name="T62" fmla="*/ 6 w 51"/>
                <a:gd name="T63" fmla="*/ 66 h 66"/>
                <a:gd name="T64" fmla="*/ 14 w 51"/>
                <a:gd name="T65" fmla="*/ 65 h 66"/>
                <a:gd name="T66" fmla="*/ 23 w 51"/>
                <a:gd name="T67" fmla="*/ 62 h 66"/>
                <a:gd name="T68" fmla="*/ 27 w 51"/>
                <a:gd name="T69" fmla="*/ 60 h 66"/>
                <a:gd name="T70" fmla="*/ 30 w 51"/>
                <a:gd name="T71" fmla="*/ 57 h 66"/>
                <a:gd name="T72" fmla="*/ 30 w 51"/>
                <a:gd name="T73" fmla="*/ 57 h 66"/>
                <a:gd name="T74" fmla="*/ 36 w 51"/>
                <a:gd name="T75" fmla="*/ 52 h 66"/>
                <a:gd name="T76" fmla="*/ 38 w 51"/>
                <a:gd name="T77" fmla="*/ 51 h 66"/>
                <a:gd name="T78" fmla="*/ 42 w 51"/>
                <a:gd name="T79" fmla="*/ 51 h 66"/>
                <a:gd name="T80" fmla="*/ 44 w 51"/>
                <a:gd name="T81" fmla="*/ 51 h 66"/>
                <a:gd name="T82" fmla="*/ 44 w 51"/>
                <a:gd name="T83" fmla="*/ 51 h 66"/>
                <a:gd name="T84" fmla="*/ 47 w 51"/>
                <a:gd name="T85" fmla="*/ 51 h 66"/>
                <a:gd name="T86" fmla="*/ 50 w 51"/>
                <a:gd name="T87" fmla="*/ 50 h 66"/>
                <a:gd name="T88" fmla="*/ 51 w 51"/>
                <a:gd name="T89" fmla="*/ 47 h 66"/>
                <a:gd name="T90" fmla="*/ 50 w 51"/>
                <a:gd name="T91" fmla="*/ 45 h 66"/>
                <a:gd name="T92" fmla="*/ 50 w 51"/>
                <a:gd name="T93" fmla="*/ 45 h 66"/>
                <a:gd name="T94" fmla="*/ 48 w 51"/>
                <a:gd name="T95" fmla="*/ 42 h 66"/>
                <a:gd name="T96" fmla="*/ 47 w 51"/>
                <a:gd name="T97" fmla="*/ 37 h 66"/>
                <a:gd name="T98" fmla="*/ 46 w 51"/>
                <a:gd name="T99" fmla="*/ 31 h 66"/>
                <a:gd name="T100" fmla="*/ 46 w 51"/>
                <a:gd name="T101" fmla="*/ 24 h 66"/>
                <a:gd name="T102" fmla="*/ 46 w 51"/>
                <a:gd name="T103" fmla="*/ 24 h 66"/>
                <a:gd name="T104" fmla="*/ 46 w 51"/>
                <a:gd name="T105" fmla="*/ 19 h 66"/>
                <a:gd name="T106" fmla="*/ 42 w 51"/>
                <a:gd name="T107" fmla="*/ 13 h 66"/>
                <a:gd name="T108" fmla="*/ 32 w 51"/>
                <a:gd name="T109" fmla="*/ 0 h 66"/>
                <a:gd name="T110" fmla="*/ 32 w 51"/>
                <a:gd name="T111" fmla="*/ 0 h 66"/>
                <a:gd name="T112" fmla="*/ 28 w 51"/>
                <a:gd name="T113" fmla="*/ 3 h 66"/>
                <a:gd name="T114" fmla="*/ 24 w 51"/>
                <a:gd name="T115" fmla="*/ 3 h 66"/>
                <a:gd name="T116" fmla="*/ 24 w 51"/>
                <a:gd name="T117" fmla="*/ 3 h 66"/>
                <a:gd name="T118" fmla="*/ 16 w 51"/>
                <a:gd name="T119" fmla="*/ 4 h 66"/>
                <a:gd name="T120" fmla="*/ 13 w 51"/>
                <a:gd name="T121" fmla="*/ 4 h 66"/>
                <a:gd name="T122" fmla="*/ 11 w 51"/>
                <a:gd name="T123" fmla="*/ 5 h 66"/>
                <a:gd name="T124" fmla="*/ 11 w 51"/>
                <a:gd name="T125" fmla="*/ 5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" h="66">
                  <a:moveTo>
                    <a:pt x="11" y="5"/>
                  </a:moveTo>
                  <a:lnTo>
                    <a:pt x="11" y="5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7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0" y="23"/>
                  </a:lnTo>
                  <a:lnTo>
                    <a:pt x="9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3" y="34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4" y="48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3" y="64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6" y="66"/>
                  </a:lnTo>
                  <a:lnTo>
                    <a:pt x="14" y="65"/>
                  </a:lnTo>
                  <a:lnTo>
                    <a:pt x="23" y="62"/>
                  </a:lnTo>
                  <a:lnTo>
                    <a:pt x="27" y="60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6" y="52"/>
                  </a:lnTo>
                  <a:lnTo>
                    <a:pt x="38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0" y="50"/>
                  </a:lnTo>
                  <a:lnTo>
                    <a:pt x="51" y="47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48" y="42"/>
                  </a:lnTo>
                  <a:lnTo>
                    <a:pt x="47" y="37"/>
                  </a:lnTo>
                  <a:lnTo>
                    <a:pt x="46" y="31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19"/>
                  </a:lnTo>
                  <a:lnTo>
                    <a:pt x="42" y="1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8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16" y="4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30" name="자유형 49"/>
            <p:cNvSpPr/>
            <p:nvPr/>
          </p:nvSpPr>
          <p:spPr>
            <a:xfrm>
              <a:off x="4233863" y="2546350"/>
              <a:ext cx="47625" cy="63500"/>
            </a:xfrm>
            <a:custGeom>
              <a:avLst/>
              <a:gdLst>
                <a:gd name="T0" fmla="*/ 60 w 60"/>
                <a:gd name="T1" fmla="*/ 66 h 80"/>
                <a:gd name="T2" fmla="*/ 56 w 60"/>
                <a:gd name="T3" fmla="*/ 40 h 80"/>
                <a:gd name="T4" fmla="*/ 55 w 60"/>
                <a:gd name="T5" fmla="*/ 38 h 80"/>
                <a:gd name="T6" fmla="*/ 49 w 60"/>
                <a:gd name="T7" fmla="*/ 44 h 80"/>
                <a:gd name="T8" fmla="*/ 46 w 60"/>
                <a:gd name="T9" fmla="*/ 49 h 80"/>
                <a:gd name="T10" fmla="*/ 43 w 60"/>
                <a:gd name="T11" fmla="*/ 49 h 80"/>
                <a:gd name="T12" fmla="*/ 42 w 60"/>
                <a:gd name="T13" fmla="*/ 47 h 80"/>
                <a:gd name="T14" fmla="*/ 42 w 60"/>
                <a:gd name="T15" fmla="*/ 37 h 80"/>
                <a:gd name="T16" fmla="*/ 44 w 60"/>
                <a:gd name="T17" fmla="*/ 34 h 80"/>
                <a:gd name="T18" fmla="*/ 47 w 60"/>
                <a:gd name="T19" fmla="*/ 34 h 80"/>
                <a:gd name="T20" fmla="*/ 52 w 60"/>
                <a:gd name="T21" fmla="*/ 28 h 80"/>
                <a:gd name="T22" fmla="*/ 56 w 60"/>
                <a:gd name="T23" fmla="*/ 20 h 80"/>
                <a:gd name="T24" fmla="*/ 55 w 60"/>
                <a:gd name="T25" fmla="*/ 18 h 80"/>
                <a:gd name="T26" fmla="*/ 46 w 60"/>
                <a:gd name="T27" fmla="*/ 16 h 80"/>
                <a:gd name="T28" fmla="*/ 29 w 60"/>
                <a:gd name="T29" fmla="*/ 18 h 80"/>
                <a:gd name="T30" fmla="*/ 25 w 60"/>
                <a:gd name="T31" fmla="*/ 15 h 80"/>
                <a:gd name="T32" fmla="*/ 23 w 60"/>
                <a:gd name="T33" fmla="*/ 10 h 80"/>
                <a:gd name="T34" fmla="*/ 22 w 60"/>
                <a:gd name="T35" fmla="*/ 7 h 80"/>
                <a:gd name="T36" fmla="*/ 18 w 60"/>
                <a:gd name="T37" fmla="*/ 4 h 80"/>
                <a:gd name="T38" fmla="*/ 13 w 60"/>
                <a:gd name="T39" fmla="*/ 2 h 80"/>
                <a:gd name="T40" fmla="*/ 6 w 60"/>
                <a:gd name="T41" fmla="*/ 0 h 80"/>
                <a:gd name="T42" fmla="*/ 1 w 60"/>
                <a:gd name="T43" fmla="*/ 2 h 80"/>
                <a:gd name="T44" fmla="*/ 0 w 60"/>
                <a:gd name="T45" fmla="*/ 5 h 80"/>
                <a:gd name="T46" fmla="*/ 4 w 60"/>
                <a:gd name="T47" fmla="*/ 9 h 80"/>
                <a:gd name="T48" fmla="*/ 10 w 60"/>
                <a:gd name="T49" fmla="*/ 12 h 80"/>
                <a:gd name="T50" fmla="*/ 10 w 60"/>
                <a:gd name="T51" fmla="*/ 15 h 80"/>
                <a:gd name="T52" fmla="*/ 6 w 60"/>
                <a:gd name="T53" fmla="*/ 18 h 80"/>
                <a:gd name="T54" fmla="*/ 2 w 60"/>
                <a:gd name="T55" fmla="*/ 20 h 80"/>
                <a:gd name="T56" fmla="*/ 2 w 60"/>
                <a:gd name="T57" fmla="*/ 25 h 80"/>
                <a:gd name="T58" fmla="*/ 6 w 60"/>
                <a:gd name="T59" fmla="*/ 42 h 80"/>
                <a:gd name="T60" fmla="*/ 9 w 60"/>
                <a:gd name="T61" fmla="*/ 53 h 80"/>
                <a:gd name="T62" fmla="*/ 11 w 60"/>
                <a:gd name="T63" fmla="*/ 68 h 80"/>
                <a:gd name="T64" fmla="*/ 16 w 60"/>
                <a:gd name="T65" fmla="*/ 67 h 80"/>
                <a:gd name="T66" fmla="*/ 20 w 60"/>
                <a:gd name="T67" fmla="*/ 66 h 80"/>
                <a:gd name="T68" fmla="*/ 30 w 60"/>
                <a:gd name="T69" fmla="*/ 63 h 80"/>
                <a:gd name="T70" fmla="*/ 32 w 60"/>
                <a:gd name="T71" fmla="*/ 59 h 80"/>
                <a:gd name="T72" fmla="*/ 35 w 60"/>
                <a:gd name="T73" fmla="*/ 54 h 80"/>
                <a:gd name="T74" fmla="*/ 41 w 60"/>
                <a:gd name="T75" fmla="*/ 53 h 80"/>
                <a:gd name="T76" fmla="*/ 43 w 60"/>
                <a:gd name="T77" fmla="*/ 56 h 80"/>
                <a:gd name="T78" fmla="*/ 47 w 60"/>
                <a:gd name="T79" fmla="*/ 67 h 80"/>
                <a:gd name="T80" fmla="*/ 48 w 60"/>
                <a:gd name="T81" fmla="*/ 72 h 80"/>
                <a:gd name="T82" fmla="*/ 51 w 60"/>
                <a:gd name="T83" fmla="*/ 80 h 80"/>
                <a:gd name="T84" fmla="*/ 56 w 60"/>
                <a:gd name="T85" fmla="*/ 76 h 80"/>
                <a:gd name="T86" fmla="*/ 57 w 60"/>
                <a:gd name="T87" fmla="*/ 72 h 80"/>
                <a:gd name="T88" fmla="*/ 60 w 60"/>
                <a:gd name="T89" fmla="*/ 66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" h="80">
                  <a:moveTo>
                    <a:pt x="60" y="66"/>
                  </a:moveTo>
                  <a:lnTo>
                    <a:pt x="60" y="66"/>
                  </a:lnTo>
                  <a:lnTo>
                    <a:pt x="57" y="47"/>
                  </a:lnTo>
                  <a:lnTo>
                    <a:pt x="56" y="40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2" y="40"/>
                  </a:lnTo>
                  <a:lnTo>
                    <a:pt x="49" y="44"/>
                  </a:lnTo>
                  <a:lnTo>
                    <a:pt x="47" y="48"/>
                  </a:lnTo>
                  <a:lnTo>
                    <a:pt x="46" y="49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2" y="49"/>
                  </a:lnTo>
                  <a:lnTo>
                    <a:pt x="42" y="47"/>
                  </a:lnTo>
                  <a:lnTo>
                    <a:pt x="41" y="42"/>
                  </a:lnTo>
                  <a:lnTo>
                    <a:pt x="42" y="37"/>
                  </a:lnTo>
                  <a:lnTo>
                    <a:pt x="43" y="35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7" y="34"/>
                  </a:lnTo>
                  <a:lnTo>
                    <a:pt x="48" y="33"/>
                  </a:lnTo>
                  <a:lnTo>
                    <a:pt x="52" y="28"/>
                  </a:lnTo>
                  <a:lnTo>
                    <a:pt x="55" y="24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5" y="18"/>
                  </a:lnTo>
                  <a:lnTo>
                    <a:pt x="52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5" y="15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7"/>
                  </a:lnTo>
                  <a:lnTo>
                    <a:pt x="20" y="5"/>
                  </a:lnTo>
                  <a:lnTo>
                    <a:pt x="18" y="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4" y="9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4" y="19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5"/>
                  </a:lnTo>
                  <a:lnTo>
                    <a:pt x="2" y="3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9" y="53"/>
                  </a:lnTo>
                  <a:lnTo>
                    <a:pt x="10" y="61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6" y="67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8" y="65"/>
                  </a:lnTo>
                  <a:lnTo>
                    <a:pt x="30" y="63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3" y="57"/>
                  </a:lnTo>
                  <a:lnTo>
                    <a:pt x="35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3" y="56"/>
                  </a:lnTo>
                  <a:lnTo>
                    <a:pt x="46" y="61"/>
                  </a:lnTo>
                  <a:lnTo>
                    <a:pt x="47" y="67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9" y="76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7" y="72"/>
                  </a:lnTo>
                  <a:lnTo>
                    <a:pt x="60" y="66"/>
                  </a:lnTo>
                  <a:lnTo>
                    <a:pt x="60" y="66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31" name="자유형 50"/>
            <p:cNvSpPr/>
            <p:nvPr/>
          </p:nvSpPr>
          <p:spPr>
            <a:xfrm>
              <a:off x="4013200" y="2428875"/>
              <a:ext cx="315913" cy="333375"/>
            </a:xfrm>
            <a:custGeom>
              <a:avLst/>
              <a:gdLst>
                <a:gd name="T0" fmla="*/ 287 w 397"/>
                <a:gd name="T1" fmla="*/ 166 h 420"/>
                <a:gd name="T2" fmla="*/ 279 w 397"/>
                <a:gd name="T3" fmla="*/ 150 h 420"/>
                <a:gd name="T4" fmla="*/ 301 w 397"/>
                <a:gd name="T5" fmla="*/ 158 h 420"/>
                <a:gd name="T6" fmla="*/ 333 w 397"/>
                <a:gd name="T7" fmla="*/ 166 h 420"/>
                <a:gd name="T8" fmla="*/ 321 w 397"/>
                <a:gd name="T9" fmla="*/ 183 h 420"/>
                <a:gd name="T10" fmla="*/ 327 w 397"/>
                <a:gd name="T11" fmla="*/ 192 h 420"/>
                <a:gd name="T12" fmla="*/ 340 w 397"/>
                <a:gd name="T13" fmla="*/ 213 h 420"/>
                <a:gd name="T14" fmla="*/ 345 w 397"/>
                <a:gd name="T15" fmla="*/ 185 h 420"/>
                <a:gd name="T16" fmla="*/ 360 w 397"/>
                <a:gd name="T17" fmla="*/ 176 h 420"/>
                <a:gd name="T18" fmla="*/ 368 w 397"/>
                <a:gd name="T19" fmla="*/ 145 h 420"/>
                <a:gd name="T20" fmla="*/ 391 w 397"/>
                <a:gd name="T21" fmla="*/ 134 h 420"/>
                <a:gd name="T22" fmla="*/ 393 w 397"/>
                <a:gd name="T23" fmla="*/ 122 h 420"/>
                <a:gd name="T24" fmla="*/ 388 w 397"/>
                <a:gd name="T25" fmla="*/ 112 h 420"/>
                <a:gd name="T26" fmla="*/ 372 w 397"/>
                <a:gd name="T27" fmla="*/ 103 h 420"/>
                <a:gd name="T28" fmla="*/ 347 w 397"/>
                <a:gd name="T29" fmla="*/ 112 h 420"/>
                <a:gd name="T30" fmla="*/ 326 w 397"/>
                <a:gd name="T31" fmla="*/ 126 h 420"/>
                <a:gd name="T32" fmla="*/ 313 w 397"/>
                <a:gd name="T33" fmla="*/ 140 h 420"/>
                <a:gd name="T34" fmla="*/ 292 w 397"/>
                <a:gd name="T35" fmla="*/ 138 h 420"/>
                <a:gd name="T36" fmla="*/ 286 w 397"/>
                <a:gd name="T37" fmla="*/ 121 h 420"/>
                <a:gd name="T38" fmla="*/ 277 w 397"/>
                <a:gd name="T39" fmla="*/ 135 h 420"/>
                <a:gd name="T40" fmla="*/ 246 w 397"/>
                <a:gd name="T41" fmla="*/ 141 h 420"/>
                <a:gd name="T42" fmla="*/ 217 w 397"/>
                <a:gd name="T43" fmla="*/ 130 h 420"/>
                <a:gd name="T44" fmla="*/ 189 w 397"/>
                <a:gd name="T45" fmla="*/ 120 h 420"/>
                <a:gd name="T46" fmla="*/ 173 w 397"/>
                <a:gd name="T47" fmla="*/ 110 h 420"/>
                <a:gd name="T48" fmla="*/ 178 w 397"/>
                <a:gd name="T49" fmla="*/ 89 h 420"/>
                <a:gd name="T50" fmla="*/ 164 w 397"/>
                <a:gd name="T51" fmla="*/ 74 h 420"/>
                <a:gd name="T52" fmla="*/ 148 w 397"/>
                <a:gd name="T53" fmla="*/ 56 h 420"/>
                <a:gd name="T54" fmla="*/ 157 w 397"/>
                <a:gd name="T55" fmla="*/ 49 h 420"/>
                <a:gd name="T56" fmla="*/ 152 w 397"/>
                <a:gd name="T57" fmla="*/ 23 h 420"/>
                <a:gd name="T58" fmla="*/ 140 w 397"/>
                <a:gd name="T59" fmla="*/ 4 h 420"/>
                <a:gd name="T60" fmla="*/ 118 w 397"/>
                <a:gd name="T61" fmla="*/ 13 h 420"/>
                <a:gd name="T62" fmla="*/ 85 w 397"/>
                <a:gd name="T63" fmla="*/ 13 h 420"/>
                <a:gd name="T64" fmla="*/ 86 w 397"/>
                <a:gd name="T65" fmla="*/ 41 h 420"/>
                <a:gd name="T66" fmla="*/ 99 w 397"/>
                <a:gd name="T67" fmla="*/ 54 h 420"/>
                <a:gd name="T68" fmla="*/ 89 w 397"/>
                <a:gd name="T69" fmla="*/ 75 h 420"/>
                <a:gd name="T70" fmla="*/ 79 w 397"/>
                <a:gd name="T71" fmla="*/ 88 h 420"/>
                <a:gd name="T72" fmla="*/ 57 w 397"/>
                <a:gd name="T73" fmla="*/ 111 h 420"/>
                <a:gd name="T74" fmla="*/ 41 w 397"/>
                <a:gd name="T75" fmla="*/ 122 h 420"/>
                <a:gd name="T76" fmla="*/ 21 w 397"/>
                <a:gd name="T77" fmla="*/ 129 h 420"/>
                <a:gd name="T78" fmla="*/ 27 w 397"/>
                <a:gd name="T79" fmla="*/ 146 h 420"/>
                <a:gd name="T80" fmla="*/ 38 w 397"/>
                <a:gd name="T81" fmla="*/ 174 h 420"/>
                <a:gd name="T82" fmla="*/ 14 w 397"/>
                <a:gd name="T83" fmla="*/ 178 h 420"/>
                <a:gd name="T84" fmla="*/ 13 w 397"/>
                <a:gd name="T85" fmla="*/ 200 h 420"/>
                <a:gd name="T86" fmla="*/ 28 w 397"/>
                <a:gd name="T87" fmla="*/ 202 h 420"/>
                <a:gd name="T88" fmla="*/ 34 w 397"/>
                <a:gd name="T89" fmla="*/ 232 h 420"/>
                <a:gd name="T90" fmla="*/ 53 w 397"/>
                <a:gd name="T91" fmla="*/ 218 h 420"/>
                <a:gd name="T92" fmla="*/ 62 w 397"/>
                <a:gd name="T93" fmla="*/ 225 h 420"/>
                <a:gd name="T94" fmla="*/ 65 w 397"/>
                <a:gd name="T95" fmla="*/ 262 h 420"/>
                <a:gd name="T96" fmla="*/ 89 w 397"/>
                <a:gd name="T97" fmla="*/ 336 h 420"/>
                <a:gd name="T98" fmla="*/ 113 w 397"/>
                <a:gd name="T99" fmla="*/ 397 h 420"/>
                <a:gd name="T100" fmla="*/ 140 w 397"/>
                <a:gd name="T101" fmla="*/ 409 h 420"/>
                <a:gd name="T102" fmla="*/ 156 w 397"/>
                <a:gd name="T103" fmla="*/ 388 h 420"/>
                <a:gd name="T104" fmla="*/ 166 w 397"/>
                <a:gd name="T105" fmla="*/ 359 h 420"/>
                <a:gd name="T106" fmla="*/ 169 w 397"/>
                <a:gd name="T107" fmla="*/ 317 h 420"/>
                <a:gd name="T108" fmla="*/ 189 w 397"/>
                <a:gd name="T109" fmla="*/ 295 h 420"/>
                <a:gd name="T110" fmla="*/ 234 w 397"/>
                <a:gd name="T111" fmla="*/ 254 h 420"/>
                <a:gd name="T112" fmla="*/ 260 w 397"/>
                <a:gd name="T113" fmla="*/ 225 h 420"/>
                <a:gd name="T114" fmla="*/ 288 w 397"/>
                <a:gd name="T115" fmla="*/ 209 h 4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7" h="420">
                  <a:moveTo>
                    <a:pt x="284" y="190"/>
                  </a:moveTo>
                  <a:lnTo>
                    <a:pt x="284" y="190"/>
                  </a:lnTo>
                  <a:lnTo>
                    <a:pt x="280" y="178"/>
                  </a:lnTo>
                  <a:lnTo>
                    <a:pt x="280" y="173"/>
                  </a:lnTo>
                  <a:lnTo>
                    <a:pt x="280" y="168"/>
                  </a:lnTo>
                  <a:lnTo>
                    <a:pt x="280" y="168"/>
                  </a:lnTo>
                  <a:lnTo>
                    <a:pt x="282" y="167"/>
                  </a:lnTo>
                  <a:lnTo>
                    <a:pt x="284" y="166"/>
                  </a:lnTo>
                  <a:lnTo>
                    <a:pt x="287" y="166"/>
                  </a:lnTo>
                  <a:lnTo>
                    <a:pt x="288" y="163"/>
                  </a:lnTo>
                  <a:lnTo>
                    <a:pt x="288" y="163"/>
                  </a:lnTo>
                  <a:lnTo>
                    <a:pt x="288" y="160"/>
                  </a:lnTo>
                  <a:lnTo>
                    <a:pt x="287" y="159"/>
                  </a:lnTo>
                  <a:lnTo>
                    <a:pt x="282" y="157"/>
                  </a:lnTo>
                  <a:lnTo>
                    <a:pt x="278" y="154"/>
                  </a:lnTo>
                  <a:lnTo>
                    <a:pt x="278" y="153"/>
                  </a:lnTo>
                  <a:lnTo>
                    <a:pt x="279" y="150"/>
                  </a:lnTo>
                  <a:lnTo>
                    <a:pt x="279" y="150"/>
                  </a:lnTo>
                  <a:lnTo>
                    <a:pt x="282" y="148"/>
                  </a:lnTo>
                  <a:lnTo>
                    <a:pt x="284" y="148"/>
                  </a:lnTo>
                  <a:lnTo>
                    <a:pt x="287" y="149"/>
                  </a:lnTo>
                  <a:lnTo>
                    <a:pt x="291" y="150"/>
                  </a:lnTo>
                  <a:lnTo>
                    <a:pt x="291" y="150"/>
                  </a:lnTo>
                  <a:lnTo>
                    <a:pt x="296" y="152"/>
                  </a:lnTo>
                  <a:lnTo>
                    <a:pt x="298" y="153"/>
                  </a:lnTo>
                  <a:lnTo>
                    <a:pt x="300" y="155"/>
                  </a:lnTo>
                  <a:lnTo>
                    <a:pt x="301" y="158"/>
                  </a:lnTo>
                  <a:lnTo>
                    <a:pt x="301" y="158"/>
                  </a:lnTo>
                  <a:lnTo>
                    <a:pt x="301" y="160"/>
                  </a:lnTo>
                  <a:lnTo>
                    <a:pt x="303" y="163"/>
                  </a:lnTo>
                  <a:lnTo>
                    <a:pt x="307" y="166"/>
                  </a:lnTo>
                  <a:lnTo>
                    <a:pt x="307" y="166"/>
                  </a:lnTo>
                  <a:lnTo>
                    <a:pt x="324" y="164"/>
                  </a:lnTo>
                  <a:lnTo>
                    <a:pt x="324" y="164"/>
                  </a:lnTo>
                  <a:lnTo>
                    <a:pt x="330" y="164"/>
                  </a:lnTo>
                  <a:lnTo>
                    <a:pt x="333" y="166"/>
                  </a:lnTo>
                  <a:lnTo>
                    <a:pt x="334" y="168"/>
                  </a:lnTo>
                  <a:lnTo>
                    <a:pt x="334" y="168"/>
                  </a:lnTo>
                  <a:lnTo>
                    <a:pt x="333" y="172"/>
                  </a:lnTo>
                  <a:lnTo>
                    <a:pt x="330" y="176"/>
                  </a:lnTo>
                  <a:lnTo>
                    <a:pt x="326" y="181"/>
                  </a:lnTo>
                  <a:lnTo>
                    <a:pt x="325" y="182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1" y="183"/>
                  </a:lnTo>
                  <a:lnTo>
                    <a:pt x="320" y="185"/>
                  </a:lnTo>
                  <a:lnTo>
                    <a:pt x="319" y="190"/>
                  </a:lnTo>
                  <a:lnTo>
                    <a:pt x="320" y="195"/>
                  </a:lnTo>
                  <a:lnTo>
                    <a:pt x="320" y="197"/>
                  </a:lnTo>
                  <a:lnTo>
                    <a:pt x="321" y="197"/>
                  </a:lnTo>
                  <a:lnTo>
                    <a:pt x="321" y="197"/>
                  </a:lnTo>
                  <a:lnTo>
                    <a:pt x="324" y="197"/>
                  </a:lnTo>
                  <a:lnTo>
                    <a:pt x="325" y="196"/>
                  </a:lnTo>
                  <a:lnTo>
                    <a:pt x="327" y="192"/>
                  </a:lnTo>
                  <a:lnTo>
                    <a:pt x="330" y="188"/>
                  </a:lnTo>
                  <a:lnTo>
                    <a:pt x="333" y="186"/>
                  </a:lnTo>
                  <a:lnTo>
                    <a:pt x="333" y="186"/>
                  </a:lnTo>
                  <a:lnTo>
                    <a:pt x="334" y="188"/>
                  </a:lnTo>
                  <a:lnTo>
                    <a:pt x="335" y="195"/>
                  </a:lnTo>
                  <a:lnTo>
                    <a:pt x="338" y="214"/>
                  </a:lnTo>
                  <a:lnTo>
                    <a:pt x="338" y="214"/>
                  </a:lnTo>
                  <a:lnTo>
                    <a:pt x="340" y="213"/>
                  </a:lnTo>
                  <a:lnTo>
                    <a:pt x="340" y="213"/>
                  </a:lnTo>
                  <a:lnTo>
                    <a:pt x="341" y="213"/>
                  </a:lnTo>
                  <a:lnTo>
                    <a:pt x="341" y="211"/>
                  </a:lnTo>
                  <a:lnTo>
                    <a:pt x="343" y="206"/>
                  </a:lnTo>
                  <a:lnTo>
                    <a:pt x="343" y="201"/>
                  </a:lnTo>
                  <a:lnTo>
                    <a:pt x="344" y="197"/>
                  </a:lnTo>
                  <a:lnTo>
                    <a:pt x="344" y="197"/>
                  </a:lnTo>
                  <a:lnTo>
                    <a:pt x="345" y="193"/>
                  </a:lnTo>
                  <a:lnTo>
                    <a:pt x="345" y="190"/>
                  </a:lnTo>
                  <a:lnTo>
                    <a:pt x="345" y="185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53" y="185"/>
                  </a:lnTo>
                  <a:lnTo>
                    <a:pt x="357" y="185"/>
                  </a:lnTo>
                  <a:lnTo>
                    <a:pt x="358" y="185"/>
                  </a:lnTo>
                  <a:lnTo>
                    <a:pt x="358" y="183"/>
                  </a:lnTo>
                  <a:lnTo>
                    <a:pt x="358" y="183"/>
                  </a:lnTo>
                  <a:lnTo>
                    <a:pt x="359" y="181"/>
                  </a:lnTo>
                  <a:lnTo>
                    <a:pt x="360" y="176"/>
                  </a:lnTo>
                  <a:lnTo>
                    <a:pt x="363" y="171"/>
                  </a:lnTo>
                  <a:lnTo>
                    <a:pt x="363" y="167"/>
                  </a:lnTo>
                  <a:lnTo>
                    <a:pt x="363" y="167"/>
                  </a:lnTo>
                  <a:lnTo>
                    <a:pt x="363" y="163"/>
                  </a:lnTo>
                  <a:lnTo>
                    <a:pt x="364" y="158"/>
                  </a:lnTo>
                  <a:lnTo>
                    <a:pt x="367" y="154"/>
                  </a:lnTo>
                  <a:lnTo>
                    <a:pt x="367" y="149"/>
                  </a:lnTo>
                  <a:lnTo>
                    <a:pt x="367" y="149"/>
                  </a:lnTo>
                  <a:lnTo>
                    <a:pt x="368" y="145"/>
                  </a:lnTo>
                  <a:lnTo>
                    <a:pt x="371" y="143"/>
                  </a:lnTo>
                  <a:lnTo>
                    <a:pt x="377" y="138"/>
                  </a:lnTo>
                  <a:lnTo>
                    <a:pt x="377" y="138"/>
                  </a:lnTo>
                  <a:lnTo>
                    <a:pt x="383" y="133"/>
                  </a:lnTo>
                  <a:lnTo>
                    <a:pt x="387" y="131"/>
                  </a:lnTo>
                  <a:lnTo>
                    <a:pt x="388" y="131"/>
                  </a:lnTo>
                  <a:lnTo>
                    <a:pt x="388" y="133"/>
                  </a:lnTo>
                  <a:lnTo>
                    <a:pt x="388" y="133"/>
                  </a:lnTo>
                  <a:lnTo>
                    <a:pt x="391" y="134"/>
                  </a:lnTo>
                  <a:lnTo>
                    <a:pt x="393" y="135"/>
                  </a:lnTo>
                  <a:lnTo>
                    <a:pt x="395" y="135"/>
                  </a:lnTo>
                  <a:lnTo>
                    <a:pt x="396" y="134"/>
                  </a:lnTo>
                  <a:lnTo>
                    <a:pt x="395" y="133"/>
                  </a:lnTo>
                  <a:lnTo>
                    <a:pt x="395" y="133"/>
                  </a:lnTo>
                  <a:lnTo>
                    <a:pt x="392" y="129"/>
                  </a:lnTo>
                  <a:lnTo>
                    <a:pt x="392" y="126"/>
                  </a:lnTo>
                  <a:lnTo>
                    <a:pt x="392" y="124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5" y="121"/>
                  </a:lnTo>
                  <a:lnTo>
                    <a:pt x="396" y="119"/>
                  </a:lnTo>
                  <a:lnTo>
                    <a:pt x="397" y="116"/>
                  </a:lnTo>
                  <a:lnTo>
                    <a:pt x="397" y="116"/>
                  </a:lnTo>
                  <a:lnTo>
                    <a:pt x="393" y="115"/>
                  </a:lnTo>
                  <a:lnTo>
                    <a:pt x="390" y="113"/>
                  </a:lnTo>
                  <a:lnTo>
                    <a:pt x="388" y="112"/>
                  </a:lnTo>
                  <a:lnTo>
                    <a:pt x="388" y="112"/>
                  </a:lnTo>
                  <a:lnTo>
                    <a:pt x="386" y="107"/>
                  </a:lnTo>
                  <a:lnTo>
                    <a:pt x="383" y="105"/>
                  </a:lnTo>
                  <a:lnTo>
                    <a:pt x="383" y="102"/>
                  </a:lnTo>
                  <a:lnTo>
                    <a:pt x="383" y="102"/>
                  </a:lnTo>
                  <a:lnTo>
                    <a:pt x="382" y="101"/>
                  </a:lnTo>
                  <a:lnTo>
                    <a:pt x="381" y="101"/>
                  </a:lnTo>
                  <a:lnTo>
                    <a:pt x="376" y="103"/>
                  </a:lnTo>
                  <a:lnTo>
                    <a:pt x="376" y="103"/>
                  </a:lnTo>
                  <a:lnTo>
                    <a:pt x="372" y="103"/>
                  </a:lnTo>
                  <a:lnTo>
                    <a:pt x="368" y="103"/>
                  </a:lnTo>
                  <a:lnTo>
                    <a:pt x="364" y="102"/>
                  </a:lnTo>
                  <a:lnTo>
                    <a:pt x="358" y="103"/>
                  </a:lnTo>
                  <a:lnTo>
                    <a:pt x="358" y="103"/>
                  </a:lnTo>
                  <a:lnTo>
                    <a:pt x="354" y="107"/>
                  </a:lnTo>
                  <a:lnTo>
                    <a:pt x="350" y="110"/>
                  </a:lnTo>
                  <a:lnTo>
                    <a:pt x="349" y="111"/>
                  </a:lnTo>
                  <a:lnTo>
                    <a:pt x="347" y="112"/>
                  </a:lnTo>
                  <a:lnTo>
                    <a:pt x="347" y="112"/>
                  </a:lnTo>
                  <a:lnTo>
                    <a:pt x="344" y="112"/>
                  </a:lnTo>
                  <a:lnTo>
                    <a:pt x="343" y="113"/>
                  </a:lnTo>
                  <a:lnTo>
                    <a:pt x="340" y="117"/>
                  </a:lnTo>
                  <a:lnTo>
                    <a:pt x="340" y="117"/>
                  </a:lnTo>
                  <a:lnTo>
                    <a:pt x="336" y="121"/>
                  </a:lnTo>
                  <a:lnTo>
                    <a:pt x="334" y="124"/>
                  </a:lnTo>
                  <a:lnTo>
                    <a:pt x="334" y="124"/>
                  </a:lnTo>
                  <a:lnTo>
                    <a:pt x="329" y="125"/>
                  </a:lnTo>
                  <a:lnTo>
                    <a:pt x="326" y="126"/>
                  </a:lnTo>
                  <a:lnTo>
                    <a:pt x="326" y="126"/>
                  </a:lnTo>
                  <a:lnTo>
                    <a:pt x="327" y="131"/>
                  </a:lnTo>
                  <a:lnTo>
                    <a:pt x="329" y="135"/>
                  </a:lnTo>
                  <a:lnTo>
                    <a:pt x="327" y="139"/>
                  </a:lnTo>
                  <a:lnTo>
                    <a:pt x="327" y="139"/>
                  </a:lnTo>
                  <a:lnTo>
                    <a:pt x="326" y="140"/>
                  </a:lnTo>
                  <a:lnTo>
                    <a:pt x="322" y="140"/>
                  </a:lnTo>
                  <a:lnTo>
                    <a:pt x="319" y="140"/>
                  </a:lnTo>
                  <a:lnTo>
                    <a:pt x="313" y="140"/>
                  </a:lnTo>
                  <a:lnTo>
                    <a:pt x="313" y="140"/>
                  </a:lnTo>
                  <a:lnTo>
                    <a:pt x="310" y="141"/>
                  </a:lnTo>
                  <a:lnTo>
                    <a:pt x="306" y="140"/>
                  </a:lnTo>
                  <a:lnTo>
                    <a:pt x="303" y="139"/>
                  </a:lnTo>
                  <a:lnTo>
                    <a:pt x="301" y="139"/>
                  </a:lnTo>
                  <a:lnTo>
                    <a:pt x="301" y="139"/>
                  </a:lnTo>
                  <a:lnTo>
                    <a:pt x="297" y="139"/>
                  </a:lnTo>
                  <a:lnTo>
                    <a:pt x="294" y="139"/>
                  </a:lnTo>
                  <a:lnTo>
                    <a:pt x="292" y="138"/>
                  </a:lnTo>
                  <a:lnTo>
                    <a:pt x="291" y="138"/>
                  </a:lnTo>
                  <a:lnTo>
                    <a:pt x="291" y="138"/>
                  </a:lnTo>
                  <a:lnTo>
                    <a:pt x="289" y="136"/>
                  </a:lnTo>
                  <a:lnTo>
                    <a:pt x="287" y="134"/>
                  </a:lnTo>
                  <a:lnTo>
                    <a:pt x="286" y="131"/>
                  </a:lnTo>
                  <a:lnTo>
                    <a:pt x="287" y="127"/>
                  </a:lnTo>
                  <a:lnTo>
                    <a:pt x="287" y="127"/>
                  </a:lnTo>
                  <a:lnTo>
                    <a:pt x="287" y="124"/>
                  </a:lnTo>
                  <a:lnTo>
                    <a:pt x="286" y="121"/>
                  </a:lnTo>
                  <a:lnTo>
                    <a:pt x="283" y="119"/>
                  </a:lnTo>
                  <a:lnTo>
                    <a:pt x="282" y="120"/>
                  </a:lnTo>
                  <a:lnTo>
                    <a:pt x="282" y="120"/>
                  </a:lnTo>
                  <a:lnTo>
                    <a:pt x="279" y="122"/>
                  </a:lnTo>
                  <a:lnTo>
                    <a:pt x="278" y="122"/>
                  </a:lnTo>
                  <a:lnTo>
                    <a:pt x="277" y="124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77" y="135"/>
                  </a:lnTo>
                  <a:lnTo>
                    <a:pt x="277" y="139"/>
                  </a:lnTo>
                  <a:lnTo>
                    <a:pt x="275" y="141"/>
                  </a:lnTo>
                  <a:lnTo>
                    <a:pt x="275" y="141"/>
                  </a:lnTo>
                  <a:lnTo>
                    <a:pt x="270" y="144"/>
                  </a:lnTo>
                  <a:lnTo>
                    <a:pt x="263" y="145"/>
                  </a:lnTo>
                  <a:lnTo>
                    <a:pt x="255" y="145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6" y="141"/>
                  </a:lnTo>
                  <a:lnTo>
                    <a:pt x="240" y="140"/>
                  </a:lnTo>
                  <a:lnTo>
                    <a:pt x="235" y="139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28" y="131"/>
                  </a:lnTo>
                  <a:lnTo>
                    <a:pt x="226" y="130"/>
                  </a:lnTo>
                  <a:lnTo>
                    <a:pt x="225" y="129"/>
                  </a:lnTo>
                  <a:lnTo>
                    <a:pt x="225" y="129"/>
                  </a:lnTo>
                  <a:lnTo>
                    <a:pt x="217" y="130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1" y="131"/>
                  </a:lnTo>
                  <a:lnTo>
                    <a:pt x="206" y="127"/>
                  </a:lnTo>
                  <a:lnTo>
                    <a:pt x="202" y="125"/>
                  </a:lnTo>
                  <a:lnTo>
                    <a:pt x="199" y="124"/>
                  </a:lnTo>
                  <a:lnTo>
                    <a:pt x="199" y="124"/>
                  </a:lnTo>
                  <a:lnTo>
                    <a:pt x="192" y="122"/>
                  </a:lnTo>
                  <a:lnTo>
                    <a:pt x="189" y="120"/>
                  </a:lnTo>
                  <a:lnTo>
                    <a:pt x="188" y="119"/>
                  </a:lnTo>
                  <a:lnTo>
                    <a:pt x="188" y="119"/>
                  </a:lnTo>
                  <a:lnTo>
                    <a:pt x="187" y="117"/>
                  </a:lnTo>
                  <a:lnTo>
                    <a:pt x="183" y="116"/>
                  </a:lnTo>
                  <a:lnTo>
                    <a:pt x="179" y="115"/>
                  </a:lnTo>
                  <a:lnTo>
                    <a:pt x="176" y="112"/>
                  </a:lnTo>
                  <a:lnTo>
                    <a:pt x="176" y="112"/>
                  </a:lnTo>
                  <a:lnTo>
                    <a:pt x="175" y="111"/>
                  </a:lnTo>
                  <a:lnTo>
                    <a:pt x="173" y="110"/>
                  </a:lnTo>
                  <a:lnTo>
                    <a:pt x="170" y="108"/>
                  </a:lnTo>
                  <a:lnTo>
                    <a:pt x="169" y="107"/>
                  </a:lnTo>
                  <a:lnTo>
                    <a:pt x="169" y="107"/>
                  </a:lnTo>
                  <a:lnTo>
                    <a:pt x="170" y="102"/>
                  </a:lnTo>
                  <a:lnTo>
                    <a:pt x="171" y="96"/>
                  </a:lnTo>
                  <a:lnTo>
                    <a:pt x="171" y="96"/>
                  </a:lnTo>
                  <a:lnTo>
                    <a:pt x="173" y="94"/>
                  </a:lnTo>
                  <a:lnTo>
                    <a:pt x="175" y="92"/>
                  </a:lnTo>
                  <a:lnTo>
                    <a:pt x="178" y="89"/>
                  </a:lnTo>
                  <a:lnTo>
                    <a:pt x="178" y="87"/>
                  </a:lnTo>
                  <a:lnTo>
                    <a:pt x="178" y="87"/>
                  </a:lnTo>
                  <a:lnTo>
                    <a:pt x="178" y="86"/>
                  </a:lnTo>
                  <a:lnTo>
                    <a:pt x="175" y="83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0" y="78"/>
                  </a:lnTo>
                  <a:lnTo>
                    <a:pt x="166" y="75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60" y="73"/>
                  </a:lnTo>
                  <a:lnTo>
                    <a:pt x="157" y="70"/>
                  </a:lnTo>
                  <a:lnTo>
                    <a:pt x="155" y="66"/>
                  </a:lnTo>
                  <a:lnTo>
                    <a:pt x="152" y="65"/>
                  </a:lnTo>
                  <a:lnTo>
                    <a:pt x="152" y="65"/>
                  </a:lnTo>
                  <a:lnTo>
                    <a:pt x="150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4"/>
                  </a:lnTo>
                  <a:lnTo>
                    <a:pt x="147" y="54"/>
                  </a:lnTo>
                  <a:lnTo>
                    <a:pt x="146" y="51"/>
                  </a:lnTo>
                  <a:lnTo>
                    <a:pt x="146" y="49"/>
                  </a:lnTo>
                  <a:lnTo>
                    <a:pt x="147" y="47"/>
                  </a:lnTo>
                  <a:lnTo>
                    <a:pt x="150" y="47"/>
                  </a:lnTo>
                  <a:lnTo>
                    <a:pt x="150" y="47"/>
                  </a:lnTo>
                  <a:lnTo>
                    <a:pt x="154" y="49"/>
                  </a:lnTo>
                  <a:lnTo>
                    <a:pt x="157" y="49"/>
                  </a:lnTo>
                  <a:lnTo>
                    <a:pt x="159" y="46"/>
                  </a:lnTo>
                  <a:lnTo>
                    <a:pt x="159" y="45"/>
                  </a:lnTo>
                  <a:lnTo>
                    <a:pt x="159" y="42"/>
                  </a:lnTo>
                  <a:lnTo>
                    <a:pt x="159" y="42"/>
                  </a:lnTo>
                  <a:lnTo>
                    <a:pt x="154" y="36"/>
                  </a:lnTo>
                  <a:lnTo>
                    <a:pt x="151" y="32"/>
                  </a:lnTo>
                  <a:lnTo>
                    <a:pt x="151" y="30"/>
                  </a:lnTo>
                  <a:lnTo>
                    <a:pt x="151" y="30"/>
                  </a:lnTo>
                  <a:lnTo>
                    <a:pt x="152" y="23"/>
                  </a:lnTo>
                  <a:lnTo>
                    <a:pt x="152" y="19"/>
                  </a:lnTo>
                  <a:lnTo>
                    <a:pt x="151" y="18"/>
                  </a:lnTo>
                  <a:lnTo>
                    <a:pt x="150" y="17"/>
                  </a:lnTo>
                  <a:lnTo>
                    <a:pt x="150" y="17"/>
                  </a:lnTo>
                  <a:lnTo>
                    <a:pt x="145" y="12"/>
                  </a:lnTo>
                  <a:lnTo>
                    <a:pt x="143" y="9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0" y="4"/>
                  </a:lnTo>
                  <a:lnTo>
                    <a:pt x="138" y="2"/>
                  </a:lnTo>
                  <a:lnTo>
                    <a:pt x="136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8" y="5"/>
                  </a:lnTo>
                  <a:lnTo>
                    <a:pt x="127" y="9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118" y="13"/>
                  </a:lnTo>
                  <a:lnTo>
                    <a:pt x="110" y="17"/>
                  </a:lnTo>
                  <a:lnTo>
                    <a:pt x="110" y="17"/>
                  </a:lnTo>
                  <a:lnTo>
                    <a:pt x="109" y="17"/>
                  </a:lnTo>
                  <a:lnTo>
                    <a:pt x="107" y="17"/>
                  </a:lnTo>
                  <a:lnTo>
                    <a:pt x="100" y="16"/>
                  </a:lnTo>
                  <a:lnTo>
                    <a:pt x="94" y="13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5" y="13"/>
                  </a:lnTo>
                  <a:lnTo>
                    <a:pt x="82" y="16"/>
                  </a:lnTo>
                  <a:lnTo>
                    <a:pt x="81" y="18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4" y="23"/>
                  </a:lnTo>
                  <a:lnTo>
                    <a:pt x="84" y="28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86" y="41"/>
                  </a:lnTo>
                  <a:lnTo>
                    <a:pt x="89" y="46"/>
                  </a:lnTo>
                  <a:lnTo>
                    <a:pt x="90" y="47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6" y="47"/>
                  </a:lnTo>
                  <a:lnTo>
                    <a:pt x="99" y="50"/>
                  </a:lnTo>
                  <a:lnTo>
                    <a:pt x="100" y="52"/>
                  </a:lnTo>
                  <a:lnTo>
                    <a:pt x="100" y="54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6" y="55"/>
                  </a:lnTo>
                  <a:lnTo>
                    <a:pt x="94" y="58"/>
                  </a:lnTo>
                  <a:lnTo>
                    <a:pt x="93" y="61"/>
                  </a:lnTo>
                  <a:lnTo>
                    <a:pt x="91" y="65"/>
                  </a:lnTo>
                  <a:lnTo>
                    <a:pt x="91" y="65"/>
                  </a:lnTo>
                  <a:lnTo>
                    <a:pt x="91" y="72"/>
                  </a:lnTo>
                  <a:lnTo>
                    <a:pt x="91" y="74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86" y="75"/>
                  </a:lnTo>
                  <a:lnTo>
                    <a:pt x="84" y="77"/>
                  </a:lnTo>
                  <a:lnTo>
                    <a:pt x="82" y="79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2" y="86"/>
                  </a:lnTo>
                  <a:lnTo>
                    <a:pt x="81" y="87"/>
                  </a:lnTo>
                  <a:lnTo>
                    <a:pt x="79" y="88"/>
                  </a:lnTo>
                  <a:lnTo>
                    <a:pt x="76" y="89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71" y="98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08"/>
                  </a:lnTo>
                  <a:lnTo>
                    <a:pt x="58" y="110"/>
                  </a:lnTo>
                  <a:lnTo>
                    <a:pt x="57" y="111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6"/>
                  </a:lnTo>
                  <a:lnTo>
                    <a:pt x="53" y="120"/>
                  </a:lnTo>
                  <a:lnTo>
                    <a:pt x="51" y="122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43" y="122"/>
                  </a:lnTo>
                  <a:lnTo>
                    <a:pt x="41" y="122"/>
                  </a:lnTo>
                  <a:lnTo>
                    <a:pt x="39" y="124"/>
                  </a:lnTo>
                  <a:lnTo>
                    <a:pt x="39" y="124"/>
                  </a:lnTo>
                  <a:lnTo>
                    <a:pt x="38" y="125"/>
                  </a:lnTo>
                  <a:lnTo>
                    <a:pt x="37" y="125"/>
                  </a:lnTo>
                  <a:lnTo>
                    <a:pt x="33" y="124"/>
                  </a:lnTo>
                  <a:lnTo>
                    <a:pt x="30" y="122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29"/>
                  </a:lnTo>
                  <a:lnTo>
                    <a:pt x="19" y="133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8"/>
                  </a:lnTo>
                  <a:lnTo>
                    <a:pt x="19" y="139"/>
                  </a:lnTo>
                  <a:lnTo>
                    <a:pt x="21" y="141"/>
                  </a:lnTo>
                  <a:lnTo>
                    <a:pt x="25" y="143"/>
                  </a:lnTo>
                  <a:lnTo>
                    <a:pt x="27" y="145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50"/>
                  </a:lnTo>
                  <a:lnTo>
                    <a:pt x="28" y="155"/>
                  </a:lnTo>
                  <a:lnTo>
                    <a:pt x="33" y="162"/>
                  </a:lnTo>
                  <a:lnTo>
                    <a:pt x="33" y="162"/>
                  </a:lnTo>
                  <a:lnTo>
                    <a:pt x="37" y="168"/>
                  </a:lnTo>
                  <a:lnTo>
                    <a:pt x="38" y="172"/>
                  </a:lnTo>
                  <a:lnTo>
                    <a:pt x="38" y="174"/>
                  </a:lnTo>
                  <a:lnTo>
                    <a:pt x="38" y="174"/>
                  </a:lnTo>
                  <a:lnTo>
                    <a:pt x="35" y="177"/>
                  </a:lnTo>
                  <a:lnTo>
                    <a:pt x="33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4" y="177"/>
                  </a:lnTo>
                  <a:lnTo>
                    <a:pt x="21" y="178"/>
                  </a:lnTo>
                  <a:lnTo>
                    <a:pt x="19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8" y="178"/>
                  </a:lnTo>
                  <a:lnTo>
                    <a:pt x="5" y="180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5" y="193"/>
                  </a:lnTo>
                  <a:lnTo>
                    <a:pt x="8" y="197"/>
                  </a:lnTo>
                  <a:lnTo>
                    <a:pt x="13" y="200"/>
                  </a:lnTo>
                  <a:lnTo>
                    <a:pt x="13" y="200"/>
                  </a:lnTo>
                  <a:lnTo>
                    <a:pt x="15" y="201"/>
                  </a:lnTo>
                  <a:lnTo>
                    <a:pt x="19" y="201"/>
                  </a:lnTo>
                  <a:lnTo>
                    <a:pt x="24" y="200"/>
                  </a:lnTo>
                  <a:lnTo>
                    <a:pt x="27" y="199"/>
                  </a:lnTo>
                  <a:lnTo>
                    <a:pt x="28" y="199"/>
                  </a:lnTo>
                  <a:lnTo>
                    <a:pt x="28" y="201"/>
                  </a:lnTo>
                  <a:lnTo>
                    <a:pt x="28" y="201"/>
                  </a:lnTo>
                  <a:lnTo>
                    <a:pt x="28" y="202"/>
                  </a:lnTo>
                  <a:lnTo>
                    <a:pt x="25" y="204"/>
                  </a:lnTo>
                  <a:lnTo>
                    <a:pt x="19" y="206"/>
                  </a:lnTo>
                  <a:lnTo>
                    <a:pt x="11" y="206"/>
                  </a:lnTo>
                  <a:lnTo>
                    <a:pt x="9" y="207"/>
                  </a:lnTo>
                  <a:lnTo>
                    <a:pt x="9" y="207"/>
                  </a:lnTo>
                  <a:lnTo>
                    <a:pt x="11" y="213"/>
                  </a:lnTo>
                  <a:lnTo>
                    <a:pt x="19" y="221"/>
                  </a:lnTo>
                  <a:lnTo>
                    <a:pt x="29" y="229"/>
                  </a:lnTo>
                  <a:lnTo>
                    <a:pt x="34" y="232"/>
                  </a:lnTo>
                  <a:lnTo>
                    <a:pt x="39" y="233"/>
                  </a:lnTo>
                  <a:lnTo>
                    <a:pt x="39" y="233"/>
                  </a:lnTo>
                  <a:lnTo>
                    <a:pt x="43" y="232"/>
                  </a:lnTo>
                  <a:lnTo>
                    <a:pt x="46" y="229"/>
                  </a:lnTo>
                  <a:lnTo>
                    <a:pt x="51" y="225"/>
                  </a:lnTo>
                  <a:lnTo>
                    <a:pt x="54" y="220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3" y="218"/>
                  </a:lnTo>
                  <a:lnTo>
                    <a:pt x="53" y="215"/>
                  </a:lnTo>
                  <a:lnTo>
                    <a:pt x="53" y="213"/>
                  </a:lnTo>
                  <a:lnTo>
                    <a:pt x="56" y="210"/>
                  </a:lnTo>
                  <a:lnTo>
                    <a:pt x="58" y="210"/>
                  </a:lnTo>
                  <a:lnTo>
                    <a:pt x="58" y="210"/>
                  </a:lnTo>
                  <a:lnTo>
                    <a:pt x="60" y="213"/>
                  </a:lnTo>
                  <a:lnTo>
                    <a:pt x="60" y="218"/>
                  </a:lnTo>
                  <a:lnTo>
                    <a:pt x="61" y="221"/>
                  </a:lnTo>
                  <a:lnTo>
                    <a:pt x="62" y="225"/>
                  </a:lnTo>
                  <a:lnTo>
                    <a:pt x="62" y="225"/>
                  </a:lnTo>
                  <a:lnTo>
                    <a:pt x="63" y="228"/>
                  </a:lnTo>
                  <a:lnTo>
                    <a:pt x="63" y="230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1" y="243"/>
                  </a:lnTo>
                  <a:lnTo>
                    <a:pt x="62" y="249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7" y="274"/>
                  </a:lnTo>
                  <a:lnTo>
                    <a:pt x="71" y="288"/>
                  </a:lnTo>
                  <a:lnTo>
                    <a:pt x="71" y="288"/>
                  </a:lnTo>
                  <a:lnTo>
                    <a:pt x="74" y="296"/>
                  </a:lnTo>
                  <a:lnTo>
                    <a:pt x="76" y="307"/>
                  </a:lnTo>
                  <a:lnTo>
                    <a:pt x="80" y="317"/>
                  </a:lnTo>
                  <a:lnTo>
                    <a:pt x="85" y="327"/>
                  </a:lnTo>
                  <a:lnTo>
                    <a:pt x="85" y="327"/>
                  </a:lnTo>
                  <a:lnTo>
                    <a:pt x="89" y="336"/>
                  </a:lnTo>
                  <a:lnTo>
                    <a:pt x="93" y="347"/>
                  </a:lnTo>
                  <a:lnTo>
                    <a:pt x="95" y="357"/>
                  </a:lnTo>
                  <a:lnTo>
                    <a:pt x="99" y="364"/>
                  </a:lnTo>
                  <a:lnTo>
                    <a:pt x="99" y="364"/>
                  </a:lnTo>
                  <a:lnTo>
                    <a:pt x="107" y="376"/>
                  </a:lnTo>
                  <a:lnTo>
                    <a:pt x="110" y="385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3" y="397"/>
                  </a:lnTo>
                  <a:lnTo>
                    <a:pt x="114" y="401"/>
                  </a:lnTo>
                  <a:lnTo>
                    <a:pt x="118" y="408"/>
                  </a:lnTo>
                  <a:lnTo>
                    <a:pt x="122" y="415"/>
                  </a:lnTo>
                  <a:lnTo>
                    <a:pt x="126" y="418"/>
                  </a:lnTo>
                  <a:lnTo>
                    <a:pt x="126" y="418"/>
                  </a:lnTo>
                  <a:lnTo>
                    <a:pt x="129" y="420"/>
                  </a:lnTo>
                  <a:lnTo>
                    <a:pt x="133" y="417"/>
                  </a:lnTo>
                  <a:lnTo>
                    <a:pt x="137" y="415"/>
                  </a:lnTo>
                  <a:lnTo>
                    <a:pt x="140" y="409"/>
                  </a:lnTo>
                  <a:lnTo>
                    <a:pt x="140" y="409"/>
                  </a:lnTo>
                  <a:lnTo>
                    <a:pt x="142" y="406"/>
                  </a:lnTo>
                  <a:lnTo>
                    <a:pt x="146" y="403"/>
                  </a:lnTo>
                  <a:lnTo>
                    <a:pt x="151" y="401"/>
                  </a:lnTo>
                  <a:lnTo>
                    <a:pt x="152" y="398"/>
                  </a:lnTo>
                  <a:lnTo>
                    <a:pt x="152" y="397"/>
                  </a:lnTo>
                  <a:lnTo>
                    <a:pt x="152" y="397"/>
                  </a:lnTo>
                  <a:lnTo>
                    <a:pt x="154" y="390"/>
                  </a:lnTo>
                  <a:lnTo>
                    <a:pt x="156" y="388"/>
                  </a:lnTo>
                  <a:lnTo>
                    <a:pt x="159" y="387"/>
                  </a:lnTo>
                  <a:lnTo>
                    <a:pt x="159" y="387"/>
                  </a:lnTo>
                  <a:lnTo>
                    <a:pt x="160" y="385"/>
                  </a:lnTo>
                  <a:lnTo>
                    <a:pt x="161" y="384"/>
                  </a:lnTo>
                  <a:lnTo>
                    <a:pt x="162" y="376"/>
                  </a:lnTo>
                  <a:lnTo>
                    <a:pt x="162" y="376"/>
                  </a:lnTo>
                  <a:lnTo>
                    <a:pt x="162" y="368"/>
                  </a:lnTo>
                  <a:lnTo>
                    <a:pt x="164" y="362"/>
                  </a:lnTo>
                  <a:lnTo>
                    <a:pt x="166" y="359"/>
                  </a:lnTo>
                  <a:lnTo>
                    <a:pt x="166" y="359"/>
                  </a:lnTo>
                  <a:lnTo>
                    <a:pt x="169" y="354"/>
                  </a:lnTo>
                  <a:lnTo>
                    <a:pt x="170" y="347"/>
                  </a:lnTo>
                  <a:lnTo>
                    <a:pt x="170" y="341"/>
                  </a:lnTo>
                  <a:lnTo>
                    <a:pt x="169" y="336"/>
                  </a:lnTo>
                  <a:lnTo>
                    <a:pt x="169" y="336"/>
                  </a:lnTo>
                  <a:lnTo>
                    <a:pt x="167" y="331"/>
                  </a:lnTo>
                  <a:lnTo>
                    <a:pt x="167" y="327"/>
                  </a:lnTo>
                  <a:lnTo>
                    <a:pt x="169" y="317"/>
                  </a:lnTo>
                  <a:lnTo>
                    <a:pt x="169" y="317"/>
                  </a:lnTo>
                  <a:lnTo>
                    <a:pt x="171" y="309"/>
                  </a:lnTo>
                  <a:lnTo>
                    <a:pt x="173" y="307"/>
                  </a:lnTo>
                  <a:lnTo>
                    <a:pt x="175" y="305"/>
                  </a:lnTo>
                  <a:lnTo>
                    <a:pt x="175" y="305"/>
                  </a:lnTo>
                  <a:lnTo>
                    <a:pt x="178" y="304"/>
                  </a:lnTo>
                  <a:lnTo>
                    <a:pt x="181" y="303"/>
                  </a:lnTo>
                  <a:lnTo>
                    <a:pt x="185" y="299"/>
                  </a:lnTo>
                  <a:lnTo>
                    <a:pt x="189" y="295"/>
                  </a:lnTo>
                  <a:lnTo>
                    <a:pt x="189" y="295"/>
                  </a:lnTo>
                  <a:lnTo>
                    <a:pt x="193" y="291"/>
                  </a:lnTo>
                  <a:lnTo>
                    <a:pt x="199" y="286"/>
                  </a:lnTo>
                  <a:lnTo>
                    <a:pt x="211" y="279"/>
                  </a:lnTo>
                  <a:lnTo>
                    <a:pt x="211" y="279"/>
                  </a:lnTo>
                  <a:lnTo>
                    <a:pt x="222" y="268"/>
                  </a:lnTo>
                  <a:lnTo>
                    <a:pt x="228" y="261"/>
                  </a:lnTo>
                  <a:lnTo>
                    <a:pt x="234" y="254"/>
                  </a:lnTo>
                  <a:lnTo>
                    <a:pt x="234" y="254"/>
                  </a:lnTo>
                  <a:lnTo>
                    <a:pt x="239" y="251"/>
                  </a:lnTo>
                  <a:lnTo>
                    <a:pt x="244" y="247"/>
                  </a:lnTo>
                  <a:lnTo>
                    <a:pt x="250" y="244"/>
                  </a:lnTo>
                  <a:lnTo>
                    <a:pt x="255" y="240"/>
                  </a:lnTo>
                  <a:lnTo>
                    <a:pt x="255" y="240"/>
                  </a:lnTo>
                  <a:lnTo>
                    <a:pt x="259" y="237"/>
                  </a:lnTo>
                  <a:lnTo>
                    <a:pt x="259" y="233"/>
                  </a:lnTo>
                  <a:lnTo>
                    <a:pt x="260" y="225"/>
                  </a:lnTo>
                  <a:lnTo>
                    <a:pt x="260" y="225"/>
                  </a:lnTo>
                  <a:lnTo>
                    <a:pt x="261" y="223"/>
                  </a:lnTo>
                  <a:lnTo>
                    <a:pt x="264" y="221"/>
                  </a:lnTo>
                  <a:lnTo>
                    <a:pt x="270" y="219"/>
                  </a:lnTo>
                  <a:lnTo>
                    <a:pt x="279" y="216"/>
                  </a:lnTo>
                  <a:lnTo>
                    <a:pt x="286" y="216"/>
                  </a:lnTo>
                  <a:lnTo>
                    <a:pt x="286" y="216"/>
                  </a:lnTo>
                  <a:lnTo>
                    <a:pt x="289" y="216"/>
                  </a:lnTo>
                  <a:lnTo>
                    <a:pt x="289" y="216"/>
                  </a:lnTo>
                  <a:lnTo>
                    <a:pt x="288" y="209"/>
                  </a:lnTo>
                  <a:lnTo>
                    <a:pt x="287" y="201"/>
                  </a:lnTo>
                  <a:lnTo>
                    <a:pt x="284" y="190"/>
                  </a:lnTo>
                  <a:lnTo>
                    <a:pt x="284" y="19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32" name="자유형 51"/>
            <p:cNvSpPr/>
            <p:nvPr/>
          </p:nvSpPr>
          <p:spPr>
            <a:xfrm>
              <a:off x="4230688" y="2195513"/>
              <a:ext cx="357188" cy="152400"/>
            </a:xfrm>
            <a:custGeom>
              <a:avLst/>
              <a:gdLst>
                <a:gd name="T0" fmla="*/ 418 w 450"/>
                <a:gd name="T1" fmla="*/ 82 h 192"/>
                <a:gd name="T2" fmla="*/ 404 w 450"/>
                <a:gd name="T3" fmla="*/ 80 h 192"/>
                <a:gd name="T4" fmla="*/ 389 w 450"/>
                <a:gd name="T5" fmla="*/ 80 h 192"/>
                <a:gd name="T6" fmla="*/ 404 w 450"/>
                <a:gd name="T7" fmla="*/ 42 h 192"/>
                <a:gd name="T8" fmla="*/ 382 w 450"/>
                <a:gd name="T9" fmla="*/ 41 h 192"/>
                <a:gd name="T10" fmla="*/ 363 w 450"/>
                <a:gd name="T11" fmla="*/ 38 h 192"/>
                <a:gd name="T12" fmla="*/ 351 w 450"/>
                <a:gd name="T13" fmla="*/ 47 h 192"/>
                <a:gd name="T14" fmla="*/ 330 w 450"/>
                <a:gd name="T15" fmla="*/ 52 h 192"/>
                <a:gd name="T16" fmla="*/ 306 w 450"/>
                <a:gd name="T17" fmla="*/ 55 h 192"/>
                <a:gd name="T18" fmla="*/ 286 w 450"/>
                <a:gd name="T19" fmla="*/ 52 h 192"/>
                <a:gd name="T20" fmla="*/ 277 w 450"/>
                <a:gd name="T21" fmla="*/ 43 h 192"/>
                <a:gd name="T22" fmla="*/ 264 w 450"/>
                <a:gd name="T23" fmla="*/ 37 h 192"/>
                <a:gd name="T24" fmla="*/ 252 w 450"/>
                <a:gd name="T25" fmla="*/ 34 h 192"/>
                <a:gd name="T26" fmla="*/ 227 w 450"/>
                <a:gd name="T27" fmla="*/ 33 h 192"/>
                <a:gd name="T28" fmla="*/ 211 w 450"/>
                <a:gd name="T29" fmla="*/ 35 h 192"/>
                <a:gd name="T30" fmla="*/ 196 w 450"/>
                <a:gd name="T31" fmla="*/ 28 h 192"/>
                <a:gd name="T32" fmla="*/ 194 w 450"/>
                <a:gd name="T33" fmla="*/ 15 h 192"/>
                <a:gd name="T34" fmla="*/ 169 w 450"/>
                <a:gd name="T35" fmla="*/ 6 h 192"/>
                <a:gd name="T36" fmla="*/ 150 w 450"/>
                <a:gd name="T37" fmla="*/ 0 h 192"/>
                <a:gd name="T38" fmla="*/ 141 w 450"/>
                <a:gd name="T39" fmla="*/ 8 h 192"/>
                <a:gd name="T40" fmla="*/ 132 w 450"/>
                <a:gd name="T41" fmla="*/ 15 h 192"/>
                <a:gd name="T42" fmla="*/ 137 w 450"/>
                <a:gd name="T43" fmla="*/ 30 h 192"/>
                <a:gd name="T44" fmla="*/ 127 w 450"/>
                <a:gd name="T45" fmla="*/ 42 h 192"/>
                <a:gd name="T46" fmla="*/ 114 w 450"/>
                <a:gd name="T47" fmla="*/ 41 h 192"/>
                <a:gd name="T48" fmla="*/ 97 w 450"/>
                <a:gd name="T49" fmla="*/ 39 h 192"/>
                <a:gd name="T50" fmla="*/ 86 w 450"/>
                <a:gd name="T51" fmla="*/ 29 h 192"/>
                <a:gd name="T52" fmla="*/ 57 w 450"/>
                <a:gd name="T53" fmla="*/ 25 h 192"/>
                <a:gd name="T54" fmla="*/ 46 w 450"/>
                <a:gd name="T55" fmla="*/ 32 h 192"/>
                <a:gd name="T56" fmla="*/ 34 w 450"/>
                <a:gd name="T57" fmla="*/ 39 h 192"/>
                <a:gd name="T58" fmla="*/ 20 w 450"/>
                <a:gd name="T59" fmla="*/ 48 h 192"/>
                <a:gd name="T60" fmla="*/ 3 w 450"/>
                <a:gd name="T61" fmla="*/ 53 h 192"/>
                <a:gd name="T62" fmla="*/ 3 w 450"/>
                <a:gd name="T63" fmla="*/ 62 h 192"/>
                <a:gd name="T64" fmla="*/ 24 w 450"/>
                <a:gd name="T65" fmla="*/ 76 h 192"/>
                <a:gd name="T66" fmla="*/ 37 w 450"/>
                <a:gd name="T67" fmla="*/ 86 h 192"/>
                <a:gd name="T68" fmla="*/ 45 w 450"/>
                <a:gd name="T69" fmla="*/ 103 h 192"/>
                <a:gd name="T70" fmla="*/ 39 w 450"/>
                <a:gd name="T71" fmla="*/ 123 h 192"/>
                <a:gd name="T72" fmla="*/ 73 w 450"/>
                <a:gd name="T73" fmla="*/ 131 h 192"/>
                <a:gd name="T74" fmla="*/ 83 w 450"/>
                <a:gd name="T75" fmla="*/ 137 h 192"/>
                <a:gd name="T76" fmla="*/ 95 w 450"/>
                <a:gd name="T77" fmla="*/ 145 h 192"/>
                <a:gd name="T78" fmla="*/ 108 w 450"/>
                <a:gd name="T79" fmla="*/ 165 h 192"/>
                <a:gd name="T80" fmla="*/ 118 w 450"/>
                <a:gd name="T81" fmla="*/ 173 h 192"/>
                <a:gd name="T82" fmla="*/ 177 w 450"/>
                <a:gd name="T83" fmla="*/ 175 h 192"/>
                <a:gd name="T84" fmla="*/ 202 w 450"/>
                <a:gd name="T85" fmla="*/ 182 h 192"/>
                <a:gd name="T86" fmla="*/ 221 w 450"/>
                <a:gd name="T87" fmla="*/ 187 h 192"/>
                <a:gd name="T88" fmla="*/ 235 w 450"/>
                <a:gd name="T89" fmla="*/ 192 h 192"/>
                <a:gd name="T90" fmla="*/ 265 w 450"/>
                <a:gd name="T91" fmla="*/ 176 h 192"/>
                <a:gd name="T92" fmla="*/ 309 w 450"/>
                <a:gd name="T93" fmla="*/ 173 h 192"/>
                <a:gd name="T94" fmla="*/ 332 w 450"/>
                <a:gd name="T95" fmla="*/ 156 h 192"/>
                <a:gd name="T96" fmla="*/ 328 w 450"/>
                <a:gd name="T97" fmla="*/ 138 h 192"/>
                <a:gd name="T98" fmla="*/ 342 w 450"/>
                <a:gd name="T99" fmla="*/ 133 h 192"/>
                <a:gd name="T100" fmla="*/ 366 w 450"/>
                <a:gd name="T101" fmla="*/ 131 h 192"/>
                <a:gd name="T102" fmla="*/ 394 w 450"/>
                <a:gd name="T103" fmla="*/ 121 h 192"/>
                <a:gd name="T104" fmla="*/ 413 w 450"/>
                <a:gd name="T105" fmla="*/ 105 h 192"/>
                <a:gd name="T106" fmla="*/ 436 w 450"/>
                <a:gd name="T107" fmla="*/ 102 h 192"/>
                <a:gd name="T108" fmla="*/ 450 w 450"/>
                <a:gd name="T109" fmla="*/ 100 h 192"/>
                <a:gd name="T110" fmla="*/ 432 w 450"/>
                <a:gd name="T111" fmla="*/ 8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0" h="192">
                  <a:moveTo>
                    <a:pt x="432" y="80"/>
                  </a:moveTo>
                  <a:lnTo>
                    <a:pt x="432" y="80"/>
                  </a:lnTo>
                  <a:lnTo>
                    <a:pt x="428" y="77"/>
                  </a:lnTo>
                  <a:lnTo>
                    <a:pt x="424" y="77"/>
                  </a:lnTo>
                  <a:lnTo>
                    <a:pt x="420" y="79"/>
                  </a:lnTo>
                  <a:lnTo>
                    <a:pt x="418" y="82"/>
                  </a:lnTo>
                  <a:lnTo>
                    <a:pt x="418" y="82"/>
                  </a:lnTo>
                  <a:lnTo>
                    <a:pt x="417" y="84"/>
                  </a:lnTo>
                  <a:lnTo>
                    <a:pt x="417" y="84"/>
                  </a:lnTo>
                  <a:lnTo>
                    <a:pt x="413" y="84"/>
                  </a:lnTo>
                  <a:lnTo>
                    <a:pt x="409" y="81"/>
                  </a:lnTo>
                  <a:lnTo>
                    <a:pt x="404" y="80"/>
                  </a:lnTo>
                  <a:lnTo>
                    <a:pt x="404" y="80"/>
                  </a:lnTo>
                  <a:lnTo>
                    <a:pt x="399" y="81"/>
                  </a:lnTo>
                  <a:lnTo>
                    <a:pt x="395" y="82"/>
                  </a:lnTo>
                  <a:lnTo>
                    <a:pt x="392" y="82"/>
                  </a:lnTo>
                  <a:lnTo>
                    <a:pt x="389" y="80"/>
                  </a:lnTo>
                  <a:lnTo>
                    <a:pt x="389" y="80"/>
                  </a:lnTo>
                  <a:lnTo>
                    <a:pt x="387" y="76"/>
                  </a:lnTo>
                  <a:lnTo>
                    <a:pt x="387" y="74"/>
                  </a:lnTo>
                  <a:lnTo>
                    <a:pt x="391" y="72"/>
                  </a:lnTo>
                  <a:lnTo>
                    <a:pt x="392" y="65"/>
                  </a:lnTo>
                  <a:lnTo>
                    <a:pt x="404" y="42"/>
                  </a:lnTo>
                  <a:lnTo>
                    <a:pt x="404" y="42"/>
                  </a:lnTo>
                  <a:lnTo>
                    <a:pt x="398" y="41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0" y="42"/>
                  </a:lnTo>
                  <a:lnTo>
                    <a:pt x="386" y="42"/>
                  </a:lnTo>
                  <a:lnTo>
                    <a:pt x="382" y="41"/>
                  </a:lnTo>
                  <a:lnTo>
                    <a:pt x="381" y="38"/>
                  </a:lnTo>
                  <a:lnTo>
                    <a:pt x="381" y="38"/>
                  </a:lnTo>
                  <a:lnTo>
                    <a:pt x="378" y="37"/>
                  </a:lnTo>
                  <a:lnTo>
                    <a:pt x="373" y="35"/>
                  </a:lnTo>
                  <a:lnTo>
                    <a:pt x="367" y="37"/>
                  </a:lnTo>
                  <a:lnTo>
                    <a:pt x="363" y="38"/>
                  </a:lnTo>
                  <a:lnTo>
                    <a:pt x="363" y="38"/>
                  </a:lnTo>
                  <a:lnTo>
                    <a:pt x="356" y="41"/>
                  </a:lnTo>
                  <a:lnTo>
                    <a:pt x="353" y="43"/>
                  </a:lnTo>
                  <a:lnTo>
                    <a:pt x="352" y="46"/>
                  </a:lnTo>
                  <a:lnTo>
                    <a:pt x="352" y="46"/>
                  </a:lnTo>
                  <a:lnTo>
                    <a:pt x="351" y="47"/>
                  </a:lnTo>
                  <a:lnTo>
                    <a:pt x="347" y="48"/>
                  </a:lnTo>
                  <a:lnTo>
                    <a:pt x="343" y="48"/>
                  </a:lnTo>
                  <a:lnTo>
                    <a:pt x="340" y="49"/>
                  </a:lnTo>
                  <a:lnTo>
                    <a:pt x="340" y="49"/>
                  </a:lnTo>
                  <a:lnTo>
                    <a:pt x="337" y="51"/>
                  </a:lnTo>
                  <a:lnTo>
                    <a:pt x="330" y="52"/>
                  </a:lnTo>
                  <a:lnTo>
                    <a:pt x="324" y="53"/>
                  </a:lnTo>
                  <a:lnTo>
                    <a:pt x="321" y="55"/>
                  </a:lnTo>
                  <a:lnTo>
                    <a:pt x="321" y="55"/>
                  </a:lnTo>
                  <a:lnTo>
                    <a:pt x="319" y="55"/>
                  </a:lnTo>
                  <a:lnTo>
                    <a:pt x="312" y="56"/>
                  </a:lnTo>
                  <a:lnTo>
                    <a:pt x="306" y="55"/>
                  </a:lnTo>
                  <a:lnTo>
                    <a:pt x="302" y="55"/>
                  </a:lnTo>
                  <a:lnTo>
                    <a:pt x="302" y="55"/>
                  </a:lnTo>
                  <a:lnTo>
                    <a:pt x="298" y="53"/>
                  </a:lnTo>
                  <a:lnTo>
                    <a:pt x="293" y="53"/>
                  </a:lnTo>
                  <a:lnTo>
                    <a:pt x="287" y="52"/>
                  </a:lnTo>
                  <a:lnTo>
                    <a:pt x="286" y="52"/>
                  </a:lnTo>
                  <a:lnTo>
                    <a:pt x="285" y="51"/>
                  </a:lnTo>
                  <a:lnTo>
                    <a:pt x="285" y="51"/>
                  </a:lnTo>
                  <a:lnTo>
                    <a:pt x="282" y="48"/>
                  </a:lnTo>
                  <a:lnTo>
                    <a:pt x="279" y="47"/>
                  </a:lnTo>
                  <a:lnTo>
                    <a:pt x="278" y="44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6" y="42"/>
                  </a:lnTo>
                  <a:lnTo>
                    <a:pt x="274" y="41"/>
                  </a:lnTo>
                  <a:lnTo>
                    <a:pt x="271" y="39"/>
                  </a:lnTo>
                  <a:lnTo>
                    <a:pt x="267" y="38"/>
                  </a:lnTo>
                  <a:lnTo>
                    <a:pt x="264" y="37"/>
                  </a:lnTo>
                  <a:lnTo>
                    <a:pt x="264" y="37"/>
                  </a:lnTo>
                  <a:lnTo>
                    <a:pt x="263" y="35"/>
                  </a:lnTo>
                  <a:lnTo>
                    <a:pt x="259" y="34"/>
                  </a:lnTo>
                  <a:lnTo>
                    <a:pt x="254" y="34"/>
                  </a:lnTo>
                  <a:lnTo>
                    <a:pt x="254" y="34"/>
                  </a:lnTo>
                  <a:lnTo>
                    <a:pt x="252" y="34"/>
                  </a:lnTo>
                  <a:lnTo>
                    <a:pt x="248" y="33"/>
                  </a:lnTo>
                  <a:lnTo>
                    <a:pt x="240" y="32"/>
                  </a:lnTo>
                  <a:lnTo>
                    <a:pt x="240" y="32"/>
                  </a:lnTo>
                  <a:lnTo>
                    <a:pt x="234" y="32"/>
                  </a:lnTo>
                  <a:lnTo>
                    <a:pt x="227" y="33"/>
                  </a:lnTo>
                  <a:lnTo>
                    <a:pt x="227" y="33"/>
                  </a:lnTo>
                  <a:lnTo>
                    <a:pt x="225" y="33"/>
                  </a:lnTo>
                  <a:lnTo>
                    <a:pt x="222" y="35"/>
                  </a:lnTo>
                  <a:lnTo>
                    <a:pt x="217" y="38"/>
                  </a:lnTo>
                  <a:lnTo>
                    <a:pt x="217" y="38"/>
                  </a:lnTo>
                  <a:lnTo>
                    <a:pt x="215" y="37"/>
                  </a:lnTo>
                  <a:lnTo>
                    <a:pt x="211" y="35"/>
                  </a:lnTo>
                  <a:lnTo>
                    <a:pt x="207" y="34"/>
                  </a:lnTo>
                  <a:lnTo>
                    <a:pt x="205" y="34"/>
                  </a:lnTo>
                  <a:lnTo>
                    <a:pt x="205" y="34"/>
                  </a:lnTo>
                  <a:lnTo>
                    <a:pt x="203" y="34"/>
                  </a:lnTo>
                  <a:lnTo>
                    <a:pt x="201" y="32"/>
                  </a:lnTo>
                  <a:lnTo>
                    <a:pt x="196" y="28"/>
                  </a:lnTo>
                  <a:lnTo>
                    <a:pt x="196" y="28"/>
                  </a:lnTo>
                  <a:lnTo>
                    <a:pt x="194" y="25"/>
                  </a:lnTo>
                  <a:lnTo>
                    <a:pt x="194" y="22"/>
                  </a:lnTo>
                  <a:lnTo>
                    <a:pt x="194" y="18"/>
                  </a:lnTo>
                  <a:lnTo>
                    <a:pt x="194" y="15"/>
                  </a:lnTo>
                  <a:lnTo>
                    <a:pt x="194" y="15"/>
                  </a:lnTo>
                  <a:lnTo>
                    <a:pt x="192" y="14"/>
                  </a:lnTo>
                  <a:lnTo>
                    <a:pt x="188" y="13"/>
                  </a:lnTo>
                  <a:lnTo>
                    <a:pt x="180" y="11"/>
                  </a:lnTo>
                  <a:lnTo>
                    <a:pt x="180" y="11"/>
                  </a:lnTo>
                  <a:lnTo>
                    <a:pt x="175" y="8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4" y="6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9" y="0"/>
                  </a:lnTo>
                  <a:lnTo>
                    <a:pt x="147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1" y="8"/>
                  </a:lnTo>
                  <a:lnTo>
                    <a:pt x="139" y="8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6" y="11"/>
                  </a:lnTo>
                  <a:lnTo>
                    <a:pt x="133" y="14"/>
                  </a:lnTo>
                  <a:lnTo>
                    <a:pt x="132" y="15"/>
                  </a:lnTo>
                  <a:lnTo>
                    <a:pt x="131" y="18"/>
                  </a:lnTo>
                  <a:lnTo>
                    <a:pt x="131" y="18"/>
                  </a:lnTo>
                  <a:lnTo>
                    <a:pt x="133" y="24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30"/>
                  </a:lnTo>
                  <a:lnTo>
                    <a:pt x="137" y="33"/>
                  </a:lnTo>
                  <a:lnTo>
                    <a:pt x="136" y="38"/>
                  </a:lnTo>
                  <a:lnTo>
                    <a:pt x="136" y="38"/>
                  </a:lnTo>
                  <a:lnTo>
                    <a:pt x="133" y="39"/>
                  </a:lnTo>
                  <a:lnTo>
                    <a:pt x="131" y="41"/>
                  </a:lnTo>
                  <a:lnTo>
                    <a:pt x="127" y="42"/>
                  </a:lnTo>
                  <a:lnTo>
                    <a:pt x="125" y="43"/>
                  </a:lnTo>
                  <a:lnTo>
                    <a:pt x="125" y="43"/>
                  </a:lnTo>
                  <a:lnTo>
                    <a:pt x="122" y="44"/>
                  </a:lnTo>
                  <a:lnTo>
                    <a:pt x="121" y="44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1" y="39"/>
                  </a:lnTo>
                  <a:lnTo>
                    <a:pt x="108" y="39"/>
                  </a:lnTo>
                  <a:lnTo>
                    <a:pt x="103" y="42"/>
                  </a:lnTo>
                  <a:lnTo>
                    <a:pt x="103" y="42"/>
                  </a:lnTo>
                  <a:lnTo>
                    <a:pt x="100" y="42"/>
                  </a:lnTo>
                  <a:lnTo>
                    <a:pt x="97" y="39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89" y="35"/>
                  </a:lnTo>
                  <a:lnTo>
                    <a:pt x="89" y="33"/>
                  </a:lnTo>
                  <a:lnTo>
                    <a:pt x="88" y="29"/>
                  </a:lnTo>
                  <a:lnTo>
                    <a:pt x="86" y="29"/>
                  </a:lnTo>
                  <a:lnTo>
                    <a:pt x="86" y="29"/>
                  </a:lnTo>
                  <a:lnTo>
                    <a:pt x="76" y="28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0" y="25"/>
                  </a:lnTo>
                  <a:lnTo>
                    <a:pt x="57" y="25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5" y="28"/>
                  </a:lnTo>
                  <a:lnTo>
                    <a:pt x="51" y="29"/>
                  </a:lnTo>
                  <a:lnTo>
                    <a:pt x="48" y="29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3"/>
                  </a:lnTo>
                  <a:lnTo>
                    <a:pt x="42" y="34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4" y="39"/>
                  </a:lnTo>
                  <a:lnTo>
                    <a:pt x="32" y="41"/>
                  </a:lnTo>
                  <a:lnTo>
                    <a:pt x="28" y="42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4" y="47"/>
                  </a:lnTo>
                  <a:lnTo>
                    <a:pt x="20" y="48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8" y="51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3" y="62"/>
                  </a:lnTo>
                  <a:lnTo>
                    <a:pt x="5" y="65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8" y="74"/>
                  </a:lnTo>
                  <a:lnTo>
                    <a:pt x="20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8" y="77"/>
                  </a:lnTo>
                  <a:lnTo>
                    <a:pt x="32" y="80"/>
                  </a:lnTo>
                  <a:lnTo>
                    <a:pt x="34" y="82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8" y="90"/>
                  </a:lnTo>
                  <a:lnTo>
                    <a:pt x="39" y="93"/>
                  </a:lnTo>
                  <a:lnTo>
                    <a:pt x="45" y="98"/>
                  </a:lnTo>
                  <a:lnTo>
                    <a:pt x="45" y="98"/>
                  </a:lnTo>
                  <a:lnTo>
                    <a:pt x="45" y="99"/>
                  </a:lnTo>
                  <a:lnTo>
                    <a:pt x="45" y="103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2" y="114"/>
                  </a:lnTo>
                  <a:lnTo>
                    <a:pt x="41" y="118"/>
                  </a:lnTo>
                  <a:lnTo>
                    <a:pt x="39" y="121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42" y="126"/>
                  </a:lnTo>
                  <a:lnTo>
                    <a:pt x="46" y="127"/>
                  </a:lnTo>
                  <a:lnTo>
                    <a:pt x="55" y="129"/>
                  </a:lnTo>
                  <a:lnTo>
                    <a:pt x="65" y="131"/>
                  </a:lnTo>
                  <a:lnTo>
                    <a:pt x="73" y="131"/>
                  </a:lnTo>
                  <a:lnTo>
                    <a:pt x="73" y="131"/>
                  </a:lnTo>
                  <a:lnTo>
                    <a:pt x="76" y="132"/>
                  </a:lnTo>
                  <a:lnTo>
                    <a:pt x="79" y="135"/>
                  </a:lnTo>
                  <a:lnTo>
                    <a:pt x="81" y="137"/>
                  </a:lnTo>
                  <a:lnTo>
                    <a:pt x="83" y="137"/>
                  </a:lnTo>
                  <a:lnTo>
                    <a:pt x="83" y="137"/>
                  </a:lnTo>
                  <a:lnTo>
                    <a:pt x="85" y="138"/>
                  </a:lnTo>
                  <a:lnTo>
                    <a:pt x="88" y="141"/>
                  </a:lnTo>
                  <a:lnTo>
                    <a:pt x="89" y="142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5" y="145"/>
                  </a:lnTo>
                  <a:lnTo>
                    <a:pt x="99" y="147"/>
                  </a:lnTo>
                  <a:lnTo>
                    <a:pt x="102" y="151"/>
                  </a:lnTo>
                  <a:lnTo>
                    <a:pt x="103" y="156"/>
                  </a:lnTo>
                  <a:lnTo>
                    <a:pt x="103" y="156"/>
                  </a:lnTo>
                  <a:lnTo>
                    <a:pt x="106" y="161"/>
                  </a:lnTo>
                  <a:lnTo>
                    <a:pt x="108" y="165"/>
                  </a:lnTo>
                  <a:lnTo>
                    <a:pt x="111" y="168"/>
                  </a:lnTo>
                  <a:lnTo>
                    <a:pt x="112" y="171"/>
                  </a:lnTo>
                  <a:lnTo>
                    <a:pt x="112" y="171"/>
                  </a:lnTo>
                  <a:lnTo>
                    <a:pt x="112" y="171"/>
                  </a:lnTo>
                  <a:lnTo>
                    <a:pt x="114" y="173"/>
                  </a:lnTo>
                  <a:lnTo>
                    <a:pt x="118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47" y="173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77" y="175"/>
                  </a:lnTo>
                  <a:lnTo>
                    <a:pt x="184" y="176"/>
                  </a:lnTo>
                  <a:lnTo>
                    <a:pt x="191" y="179"/>
                  </a:lnTo>
                  <a:lnTo>
                    <a:pt x="191" y="179"/>
                  </a:lnTo>
                  <a:lnTo>
                    <a:pt x="194" y="182"/>
                  </a:lnTo>
                  <a:lnTo>
                    <a:pt x="199" y="182"/>
                  </a:lnTo>
                  <a:lnTo>
                    <a:pt x="202" y="182"/>
                  </a:lnTo>
                  <a:lnTo>
                    <a:pt x="206" y="183"/>
                  </a:lnTo>
                  <a:lnTo>
                    <a:pt x="206" y="183"/>
                  </a:lnTo>
                  <a:lnTo>
                    <a:pt x="212" y="187"/>
                  </a:lnTo>
                  <a:lnTo>
                    <a:pt x="216" y="187"/>
                  </a:lnTo>
                  <a:lnTo>
                    <a:pt x="221" y="187"/>
                  </a:lnTo>
                  <a:lnTo>
                    <a:pt x="221" y="187"/>
                  </a:lnTo>
                  <a:lnTo>
                    <a:pt x="224" y="187"/>
                  </a:lnTo>
                  <a:lnTo>
                    <a:pt x="226" y="189"/>
                  </a:lnTo>
                  <a:lnTo>
                    <a:pt x="229" y="190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235" y="192"/>
                  </a:lnTo>
                  <a:lnTo>
                    <a:pt x="241" y="188"/>
                  </a:lnTo>
                  <a:lnTo>
                    <a:pt x="248" y="184"/>
                  </a:lnTo>
                  <a:lnTo>
                    <a:pt x="257" y="179"/>
                  </a:lnTo>
                  <a:lnTo>
                    <a:pt x="257" y="179"/>
                  </a:lnTo>
                  <a:lnTo>
                    <a:pt x="260" y="178"/>
                  </a:lnTo>
                  <a:lnTo>
                    <a:pt x="265" y="176"/>
                  </a:lnTo>
                  <a:lnTo>
                    <a:pt x="274" y="176"/>
                  </a:lnTo>
                  <a:lnTo>
                    <a:pt x="288" y="178"/>
                  </a:lnTo>
                  <a:lnTo>
                    <a:pt x="288" y="178"/>
                  </a:lnTo>
                  <a:lnTo>
                    <a:pt x="295" y="178"/>
                  </a:lnTo>
                  <a:lnTo>
                    <a:pt x="301" y="176"/>
                  </a:lnTo>
                  <a:lnTo>
                    <a:pt x="309" y="173"/>
                  </a:lnTo>
                  <a:lnTo>
                    <a:pt x="315" y="168"/>
                  </a:lnTo>
                  <a:lnTo>
                    <a:pt x="315" y="168"/>
                  </a:lnTo>
                  <a:lnTo>
                    <a:pt x="320" y="163"/>
                  </a:lnTo>
                  <a:lnTo>
                    <a:pt x="325" y="160"/>
                  </a:lnTo>
                  <a:lnTo>
                    <a:pt x="330" y="157"/>
                  </a:lnTo>
                  <a:lnTo>
                    <a:pt x="332" y="156"/>
                  </a:lnTo>
                  <a:lnTo>
                    <a:pt x="332" y="154"/>
                  </a:lnTo>
                  <a:lnTo>
                    <a:pt x="332" y="154"/>
                  </a:lnTo>
                  <a:lnTo>
                    <a:pt x="332" y="149"/>
                  </a:lnTo>
                  <a:lnTo>
                    <a:pt x="329" y="145"/>
                  </a:lnTo>
                  <a:lnTo>
                    <a:pt x="328" y="141"/>
                  </a:lnTo>
                  <a:lnTo>
                    <a:pt x="328" y="138"/>
                  </a:lnTo>
                  <a:lnTo>
                    <a:pt x="328" y="137"/>
                  </a:lnTo>
                  <a:lnTo>
                    <a:pt x="328" y="137"/>
                  </a:lnTo>
                  <a:lnTo>
                    <a:pt x="332" y="133"/>
                  </a:lnTo>
                  <a:lnTo>
                    <a:pt x="335" y="132"/>
                  </a:lnTo>
                  <a:lnTo>
                    <a:pt x="339" y="132"/>
                  </a:lnTo>
                  <a:lnTo>
                    <a:pt x="342" y="133"/>
                  </a:lnTo>
                  <a:lnTo>
                    <a:pt x="342" y="133"/>
                  </a:lnTo>
                  <a:lnTo>
                    <a:pt x="345" y="135"/>
                  </a:lnTo>
                  <a:lnTo>
                    <a:pt x="352" y="136"/>
                  </a:lnTo>
                  <a:lnTo>
                    <a:pt x="358" y="135"/>
                  </a:lnTo>
                  <a:lnTo>
                    <a:pt x="366" y="131"/>
                  </a:lnTo>
                  <a:lnTo>
                    <a:pt x="366" y="131"/>
                  </a:lnTo>
                  <a:lnTo>
                    <a:pt x="371" y="128"/>
                  </a:lnTo>
                  <a:lnTo>
                    <a:pt x="376" y="126"/>
                  </a:lnTo>
                  <a:lnTo>
                    <a:pt x="386" y="124"/>
                  </a:lnTo>
                  <a:lnTo>
                    <a:pt x="386" y="124"/>
                  </a:lnTo>
                  <a:lnTo>
                    <a:pt x="391" y="123"/>
                  </a:lnTo>
                  <a:lnTo>
                    <a:pt x="394" y="121"/>
                  </a:lnTo>
                  <a:lnTo>
                    <a:pt x="396" y="117"/>
                  </a:lnTo>
                  <a:lnTo>
                    <a:pt x="399" y="113"/>
                  </a:lnTo>
                  <a:lnTo>
                    <a:pt x="399" y="113"/>
                  </a:lnTo>
                  <a:lnTo>
                    <a:pt x="404" y="109"/>
                  </a:lnTo>
                  <a:lnTo>
                    <a:pt x="408" y="107"/>
                  </a:lnTo>
                  <a:lnTo>
                    <a:pt x="413" y="105"/>
                  </a:lnTo>
                  <a:lnTo>
                    <a:pt x="417" y="105"/>
                  </a:lnTo>
                  <a:lnTo>
                    <a:pt x="417" y="105"/>
                  </a:lnTo>
                  <a:lnTo>
                    <a:pt x="422" y="104"/>
                  </a:lnTo>
                  <a:lnTo>
                    <a:pt x="425" y="103"/>
                  </a:lnTo>
                  <a:lnTo>
                    <a:pt x="431" y="102"/>
                  </a:lnTo>
                  <a:lnTo>
                    <a:pt x="436" y="102"/>
                  </a:lnTo>
                  <a:lnTo>
                    <a:pt x="436" y="102"/>
                  </a:lnTo>
                  <a:lnTo>
                    <a:pt x="439" y="103"/>
                  </a:lnTo>
                  <a:lnTo>
                    <a:pt x="445" y="103"/>
                  </a:lnTo>
                  <a:lnTo>
                    <a:pt x="448" y="103"/>
                  </a:lnTo>
                  <a:lnTo>
                    <a:pt x="450" y="102"/>
                  </a:lnTo>
                  <a:lnTo>
                    <a:pt x="450" y="100"/>
                  </a:lnTo>
                  <a:lnTo>
                    <a:pt x="450" y="100"/>
                  </a:lnTo>
                  <a:lnTo>
                    <a:pt x="450" y="98"/>
                  </a:lnTo>
                  <a:lnTo>
                    <a:pt x="448" y="95"/>
                  </a:lnTo>
                  <a:lnTo>
                    <a:pt x="443" y="90"/>
                  </a:lnTo>
                  <a:lnTo>
                    <a:pt x="437" y="85"/>
                  </a:lnTo>
                  <a:lnTo>
                    <a:pt x="432" y="80"/>
                  </a:lnTo>
                  <a:lnTo>
                    <a:pt x="432" y="8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33" name="자유형 52"/>
            <p:cNvSpPr/>
            <p:nvPr/>
          </p:nvSpPr>
          <p:spPr>
            <a:xfrm>
              <a:off x="3629025" y="2465388"/>
              <a:ext cx="6350" cy="15875"/>
            </a:xfrm>
            <a:custGeom>
              <a:avLst/>
              <a:gdLst>
                <a:gd name="T0" fmla="*/ 3 w 8"/>
                <a:gd name="T1" fmla="*/ 0 h 19"/>
                <a:gd name="T2" fmla="*/ 3 w 8"/>
                <a:gd name="T3" fmla="*/ 0 h 19"/>
                <a:gd name="T4" fmla="*/ 1 w 8"/>
                <a:gd name="T5" fmla="*/ 1 h 19"/>
                <a:gd name="T6" fmla="*/ 1 w 8"/>
                <a:gd name="T7" fmla="*/ 5 h 19"/>
                <a:gd name="T8" fmla="*/ 0 w 8"/>
                <a:gd name="T9" fmla="*/ 10 h 19"/>
                <a:gd name="T10" fmla="*/ 0 w 8"/>
                <a:gd name="T11" fmla="*/ 10 h 19"/>
                <a:gd name="T12" fmla="*/ 1 w 8"/>
                <a:gd name="T13" fmla="*/ 14 h 19"/>
                <a:gd name="T14" fmla="*/ 5 w 8"/>
                <a:gd name="T15" fmla="*/ 19 h 19"/>
                <a:gd name="T16" fmla="*/ 5 w 8"/>
                <a:gd name="T17" fmla="*/ 19 h 19"/>
                <a:gd name="T18" fmla="*/ 7 w 8"/>
                <a:gd name="T19" fmla="*/ 3 h 19"/>
                <a:gd name="T20" fmla="*/ 7 w 8"/>
                <a:gd name="T21" fmla="*/ 3 h 19"/>
                <a:gd name="T22" fmla="*/ 8 w 8"/>
                <a:gd name="T23" fmla="*/ 0 h 19"/>
                <a:gd name="T24" fmla="*/ 8 w 8"/>
                <a:gd name="T25" fmla="*/ 0 h 19"/>
                <a:gd name="T26" fmla="*/ 3 w 8"/>
                <a:gd name="T27" fmla="*/ 0 h 19"/>
                <a:gd name="T28" fmla="*/ 3 w 8"/>
                <a:gd name="T29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9">
                  <a:moveTo>
                    <a:pt x="3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34" name="자유형 53"/>
            <p:cNvSpPr/>
            <p:nvPr/>
          </p:nvSpPr>
          <p:spPr>
            <a:xfrm>
              <a:off x="3619500" y="2455863"/>
              <a:ext cx="17463" cy="47625"/>
            </a:xfrm>
            <a:custGeom>
              <a:avLst/>
              <a:gdLst>
                <a:gd name="T0" fmla="*/ 11 w 22"/>
                <a:gd name="T1" fmla="*/ 59 h 60"/>
                <a:gd name="T2" fmla="*/ 11 w 22"/>
                <a:gd name="T3" fmla="*/ 59 h 60"/>
                <a:gd name="T4" fmla="*/ 12 w 22"/>
                <a:gd name="T5" fmla="*/ 60 h 60"/>
                <a:gd name="T6" fmla="*/ 12 w 22"/>
                <a:gd name="T7" fmla="*/ 60 h 60"/>
                <a:gd name="T8" fmla="*/ 14 w 22"/>
                <a:gd name="T9" fmla="*/ 47 h 60"/>
                <a:gd name="T10" fmla="*/ 17 w 22"/>
                <a:gd name="T11" fmla="*/ 40 h 60"/>
                <a:gd name="T12" fmla="*/ 17 w 22"/>
                <a:gd name="T13" fmla="*/ 40 h 60"/>
                <a:gd name="T14" fmla="*/ 18 w 22"/>
                <a:gd name="T15" fmla="*/ 36 h 60"/>
                <a:gd name="T16" fmla="*/ 18 w 22"/>
                <a:gd name="T17" fmla="*/ 32 h 60"/>
                <a:gd name="T18" fmla="*/ 18 w 22"/>
                <a:gd name="T19" fmla="*/ 32 h 60"/>
                <a:gd name="T20" fmla="*/ 14 w 22"/>
                <a:gd name="T21" fmla="*/ 27 h 60"/>
                <a:gd name="T22" fmla="*/ 13 w 22"/>
                <a:gd name="T23" fmla="*/ 23 h 60"/>
                <a:gd name="T24" fmla="*/ 13 w 22"/>
                <a:gd name="T25" fmla="*/ 23 h 60"/>
                <a:gd name="T26" fmla="*/ 14 w 22"/>
                <a:gd name="T27" fmla="*/ 18 h 60"/>
                <a:gd name="T28" fmla="*/ 14 w 22"/>
                <a:gd name="T29" fmla="*/ 14 h 60"/>
                <a:gd name="T30" fmla="*/ 16 w 22"/>
                <a:gd name="T31" fmla="*/ 13 h 60"/>
                <a:gd name="T32" fmla="*/ 16 w 22"/>
                <a:gd name="T33" fmla="*/ 13 h 60"/>
                <a:gd name="T34" fmla="*/ 21 w 22"/>
                <a:gd name="T35" fmla="*/ 13 h 60"/>
                <a:gd name="T36" fmla="*/ 21 w 22"/>
                <a:gd name="T37" fmla="*/ 13 h 60"/>
                <a:gd name="T38" fmla="*/ 22 w 22"/>
                <a:gd name="T39" fmla="*/ 3 h 60"/>
                <a:gd name="T40" fmla="*/ 14 w 22"/>
                <a:gd name="T41" fmla="*/ 0 h 60"/>
                <a:gd name="T42" fmla="*/ 14 w 22"/>
                <a:gd name="T43" fmla="*/ 0 h 60"/>
                <a:gd name="T44" fmla="*/ 12 w 22"/>
                <a:gd name="T45" fmla="*/ 7 h 60"/>
                <a:gd name="T46" fmla="*/ 12 w 22"/>
                <a:gd name="T47" fmla="*/ 7 h 60"/>
                <a:gd name="T48" fmla="*/ 11 w 22"/>
                <a:gd name="T49" fmla="*/ 13 h 60"/>
                <a:gd name="T50" fmla="*/ 7 w 22"/>
                <a:gd name="T51" fmla="*/ 21 h 60"/>
                <a:gd name="T52" fmla="*/ 0 w 22"/>
                <a:gd name="T53" fmla="*/ 32 h 60"/>
                <a:gd name="T54" fmla="*/ 11 w 22"/>
                <a:gd name="T55" fmla="*/ 58 h 60"/>
                <a:gd name="T56" fmla="*/ 11 w 22"/>
                <a:gd name="T57" fmla="*/ 59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60">
                  <a:moveTo>
                    <a:pt x="11" y="59"/>
                  </a:moveTo>
                  <a:lnTo>
                    <a:pt x="11" y="59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4" y="47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8" y="36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4" y="27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2" y="3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13"/>
                  </a:lnTo>
                  <a:lnTo>
                    <a:pt x="7" y="21"/>
                  </a:lnTo>
                  <a:lnTo>
                    <a:pt x="0" y="32"/>
                  </a:lnTo>
                  <a:lnTo>
                    <a:pt x="11" y="58"/>
                  </a:lnTo>
                  <a:lnTo>
                    <a:pt x="11" y="59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35" name="자유형 54"/>
            <p:cNvSpPr/>
            <p:nvPr/>
          </p:nvSpPr>
          <p:spPr>
            <a:xfrm>
              <a:off x="3627438" y="2454275"/>
              <a:ext cx="49213" cy="52387"/>
            </a:xfrm>
            <a:custGeom>
              <a:avLst/>
              <a:gdLst>
                <a:gd name="T0" fmla="*/ 56 w 61"/>
                <a:gd name="T1" fmla="*/ 0 h 66"/>
                <a:gd name="T2" fmla="*/ 56 w 61"/>
                <a:gd name="T3" fmla="*/ 0 h 66"/>
                <a:gd name="T4" fmla="*/ 38 w 61"/>
                <a:gd name="T5" fmla="*/ 9 h 66"/>
                <a:gd name="T6" fmla="*/ 38 w 61"/>
                <a:gd name="T7" fmla="*/ 9 h 66"/>
                <a:gd name="T8" fmla="*/ 34 w 61"/>
                <a:gd name="T9" fmla="*/ 10 h 66"/>
                <a:gd name="T10" fmla="*/ 29 w 61"/>
                <a:gd name="T11" fmla="*/ 13 h 66"/>
                <a:gd name="T12" fmla="*/ 24 w 61"/>
                <a:gd name="T13" fmla="*/ 17 h 66"/>
                <a:gd name="T14" fmla="*/ 11 w 61"/>
                <a:gd name="T15" fmla="*/ 9 h 66"/>
                <a:gd name="T16" fmla="*/ 10 w 61"/>
                <a:gd name="T17" fmla="*/ 4 h 66"/>
                <a:gd name="T18" fmla="*/ 10 w 61"/>
                <a:gd name="T19" fmla="*/ 4 h 66"/>
                <a:gd name="T20" fmla="*/ 10 w 61"/>
                <a:gd name="T21" fmla="*/ 4 h 66"/>
                <a:gd name="T22" fmla="*/ 8 w 61"/>
                <a:gd name="T23" fmla="*/ 17 h 66"/>
                <a:gd name="T24" fmla="*/ 8 w 61"/>
                <a:gd name="T25" fmla="*/ 17 h 66"/>
                <a:gd name="T26" fmla="*/ 8 w 61"/>
                <a:gd name="T27" fmla="*/ 28 h 66"/>
                <a:gd name="T28" fmla="*/ 6 w 61"/>
                <a:gd name="T29" fmla="*/ 36 h 66"/>
                <a:gd name="T30" fmla="*/ 5 w 61"/>
                <a:gd name="T31" fmla="*/ 41 h 66"/>
                <a:gd name="T32" fmla="*/ 5 w 61"/>
                <a:gd name="T33" fmla="*/ 41 h 66"/>
                <a:gd name="T34" fmla="*/ 2 w 61"/>
                <a:gd name="T35" fmla="*/ 48 h 66"/>
                <a:gd name="T36" fmla="*/ 0 w 61"/>
                <a:gd name="T37" fmla="*/ 61 h 66"/>
                <a:gd name="T38" fmla="*/ 0 w 61"/>
                <a:gd name="T39" fmla="*/ 61 h 66"/>
                <a:gd name="T40" fmla="*/ 8 w 61"/>
                <a:gd name="T41" fmla="*/ 65 h 66"/>
                <a:gd name="T42" fmla="*/ 13 w 61"/>
                <a:gd name="T43" fmla="*/ 66 h 66"/>
                <a:gd name="T44" fmla="*/ 13 w 61"/>
                <a:gd name="T45" fmla="*/ 66 h 66"/>
                <a:gd name="T46" fmla="*/ 16 w 61"/>
                <a:gd name="T47" fmla="*/ 66 h 66"/>
                <a:gd name="T48" fmla="*/ 20 w 61"/>
                <a:gd name="T49" fmla="*/ 64 h 66"/>
                <a:gd name="T50" fmla="*/ 23 w 61"/>
                <a:gd name="T51" fmla="*/ 61 h 66"/>
                <a:gd name="T52" fmla="*/ 24 w 61"/>
                <a:gd name="T53" fmla="*/ 59 h 66"/>
                <a:gd name="T54" fmla="*/ 24 w 61"/>
                <a:gd name="T55" fmla="*/ 59 h 66"/>
                <a:gd name="T56" fmla="*/ 25 w 61"/>
                <a:gd name="T57" fmla="*/ 56 h 66"/>
                <a:gd name="T58" fmla="*/ 27 w 61"/>
                <a:gd name="T59" fmla="*/ 55 h 66"/>
                <a:gd name="T60" fmla="*/ 33 w 61"/>
                <a:gd name="T61" fmla="*/ 54 h 66"/>
                <a:gd name="T62" fmla="*/ 33 w 61"/>
                <a:gd name="T63" fmla="*/ 54 h 66"/>
                <a:gd name="T64" fmla="*/ 35 w 61"/>
                <a:gd name="T65" fmla="*/ 54 h 66"/>
                <a:gd name="T66" fmla="*/ 38 w 61"/>
                <a:gd name="T67" fmla="*/ 51 h 66"/>
                <a:gd name="T68" fmla="*/ 39 w 61"/>
                <a:gd name="T69" fmla="*/ 50 h 66"/>
                <a:gd name="T70" fmla="*/ 42 w 61"/>
                <a:gd name="T71" fmla="*/ 47 h 66"/>
                <a:gd name="T72" fmla="*/ 42 w 61"/>
                <a:gd name="T73" fmla="*/ 47 h 66"/>
                <a:gd name="T74" fmla="*/ 42 w 61"/>
                <a:gd name="T75" fmla="*/ 46 h 66"/>
                <a:gd name="T76" fmla="*/ 42 w 61"/>
                <a:gd name="T77" fmla="*/ 45 h 66"/>
                <a:gd name="T78" fmla="*/ 39 w 61"/>
                <a:gd name="T79" fmla="*/ 41 h 66"/>
                <a:gd name="T80" fmla="*/ 34 w 61"/>
                <a:gd name="T81" fmla="*/ 37 h 66"/>
                <a:gd name="T82" fmla="*/ 30 w 61"/>
                <a:gd name="T83" fmla="*/ 34 h 66"/>
                <a:gd name="T84" fmla="*/ 30 w 61"/>
                <a:gd name="T85" fmla="*/ 34 h 66"/>
                <a:gd name="T86" fmla="*/ 30 w 61"/>
                <a:gd name="T87" fmla="*/ 34 h 66"/>
                <a:gd name="T88" fmla="*/ 30 w 61"/>
                <a:gd name="T89" fmla="*/ 33 h 66"/>
                <a:gd name="T90" fmla="*/ 33 w 61"/>
                <a:gd name="T91" fmla="*/ 31 h 66"/>
                <a:gd name="T92" fmla="*/ 38 w 61"/>
                <a:gd name="T93" fmla="*/ 27 h 66"/>
                <a:gd name="T94" fmla="*/ 46 w 61"/>
                <a:gd name="T95" fmla="*/ 26 h 66"/>
                <a:gd name="T96" fmla="*/ 46 w 61"/>
                <a:gd name="T97" fmla="*/ 26 h 66"/>
                <a:gd name="T98" fmla="*/ 51 w 61"/>
                <a:gd name="T99" fmla="*/ 24 h 66"/>
                <a:gd name="T100" fmla="*/ 55 w 61"/>
                <a:gd name="T101" fmla="*/ 23 h 66"/>
                <a:gd name="T102" fmla="*/ 57 w 61"/>
                <a:gd name="T103" fmla="*/ 22 h 66"/>
                <a:gd name="T104" fmla="*/ 60 w 61"/>
                <a:gd name="T105" fmla="*/ 22 h 66"/>
                <a:gd name="T106" fmla="*/ 60 w 61"/>
                <a:gd name="T107" fmla="*/ 22 h 66"/>
                <a:gd name="T108" fmla="*/ 61 w 61"/>
                <a:gd name="T109" fmla="*/ 22 h 66"/>
                <a:gd name="T110" fmla="*/ 61 w 61"/>
                <a:gd name="T111" fmla="*/ 22 h 66"/>
                <a:gd name="T112" fmla="*/ 57 w 61"/>
                <a:gd name="T113" fmla="*/ 8 h 66"/>
                <a:gd name="T114" fmla="*/ 57 w 61"/>
                <a:gd name="T115" fmla="*/ 8 h 66"/>
                <a:gd name="T116" fmla="*/ 56 w 61"/>
                <a:gd name="T117" fmla="*/ 0 h 66"/>
                <a:gd name="T118" fmla="*/ 56 w 61"/>
                <a:gd name="T119" fmla="*/ 0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66">
                  <a:moveTo>
                    <a:pt x="56" y="0"/>
                  </a:moveTo>
                  <a:lnTo>
                    <a:pt x="56" y="0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4" y="10"/>
                  </a:lnTo>
                  <a:lnTo>
                    <a:pt x="29" y="13"/>
                  </a:lnTo>
                  <a:lnTo>
                    <a:pt x="24" y="17"/>
                  </a:lnTo>
                  <a:lnTo>
                    <a:pt x="11" y="9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65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6" y="66"/>
                  </a:lnTo>
                  <a:lnTo>
                    <a:pt x="20" y="64"/>
                  </a:lnTo>
                  <a:lnTo>
                    <a:pt x="23" y="61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5" y="56"/>
                  </a:lnTo>
                  <a:lnTo>
                    <a:pt x="27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8" y="51"/>
                  </a:lnTo>
                  <a:lnTo>
                    <a:pt x="39" y="50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2" y="45"/>
                  </a:lnTo>
                  <a:lnTo>
                    <a:pt x="39" y="41"/>
                  </a:lnTo>
                  <a:lnTo>
                    <a:pt x="34" y="37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3"/>
                  </a:lnTo>
                  <a:lnTo>
                    <a:pt x="33" y="31"/>
                  </a:lnTo>
                  <a:lnTo>
                    <a:pt x="38" y="27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1" y="24"/>
                  </a:lnTo>
                  <a:lnTo>
                    <a:pt x="55" y="23"/>
                  </a:lnTo>
                  <a:lnTo>
                    <a:pt x="57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36" name="자유형 55"/>
            <p:cNvSpPr/>
            <p:nvPr/>
          </p:nvSpPr>
          <p:spPr>
            <a:xfrm>
              <a:off x="4025900" y="2325688"/>
              <a:ext cx="123825" cy="52387"/>
            </a:xfrm>
            <a:custGeom>
              <a:avLst/>
              <a:gdLst>
                <a:gd name="T0" fmla="*/ 141 w 156"/>
                <a:gd name="T1" fmla="*/ 8 h 66"/>
                <a:gd name="T2" fmla="*/ 131 w 156"/>
                <a:gd name="T3" fmla="*/ 8 h 66"/>
                <a:gd name="T4" fmla="*/ 102 w 156"/>
                <a:gd name="T5" fmla="*/ 5 h 66"/>
                <a:gd name="T6" fmla="*/ 89 w 156"/>
                <a:gd name="T7" fmla="*/ 6 h 66"/>
                <a:gd name="T8" fmla="*/ 75 w 156"/>
                <a:gd name="T9" fmla="*/ 1 h 66"/>
                <a:gd name="T10" fmla="*/ 62 w 156"/>
                <a:gd name="T11" fmla="*/ 2 h 66"/>
                <a:gd name="T12" fmla="*/ 60 w 156"/>
                <a:gd name="T13" fmla="*/ 6 h 66"/>
                <a:gd name="T14" fmla="*/ 52 w 156"/>
                <a:gd name="T15" fmla="*/ 11 h 66"/>
                <a:gd name="T16" fmla="*/ 42 w 156"/>
                <a:gd name="T17" fmla="*/ 6 h 66"/>
                <a:gd name="T18" fmla="*/ 29 w 156"/>
                <a:gd name="T19" fmla="*/ 7 h 66"/>
                <a:gd name="T20" fmla="*/ 27 w 156"/>
                <a:gd name="T21" fmla="*/ 12 h 66"/>
                <a:gd name="T22" fmla="*/ 19 w 156"/>
                <a:gd name="T23" fmla="*/ 19 h 66"/>
                <a:gd name="T24" fmla="*/ 15 w 156"/>
                <a:gd name="T25" fmla="*/ 26 h 66"/>
                <a:gd name="T26" fmla="*/ 20 w 156"/>
                <a:gd name="T27" fmla="*/ 31 h 66"/>
                <a:gd name="T28" fmla="*/ 29 w 156"/>
                <a:gd name="T29" fmla="*/ 33 h 66"/>
                <a:gd name="T30" fmla="*/ 32 w 156"/>
                <a:gd name="T31" fmla="*/ 30 h 66"/>
                <a:gd name="T32" fmla="*/ 46 w 156"/>
                <a:gd name="T33" fmla="*/ 35 h 66"/>
                <a:gd name="T34" fmla="*/ 53 w 156"/>
                <a:gd name="T35" fmla="*/ 43 h 66"/>
                <a:gd name="T36" fmla="*/ 47 w 156"/>
                <a:gd name="T37" fmla="*/ 45 h 66"/>
                <a:gd name="T38" fmla="*/ 43 w 156"/>
                <a:gd name="T39" fmla="*/ 49 h 66"/>
                <a:gd name="T40" fmla="*/ 34 w 156"/>
                <a:gd name="T41" fmla="*/ 49 h 66"/>
                <a:gd name="T42" fmla="*/ 28 w 156"/>
                <a:gd name="T43" fmla="*/ 50 h 66"/>
                <a:gd name="T44" fmla="*/ 10 w 156"/>
                <a:gd name="T45" fmla="*/ 52 h 66"/>
                <a:gd name="T46" fmla="*/ 1 w 156"/>
                <a:gd name="T47" fmla="*/ 58 h 66"/>
                <a:gd name="T48" fmla="*/ 1 w 156"/>
                <a:gd name="T49" fmla="*/ 62 h 66"/>
                <a:gd name="T50" fmla="*/ 15 w 156"/>
                <a:gd name="T51" fmla="*/ 61 h 66"/>
                <a:gd name="T52" fmla="*/ 20 w 156"/>
                <a:gd name="T53" fmla="*/ 62 h 66"/>
                <a:gd name="T54" fmla="*/ 28 w 156"/>
                <a:gd name="T55" fmla="*/ 62 h 66"/>
                <a:gd name="T56" fmla="*/ 34 w 156"/>
                <a:gd name="T57" fmla="*/ 63 h 66"/>
                <a:gd name="T58" fmla="*/ 39 w 156"/>
                <a:gd name="T59" fmla="*/ 66 h 66"/>
                <a:gd name="T60" fmla="*/ 46 w 156"/>
                <a:gd name="T61" fmla="*/ 66 h 66"/>
                <a:gd name="T62" fmla="*/ 65 w 156"/>
                <a:gd name="T63" fmla="*/ 64 h 66"/>
                <a:gd name="T64" fmla="*/ 66 w 156"/>
                <a:gd name="T65" fmla="*/ 57 h 66"/>
                <a:gd name="T66" fmla="*/ 69 w 156"/>
                <a:gd name="T67" fmla="*/ 54 h 66"/>
                <a:gd name="T68" fmla="*/ 75 w 156"/>
                <a:gd name="T69" fmla="*/ 52 h 66"/>
                <a:gd name="T70" fmla="*/ 81 w 156"/>
                <a:gd name="T71" fmla="*/ 48 h 66"/>
                <a:gd name="T72" fmla="*/ 88 w 156"/>
                <a:gd name="T73" fmla="*/ 45 h 66"/>
                <a:gd name="T74" fmla="*/ 94 w 156"/>
                <a:gd name="T75" fmla="*/ 48 h 66"/>
                <a:gd name="T76" fmla="*/ 98 w 156"/>
                <a:gd name="T77" fmla="*/ 48 h 66"/>
                <a:gd name="T78" fmla="*/ 107 w 156"/>
                <a:gd name="T79" fmla="*/ 43 h 66"/>
                <a:gd name="T80" fmla="*/ 113 w 156"/>
                <a:gd name="T81" fmla="*/ 38 h 66"/>
                <a:gd name="T82" fmla="*/ 125 w 156"/>
                <a:gd name="T83" fmla="*/ 39 h 66"/>
                <a:gd name="T84" fmla="*/ 131 w 156"/>
                <a:gd name="T85" fmla="*/ 33 h 66"/>
                <a:gd name="T86" fmla="*/ 136 w 156"/>
                <a:gd name="T87" fmla="*/ 29 h 66"/>
                <a:gd name="T88" fmla="*/ 150 w 156"/>
                <a:gd name="T89" fmla="*/ 22 h 66"/>
                <a:gd name="T90" fmla="*/ 156 w 156"/>
                <a:gd name="T91" fmla="*/ 19 h 66"/>
                <a:gd name="T92" fmla="*/ 154 w 156"/>
                <a:gd name="T93" fmla="*/ 15 h 66"/>
                <a:gd name="T94" fmla="*/ 145 w 156"/>
                <a:gd name="T95" fmla="*/ 12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6" h="66">
                  <a:moveTo>
                    <a:pt x="145" y="12"/>
                  </a:moveTo>
                  <a:lnTo>
                    <a:pt x="145" y="12"/>
                  </a:lnTo>
                  <a:lnTo>
                    <a:pt x="141" y="8"/>
                  </a:lnTo>
                  <a:lnTo>
                    <a:pt x="139" y="8"/>
                  </a:lnTo>
                  <a:lnTo>
                    <a:pt x="135" y="8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12" y="6"/>
                  </a:lnTo>
                  <a:lnTo>
                    <a:pt x="102" y="5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89" y="6"/>
                  </a:lnTo>
                  <a:lnTo>
                    <a:pt x="84" y="5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66" y="1"/>
                  </a:lnTo>
                  <a:lnTo>
                    <a:pt x="62" y="2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10"/>
                  </a:lnTo>
                  <a:lnTo>
                    <a:pt x="57" y="11"/>
                  </a:lnTo>
                  <a:lnTo>
                    <a:pt x="52" y="11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7" y="12"/>
                  </a:lnTo>
                  <a:lnTo>
                    <a:pt x="24" y="15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21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8" y="29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9" y="31"/>
                  </a:lnTo>
                  <a:lnTo>
                    <a:pt x="46" y="35"/>
                  </a:lnTo>
                  <a:lnTo>
                    <a:pt x="51" y="40"/>
                  </a:lnTo>
                  <a:lnTo>
                    <a:pt x="51" y="40"/>
                  </a:lnTo>
                  <a:lnTo>
                    <a:pt x="53" y="43"/>
                  </a:lnTo>
                  <a:lnTo>
                    <a:pt x="52" y="44"/>
                  </a:lnTo>
                  <a:lnTo>
                    <a:pt x="48" y="44"/>
                  </a:lnTo>
                  <a:lnTo>
                    <a:pt x="47" y="45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3" y="49"/>
                  </a:lnTo>
                  <a:lnTo>
                    <a:pt x="42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28" y="50"/>
                  </a:lnTo>
                  <a:lnTo>
                    <a:pt x="22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8" y="53"/>
                  </a:lnTo>
                  <a:lnTo>
                    <a:pt x="4" y="55"/>
                  </a:lnTo>
                  <a:lnTo>
                    <a:pt x="1" y="58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3" y="62"/>
                  </a:lnTo>
                  <a:lnTo>
                    <a:pt x="9" y="62"/>
                  </a:lnTo>
                  <a:lnTo>
                    <a:pt x="15" y="61"/>
                  </a:lnTo>
                  <a:lnTo>
                    <a:pt x="19" y="62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3" y="63"/>
                  </a:lnTo>
                  <a:lnTo>
                    <a:pt x="24" y="63"/>
                  </a:lnTo>
                  <a:lnTo>
                    <a:pt x="28" y="62"/>
                  </a:lnTo>
                  <a:lnTo>
                    <a:pt x="32" y="62"/>
                  </a:lnTo>
                  <a:lnTo>
                    <a:pt x="33" y="62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7" y="64"/>
                  </a:lnTo>
                  <a:lnTo>
                    <a:pt x="39" y="66"/>
                  </a:lnTo>
                  <a:lnTo>
                    <a:pt x="43" y="64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50" y="66"/>
                  </a:lnTo>
                  <a:lnTo>
                    <a:pt x="56" y="66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6" y="61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7" y="55"/>
                  </a:lnTo>
                  <a:lnTo>
                    <a:pt x="69" y="54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5" y="52"/>
                  </a:lnTo>
                  <a:lnTo>
                    <a:pt x="78" y="50"/>
                  </a:lnTo>
                  <a:lnTo>
                    <a:pt x="79" y="49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5" y="47"/>
                  </a:lnTo>
                  <a:lnTo>
                    <a:pt x="88" y="45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4" y="48"/>
                  </a:lnTo>
                  <a:lnTo>
                    <a:pt x="97" y="49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2" y="47"/>
                  </a:lnTo>
                  <a:lnTo>
                    <a:pt x="104" y="45"/>
                  </a:lnTo>
                  <a:lnTo>
                    <a:pt x="107" y="43"/>
                  </a:lnTo>
                  <a:lnTo>
                    <a:pt x="107" y="43"/>
                  </a:lnTo>
                  <a:lnTo>
                    <a:pt x="111" y="39"/>
                  </a:lnTo>
                  <a:lnTo>
                    <a:pt x="113" y="38"/>
                  </a:lnTo>
                  <a:lnTo>
                    <a:pt x="119" y="39"/>
                  </a:lnTo>
                  <a:lnTo>
                    <a:pt x="119" y="39"/>
                  </a:lnTo>
                  <a:lnTo>
                    <a:pt x="125" y="39"/>
                  </a:lnTo>
                  <a:lnTo>
                    <a:pt x="127" y="38"/>
                  </a:lnTo>
                  <a:lnTo>
                    <a:pt x="130" y="35"/>
                  </a:lnTo>
                  <a:lnTo>
                    <a:pt x="131" y="33"/>
                  </a:lnTo>
                  <a:lnTo>
                    <a:pt x="131" y="33"/>
                  </a:lnTo>
                  <a:lnTo>
                    <a:pt x="133" y="30"/>
                  </a:lnTo>
                  <a:lnTo>
                    <a:pt x="136" y="29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50" y="22"/>
                  </a:lnTo>
                  <a:lnTo>
                    <a:pt x="155" y="20"/>
                  </a:lnTo>
                  <a:lnTo>
                    <a:pt x="155" y="20"/>
                  </a:lnTo>
                  <a:lnTo>
                    <a:pt x="156" y="19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54" y="15"/>
                  </a:lnTo>
                  <a:lnTo>
                    <a:pt x="150" y="15"/>
                  </a:lnTo>
                  <a:lnTo>
                    <a:pt x="147" y="13"/>
                  </a:lnTo>
                  <a:lnTo>
                    <a:pt x="145" y="12"/>
                  </a:lnTo>
                  <a:lnTo>
                    <a:pt x="145" y="12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37" name="자유형 56"/>
            <p:cNvSpPr/>
            <p:nvPr/>
          </p:nvSpPr>
          <p:spPr>
            <a:xfrm>
              <a:off x="3684588" y="2317750"/>
              <a:ext cx="77788" cy="36512"/>
            </a:xfrm>
            <a:custGeom>
              <a:avLst/>
              <a:gdLst>
                <a:gd name="T0" fmla="*/ 39 w 98"/>
                <a:gd name="T1" fmla="*/ 34 h 44"/>
                <a:gd name="T2" fmla="*/ 44 w 98"/>
                <a:gd name="T3" fmla="*/ 35 h 44"/>
                <a:gd name="T4" fmla="*/ 50 w 98"/>
                <a:gd name="T5" fmla="*/ 43 h 44"/>
                <a:gd name="T6" fmla="*/ 51 w 98"/>
                <a:gd name="T7" fmla="*/ 43 h 44"/>
                <a:gd name="T8" fmla="*/ 65 w 98"/>
                <a:gd name="T9" fmla="*/ 40 h 44"/>
                <a:gd name="T10" fmla="*/ 77 w 98"/>
                <a:gd name="T11" fmla="*/ 42 h 44"/>
                <a:gd name="T12" fmla="*/ 76 w 98"/>
                <a:gd name="T13" fmla="*/ 40 h 44"/>
                <a:gd name="T14" fmla="*/ 76 w 98"/>
                <a:gd name="T15" fmla="*/ 39 h 44"/>
                <a:gd name="T16" fmla="*/ 81 w 98"/>
                <a:gd name="T17" fmla="*/ 38 h 44"/>
                <a:gd name="T18" fmla="*/ 86 w 98"/>
                <a:gd name="T19" fmla="*/ 42 h 44"/>
                <a:gd name="T20" fmla="*/ 91 w 98"/>
                <a:gd name="T21" fmla="*/ 44 h 44"/>
                <a:gd name="T22" fmla="*/ 98 w 98"/>
                <a:gd name="T23" fmla="*/ 43 h 44"/>
                <a:gd name="T24" fmla="*/ 98 w 98"/>
                <a:gd name="T25" fmla="*/ 40 h 44"/>
                <a:gd name="T26" fmla="*/ 93 w 98"/>
                <a:gd name="T27" fmla="*/ 36 h 44"/>
                <a:gd name="T28" fmla="*/ 94 w 98"/>
                <a:gd name="T29" fmla="*/ 34 h 44"/>
                <a:gd name="T30" fmla="*/ 95 w 98"/>
                <a:gd name="T31" fmla="*/ 30 h 44"/>
                <a:gd name="T32" fmla="*/ 86 w 98"/>
                <a:gd name="T33" fmla="*/ 26 h 44"/>
                <a:gd name="T34" fmla="*/ 86 w 98"/>
                <a:gd name="T35" fmla="*/ 25 h 44"/>
                <a:gd name="T36" fmla="*/ 84 w 98"/>
                <a:gd name="T37" fmla="*/ 19 h 44"/>
                <a:gd name="T38" fmla="*/ 83 w 98"/>
                <a:gd name="T39" fmla="*/ 17 h 44"/>
                <a:gd name="T40" fmla="*/ 77 w 98"/>
                <a:gd name="T41" fmla="*/ 15 h 44"/>
                <a:gd name="T42" fmla="*/ 70 w 98"/>
                <a:gd name="T43" fmla="*/ 16 h 44"/>
                <a:gd name="T44" fmla="*/ 62 w 98"/>
                <a:gd name="T45" fmla="*/ 17 h 44"/>
                <a:gd name="T46" fmla="*/ 61 w 98"/>
                <a:gd name="T47" fmla="*/ 17 h 44"/>
                <a:gd name="T48" fmla="*/ 56 w 98"/>
                <a:gd name="T49" fmla="*/ 14 h 44"/>
                <a:gd name="T50" fmla="*/ 53 w 98"/>
                <a:gd name="T51" fmla="*/ 12 h 44"/>
                <a:gd name="T52" fmla="*/ 50 w 98"/>
                <a:gd name="T53" fmla="*/ 11 h 44"/>
                <a:gd name="T54" fmla="*/ 44 w 98"/>
                <a:gd name="T55" fmla="*/ 7 h 44"/>
                <a:gd name="T56" fmla="*/ 34 w 98"/>
                <a:gd name="T57" fmla="*/ 6 h 44"/>
                <a:gd name="T58" fmla="*/ 23 w 98"/>
                <a:gd name="T59" fmla="*/ 5 h 44"/>
                <a:gd name="T60" fmla="*/ 14 w 98"/>
                <a:gd name="T61" fmla="*/ 1 h 44"/>
                <a:gd name="T62" fmla="*/ 5 w 98"/>
                <a:gd name="T63" fmla="*/ 0 h 44"/>
                <a:gd name="T64" fmla="*/ 0 w 98"/>
                <a:gd name="T65" fmla="*/ 2 h 44"/>
                <a:gd name="T66" fmla="*/ 8 w 98"/>
                <a:gd name="T67" fmla="*/ 6 h 44"/>
                <a:gd name="T68" fmla="*/ 19 w 98"/>
                <a:gd name="T69" fmla="*/ 10 h 44"/>
                <a:gd name="T70" fmla="*/ 23 w 98"/>
                <a:gd name="T71" fmla="*/ 15 h 44"/>
                <a:gd name="T72" fmla="*/ 24 w 98"/>
                <a:gd name="T73" fmla="*/ 20 h 44"/>
                <a:gd name="T74" fmla="*/ 28 w 98"/>
                <a:gd name="T75" fmla="*/ 25 h 44"/>
                <a:gd name="T76" fmla="*/ 28 w 98"/>
                <a:gd name="T77" fmla="*/ 30 h 44"/>
                <a:gd name="T78" fmla="*/ 24 w 98"/>
                <a:gd name="T79" fmla="*/ 35 h 44"/>
                <a:gd name="T80" fmla="*/ 34 w 98"/>
                <a:gd name="T81" fmla="*/ 35 h 44"/>
                <a:gd name="T82" fmla="*/ 39 w 98"/>
                <a:gd name="T83" fmla="*/ 34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8" h="44">
                  <a:moveTo>
                    <a:pt x="39" y="34"/>
                  </a:moveTo>
                  <a:lnTo>
                    <a:pt x="39" y="34"/>
                  </a:lnTo>
                  <a:lnTo>
                    <a:pt x="42" y="34"/>
                  </a:lnTo>
                  <a:lnTo>
                    <a:pt x="44" y="35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71" y="40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6" y="40"/>
                  </a:lnTo>
                  <a:lnTo>
                    <a:pt x="76" y="39"/>
                  </a:lnTo>
                  <a:lnTo>
                    <a:pt x="76" y="39"/>
                  </a:lnTo>
                  <a:lnTo>
                    <a:pt x="79" y="38"/>
                  </a:lnTo>
                  <a:lnTo>
                    <a:pt x="81" y="38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9" y="43"/>
                  </a:lnTo>
                  <a:lnTo>
                    <a:pt x="91" y="44"/>
                  </a:lnTo>
                  <a:lnTo>
                    <a:pt x="95" y="43"/>
                  </a:lnTo>
                  <a:lnTo>
                    <a:pt x="98" y="43"/>
                  </a:lnTo>
                  <a:lnTo>
                    <a:pt x="98" y="43"/>
                  </a:lnTo>
                  <a:lnTo>
                    <a:pt x="98" y="40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4" y="34"/>
                  </a:lnTo>
                  <a:lnTo>
                    <a:pt x="95" y="30"/>
                  </a:lnTo>
                  <a:lnTo>
                    <a:pt x="95" y="30"/>
                  </a:lnTo>
                  <a:lnTo>
                    <a:pt x="90" y="28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5"/>
                  </a:lnTo>
                  <a:lnTo>
                    <a:pt x="85" y="22"/>
                  </a:lnTo>
                  <a:lnTo>
                    <a:pt x="84" y="19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0" y="16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0" y="16"/>
                  </a:lnTo>
                  <a:lnTo>
                    <a:pt x="66" y="16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1" y="17"/>
                  </a:lnTo>
                  <a:lnTo>
                    <a:pt x="58" y="16"/>
                  </a:lnTo>
                  <a:lnTo>
                    <a:pt x="56" y="14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1" y="12"/>
                  </a:lnTo>
                  <a:lnTo>
                    <a:pt x="50" y="11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2" y="6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6"/>
                  </a:lnTo>
                  <a:lnTo>
                    <a:pt x="14" y="7"/>
                  </a:lnTo>
                  <a:lnTo>
                    <a:pt x="19" y="10"/>
                  </a:lnTo>
                  <a:lnTo>
                    <a:pt x="22" y="12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4" y="20"/>
                  </a:lnTo>
                  <a:lnTo>
                    <a:pt x="27" y="22"/>
                  </a:lnTo>
                  <a:lnTo>
                    <a:pt x="28" y="25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7" y="33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34" y="35"/>
                  </a:lnTo>
                  <a:lnTo>
                    <a:pt x="39" y="34"/>
                  </a:lnTo>
                  <a:lnTo>
                    <a:pt x="39" y="34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38" name="자유형 57"/>
            <p:cNvSpPr>
              <a:spLocks noEditPoints="1"/>
            </p:cNvSpPr>
            <p:nvPr/>
          </p:nvSpPr>
          <p:spPr>
            <a:xfrm>
              <a:off x="3529013" y="2339975"/>
              <a:ext cx="212725" cy="82550"/>
            </a:xfrm>
            <a:custGeom>
              <a:avLst/>
              <a:gdLst>
                <a:gd name="T0" fmla="*/ 259 w 267"/>
                <a:gd name="T1" fmla="*/ 61 h 104"/>
                <a:gd name="T2" fmla="*/ 258 w 267"/>
                <a:gd name="T3" fmla="*/ 46 h 104"/>
                <a:gd name="T4" fmla="*/ 261 w 267"/>
                <a:gd name="T5" fmla="*/ 40 h 104"/>
                <a:gd name="T6" fmla="*/ 258 w 267"/>
                <a:gd name="T7" fmla="*/ 32 h 104"/>
                <a:gd name="T8" fmla="*/ 248 w 267"/>
                <a:gd name="T9" fmla="*/ 24 h 104"/>
                <a:gd name="T10" fmla="*/ 240 w 267"/>
                <a:gd name="T11" fmla="*/ 9 h 104"/>
                <a:gd name="T12" fmla="*/ 220 w 267"/>
                <a:gd name="T13" fmla="*/ 9 h 104"/>
                <a:gd name="T14" fmla="*/ 193 w 267"/>
                <a:gd name="T15" fmla="*/ 18 h 104"/>
                <a:gd name="T16" fmla="*/ 169 w 267"/>
                <a:gd name="T17" fmla="*/ 18 h 104"/>
                <a:gd name="T18" fmla="*/ 152 w 267"/>
                <a:gd name="T19" fmla="*/ 13 h 104"/>
                <a:gd name="T20" fmla="*/ 139 w 267"/>
                <a:gd name="T21" fmla="*/ 7 h 104"/>
                <a:gd name="T22" fmla="*/ 119 w 267"/>
                <a:gd name="T23" fmla="*/ 2 h 104"/>
                <a:gd name="T24" fmla="*/ 82 w 267"/>
                <a:gd name="T25" fmla="*/ 9 h 104"/>
                <a:gd name="T26" fmla="*/ 58 w 267"/>
                <a:gd name="T27" fmla="*/ 17 h 104"/>
                <a:gd name="T28" fmla="*/ 42 w 267"/>
                <a:gd name="T29" fmla="*/ 21 h 104"/>
                <a:gd name="T30" fmla="*/ 21 w 267"/>
                <a:gd name="T31" fmla="*/ 28 h 104"/>
                <a:gd name="T32" fmla="*/ 0 w 267"/>
                <a:gd name="T33" fmla="*/ 36 h 104"/>
                <a:gd name="T34" fmla="*/ 7 w 267"/>
                <a:gd name="T35" fmla="*/ 41 h 104"/>
                <a:gd name="T36" fmla="*/ 9 w 267"/>
                <a:gd name="T37" fmla="*/ 46 h 104"/>
                <a:gd name="T38" fmla="*/ 9 w 267"/>
                <a:gd name="T39" fmla="*/ 57 h 104"/>
                <a:gd name="T40" fmla="*/ 13 w 267"/>
                <a:gd name="T41" fmla="*/ 68 h 104"/>
                <a:gd name="T42" fmla="*/ 9 w 267"/>
                <a:gd name="T43" fmla="*/ 73 h 104"/>
                <a:gd name="T44" fmla="*/ 18 w 267"/>
                <a:gd name="T45" fmla="*/ 80 h 104"/>
                <a:gd name="T46" fmla="*/ 27 w 267"/>
                <a:gd name="T47" fmla="*/ 85 h 104"/>
                <a:gd name="T48" fmla="*/ 37 w 267"/>
                <a:gd name="T49" fmla="*/ 88 h 104"/>
                <a:gd name="T50" fmla="*/ 47 w 267"/>
                <a:gd name="T51" fmla="*/ 99 h 104"/>
                <a:gd name="T52" fmla="*/ 61 w 267"/>
                <a:gd name="T53" fmla="*/ 94 h 104"/>
                <a:gd name="T54" fmla="*/ 73 w 267"/>
                <a:gd name="T55" fmla="*/ 88 h 104"/>
                <a:gd name="T56" fmla="*/ 96 w 267"/>
                <a:gd name="T57" fmla="*/ 101 h 104"/>
                <a:gd name="T58" fmla="*/ 115 w 267"/>
                <a:gd name="T59" fmla="*/ 94 h 104"/>
                <a:gd name="T60" fmla="*/ 129 w 267"/>
                <a:gd name="T61" fmla="*/ 92 h 104"/>
                <a:gd name="T62" fmla="*/ 143 w 267"/>
                <a:gd name="T63" fmla="*/ 89 h 104"/>
                <a:gd name="T64" fmla="*/ 139 w 267"/>
                <a:gd name="T65" fmla="*/ 97 h 104"/>
                <a:gd name="T66" fmla="*/ 140 w 267"/>
                <a:gd name="T67" fmla="*/ 104 h 104"/>
                <a:gd name="T68" fmla="*/ 148 w 267"/>
                <a:gd name="T69" fmla="*/ 96 h 104"/>
                <a:gd name="T70" fmla="*/ 154 w 267"/>
                <a:gd name="T71" fmla="*/ 92 h 104"/>
                <a:gd name="T72" fmla="*/ 167 w 267"/>
                <a:gd name="T73" fmla="*/ 92 h 104"/>
                <a:gd name="T74" fmla="*/ 178 w 267"/>
                <a:gd name="T75" fmla="*/ 92 h 104"/>
                <a:gd name="T76" fmla="*/ 202 w 267"/>
                <a:gd name="T77" fmla="*/ 88 h 104"/>
                <a:gd name="T78" fmla="*/ 223 w 267"/>
                <a:gd name="T79" fmla="*/ 84 h 104"/>
                <a:gd name="T80" fmla="*/ 237 w 267"/>
                <a:gd name="T81" fmla="*/ 80 h 104"/>
                <a:gd name="T82" fmla="*/ 249 w 267"/>
                <a:gd name="T83" fmla="*/ 82 h 104"/>
                <a:gd name="T84" fmla="*/ 259 w 267"/>
                <a:gd name="T85" fmla="*/ 85 h 104"/>
                <a:gd name="T86" fmla="*/ 266 w 267"/>
                <a:gd name="T87" fmla="*/ 82 h 104"/>
                <a:gd name="T88" fmla="*/ 22 w 267"/>
                <a:gd name="T89" fmla="*/ 18 h 104"/>
                <a:gd name="T90" fmla="*/ 41 w 267"/>
                <a:gd name="T91" fmla="*/ 17 h 104"/>
                <a:gd name="T92" fmla="*/ 30 w 267"/>
                <a:gd name="T93" fmla="*/ 8 h 104"/>
                <a:gd name="T94" fmla="*/ 23 w 267"/>
                <a:gd name="T95" fmla="*/ 2 h 104"/>
                <a:gd name="T96" fmla="*/ 6 w 267"/>
                <a:gd name="T97" fmla="*/ 2 h 104"/>
                <a:gd name="T98" fmla="*/ 7 w 267"/>
                <a:gd name="T99" fmla="*/ 10 h 104"/>
                <a:gd name="T100" fmla="*/ 3 w 267"/>
                <a:gd name="T101" fmla="*/ 18 h 104"/>
                <a:gd name="T102" fmla="*/ 8 w 267"/>
                <a:gd name="T103" fmla="*/ 27 h 104"/>
                <a:gd name="T104" fmla="*/ 22 w 267"/>
                <a:gd name="T105" fmla="*/ 18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04">
                  <a:moveTo>
                    <a:pt x="259" y="73"/>
                  </a:moveTo>
                  <a:lnTo>
                    <a:pt x="259" y="73"/>
                  </a:lnTo>
                  <a:lnTo>
                    <a:pt x="259" y="70"/>
                  </a:lnTo>
                  <a:lnTo>
                    <a:pt x="259" y="66"/>
                  </a:lnTo>
                  <a:lnTo>
                    <a:pt x="259" y="61"/>
                  </a:lnTo>
                  <a:lnTo>
                    <a:pt x="259" y="57"/>
                  </a:lnTo>
                  <a:lnTo>
                    <a:pt x="259" y="57"/>
                  </a:lnTo>
                  <a:lnTo>
                    <a:pt x="258" y="51"/>
                  </a:lnTo>
                  <a:lnTo>
                    <a:pt x="258" y="47"/>
                  </a:lnTo>
                  <a:lnTo>
                    <a:pt x="258" y="46"/>
                  </a:lnTo>
                  <a:lnTo>
                    <a:pt x="259" y="46"/>
                  </a:lnTo>
                  <a:lnTo>
                    <a:pt x="259" y="46"/>
                  </a:lnTo>
                  <a:lnTo>
                    <a:pt x="261" y="45"/>
                  </a:lnTo>
                  <a:lnTo>
                    <a:pt x="261" y="42"/>
                  </a:lnTo>
                  <a:lnTo>
                    <a:pt x="261" y="40"/>
                  </a:lnTo>
                  <a:lnTo>
                    <a:pt x="263" y="38"/>
                  </a:lnTo>
                  <a:lnTo>
                    <a:pt x="263" y="38"/>
                  </a:lnTo>
                  <a:lnTo>
                    <a:pt x="261" y="33"/>
                  </a:lnTo>
                  <a:lnTo>
                    <a:pt x="261" y="33"/>
                  </a:lnTo>
                  <a:lnTo>
                    <a:pt x="258" y="32"/>
                  </a:lnTo>
                  <a:lnTo>
                    <a:pt x="256" y="32"/>
                  </a:lnTo>
                  <a:lnTo>
                    <a:pt x="252" y="32"/>
                  </a:lnTo>
                  <a:lnTo>
                    <a:pt x="249" y="28"/>
                  </a:lnTo>
                  <a:lnTo>
                    <a:pt x="249" y="28"/>
                  </a:lnTo>
                  <a:lnTo>
                    <a:pt x="248" y="24"/>
                  </a:lnTo>
                  <a:lnTo>
                    <a:pt x="248" y="22"/>
                  </a:lnTo>
                  <a:lnTo>
                    <a:pt x="248" y="19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0" y="9"/>
                  </a:lnTo>
                  <a:lnTo>
                    <a:pt x="238" y="8"/>
                  </a:lnTo>
                  <a:lnTo>
                    <a:pt x="235" y="8"/>
                  </a:lnTo>
                  <a:lnTo>
                    <a:pt x="235" y="8"/>
                  </a:lnTo>
                  <a:lnTo>
                    <a:pt x="230" y="9"/>
                  </a:lnTo>
                  <a:lnTo>
                    <a:pt x="220" y="9"/>
                  </a:lnTo>
                  <a:lnTo>
                    <a:pt x="220" y="9"/>
                  </a:lnTo>
                  <a:lnTo>
                    <a:pt x="214" y="13"/>
                  </a:lnTo>
                  <a:lnTo>
                    <a:pt x="206" y="16"/>
                  </a:lnTo>
                  <a:lnTo>
                    <a:pt x="199" y="18"/>
                  </a:lnTo>
                  <a:lnTo>
                    <a:pt x="193" y="18"/>
                  </a:lnTo>
                  <a:lnTo>
                    <a:pt x="193" y="18"/>
                  </a:lnTo>
                  <a:lnTo>
                    <a:pt x="188" y="17"/>
                  </a:lnTo>
                  <a:lnTo>
                    <a:pt x="182" y="17"/>
                  </a:lnTo>
                  <a:lnTo>
                    <a:pt x="169" y="18"/>
                  </a:lnTo>
                  <a:lnTo>
                    <a:pt x="169" y="18"/>
                  </a:lnTo>
                  <a:lnTo>
                    <a:pt x="164" y="17"/>
                  </a:lnTo>
                  <a:lnTo>
                    <a:pt x="160" y="16"/>
                  </a:lnTo>
                  <a:lnTo>
                    <a:pt x="157" y="13"/>
                  </a:lnTo>
                  <a:lnTo>
                    <a:pt x="152" y="13"/>
                  </a:lnTo>
                  <a:lnTo>
                    <a:pt x="152" y="13"/>
                  </a:lnTo>
                  <a:lnTo>
                    <a:pt x="148" y="12"/>
                  </a:lnTo>
                  <a:lnTo>
                    <a:pt x="145" y="10"/>
                  </a:lnTo>
                  <a:lnTo>
                    <a:pt x="143" y="8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6" y="7"/>
                  </a:lnTo>
                  <a:lnTo>
                    <a:pt x="134" y="5"/>
                  </a:lnTo>
                  <a:lnTo>
                    <a:pt x="129" y="3"/>
                  </a:lnTo>
                  <a:lnTo>
                    <a:pt x="119" y="2"/>
                  </a:lnTo>
                  <a:lnTo>
                    <a:pt x="119" y="2"/>
                  </a:lnTo>
                  <a:lnTo>
                    <a:pt x="111" y="0"/>
                  </a:lnTo>
                  <a:lnTo>
                    <a:pt x="103" y="2"/>
                  </a:lnTo>
                  <a:lnTo>
                    <a:pt x="97" y="3"/>
                  </a:lnTo>
                  <a:lnTo>
                    <a:pt x="92" y="5"/>
                  </a:lnTo>
                  <a:lnTo>
                    <a:pt x="82" y="9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2" y="17"/>
                  </a:lnTo>
                  <a:lnTo>
                    <a:pt x="68" y="17"/>
                  </a:lnTo>
                  <a:lnTo>
                    <a:pt x="58" y="17"/>
                  </a:lnTo>
                  <a:lnTo>
                    <a:pt x="49" y="16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2" y="21"/>
                  </a:lnTo>
                  <a:lnTo>
                    <a:pt x="40" y="24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12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7" y="41"/>
                  </a:lnTo>
                  <a:lnTo>
                    <a:pt x="8" y="41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6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9" y="57"/>
                  </a:lnTo>
                  <a:lnTo>
                    <a:pt x="8" y="60"/>
                  </a:lnTo>
                  <a:lnTo>
                    <a:pt x="9" y="63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71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9" y="73"/>
                  </a:lnTo>
                  <a:lnTo>
                    <a:pt x="11" y="74"/>
                  </a:lnTo>
                  <a:lnTo>
                    <a:pt x="13" y="77"/>
                  </a:lnTo>
                  <a:lnTo>
                    <a:pt x="16" y="78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2" y="83"/>
                  </a:lnTo>
                  <a:lnTo>
                    <a:pt x="26" y="84"/>
                  </a:lnTo>
                  <a:lnTo>
                    <a:pt x="27" y="85"/>
                  </a:lnTo>
                  <a:lnTo>
                    <a:pt x="27" y="85"/>
                  </a:lnTo>
                  <a:lnTo>
                    <a:pt x="27" y="88"/>
                  </a:lnTo>
                  <a:lnTo>
                    <a:pt x="30" y="88"/>
                  </a:lnTo>
                  <a:lnTo>
                    <a:pt x="35" y="88"/>
                  </a:lnTo>
                  <a:lnTo>
                    <a:pt x="35" y="88"/>
                  </a:lnTo>
                  <a:lnTo>
                    <a:pt x="37" y="88"/>
                  </a:lnTo>
                  <a:lnTo>
                    <a:pt x="40" y="91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5" y="98"/>
                  </a:lnTo>
                  <a:lnTo>
                    <a:pt x="47" y="99"/>
                  </a:lnTo>
                  <a:lnTo>
                    <a:pt x="54" y="99"/>
                  </a:lnTo>
                  <a:lnTo>
                    <a:pt x="59" y="97"/>
                  </a:lnTo>
                  <a:lnTo>
                    <a:pt x="61" y="96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63" y="91"/>
                  </a:lnTo>
                  <a:lnTo>
                    <a:pt x="65" y="89"/>
                  </a:lnTo>
                  <a:lnTo>
                    <a:pt x="69" y="88"/>
                  </a:lnTo>
                  <a:lnTo>
                    <a:pt x="73" y="88"/>
                  </a:lnTo>
                  <a:lnTo>
                    <a:pt x="73" y="88"/>
                  </a:lnTo>
                  <a:lnTo>
                    <a:pt x="79" y="91"/>
                  </a:lnTo>
                  <a:lnTo>
                    <a:pt x="84" y="94"/>
                  </a:lnTo>
                  <a:lnTo>
                    <a:pt x="93" y="99"/>
                  </a:lnTo>
                  <a:lnTo>
                    <a:pt x="93" y="99"/>
                  </a:lnTo>
                  <a:lnTo>
                    <a:pt x="96" y="101"/>
                  </a:lnTo>
                  <a:lnTo>
                    <a:pt x="100" y="99"/>
                  </a:lnTo>
                  <a:lnTo>
                    <a:pt x="107" y="97"/>
                  </a:lnTo>
                  <a:lnTo>
                    <a:pt x="107" y="97"/>
                  </a:lnTo>
                  <a:lnTo>
                    <a:pt x="111" y="97"/>
                  </a:lnTo>
                  <a:lnTo>
                    <a:pt x="115" y="94"/>
                  </a:lnTo>
                  <a:lnTo>
                    <a:pt x="121" y="89"/>
                  </a:lnTo>
                  <a:lnTo>
                    <a:pt x="121" y="89"/>
                  </a:lnTo>
                  <a:lnTo>
                    <a:pt x="124" y="89"/>
                  </a:lnTo>
                  <a:lnTo>
                    <a:pt x="126" y="91"/>
                  </a:lnTo>
                  <a:lnTo>
                    <a:pt x="129" y="92"/>
                  </a:lnTo>
                  <a:lnTo>
                    <a:pt x="133" y="92"/>
                  </a:lnTo>
                  <a:lnTo>
                    <a:pt x="133" y="92"/>
                  </a:lnTo>
                  <a:lnTo>
                    <a:pt x="138" y="89"/>
                  </a:lnTo>
                  <a:lnTo>
                    <a:pt x="141" y="88"/>
                  </a:lnTo>
                  <a:lnTo>
                    <a:pt x="143" y="89"/>
                  </a:lnTo>
                  <a:lnTo>
                    <a:pt x="143" y="89"/>
                  </a:lnTo>
                  <a:lnTo>
                    <a:pt x="144" y="89"/>
                  </a:lnTo>
                  <a:lnTo>
                    <a:pt x="143" y="91"/>
                  </a:lnTo>
                  <a:lnTo>
                    <a:pt x="141" y="94"/>
                  </a:lnTo>
                  <a:lnTo>
                    <a:pt x="139" y="97"/>
                  </a:lnTo>
                  <a:lnTo>
                    <a:pt x="139" y="98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40" y="102"/>
                  </a:lnTo>
                  <a:lnTo>
                    <a:pt x="140" y="104"/>
                  </a:lnTo>
                  <a:lnTo>
                    <a:pt x="140" y="104"/>
                  </a:lnTo>
                  <a:lnTo>
                    <a:pt x="144" y="103"/>
                  </a:lnTo>
                  <a:lnTo>
                    <a:pt x="146" y="101"/>
                  </a:lnTo>
                  <a:lnTo>
                    <a:pt x="148" y="98"/>
                  </a:lnTo>
                  <a:lnTo>
                    <a:pt x="148" y="96"/>
                  </a:lnTo>
                  <a:lnTo>
                    <a:pt x="148" y="96"/>
                  </a:lnTo>
                  <a:lnTo>
                    <a:pt x="150" y="92"/>
                  </a:lnTo>
                  <a:lnTo>
                    <a:pt x="152" y="91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55" y="93"/>
                  </a:lnTo>
                  <a:lnTo>
                    <a:pt x="159" y="93"/>
                  </a:lnTo>
                  <a:lnTo>
                    <a:pt x="163" y="93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73" y="89"/>
                  </a:lnTo>
                  <a:lnTo>
                    <a:pt x="174" y="89"/>
                  </a:lnTo>
                  <a:lnTo>
                    <a:pt x="176" y="91"/>
                  </a:lnTo>
                  <a:lnTo>
                    <a:pt x="176" y="91"/>
                  </a:lnTo>
                  <a:lnTo>
                    <a:pt x="178" y="92"/>
                  </a:lnTo>
                  <a:lnTo>
                    <a:pt x="181" y="92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97" y="89"/>
                  </a:lnTo>
                  <a:lnTo>
                    <a:pt x="202" y="88"/>
                  </a:lnTo>
                  <a:lnTo>
                    <a:pt x="206" y="85"/>
                  </a:lnTo>
                  <a:lnTo>
                    <a:pt x="211" y="85"/>
                  </a:lnTo>
                  <a:lnTo>
                    <a:pt x="211" y="85"/>
                  </a:lnTo>
                  <a:lnTo>
                    <a:pt x="218" y="84"/>
                  </a:lnTo>
                  <a:lnTo>
                    <a:pt x="223" y="84"/>
                  </a:lnTo>
                  <a:lnTo>
                    <a:pt x="228" y="83"/>
                  </a:lnTo>
                  <a:lnTo>
                    <a:pt x="233" y="84"/>
                  </a:lnTo>
                  <a:lnTo>
                    <a:pt x="233" y="84"/>
                  </a:lnTo>
                  <a:lnTo>
                    <a:pt x="235" y="82"/>
                  </a:lnTo>
                  <a:lnTo>
                    <a:pt x="237" y="80"/>
                  </a:lnTo>
                  <a:lnTo>
                    <a:pt x="239" y="79"/>
                  </a:lnTo>
                  <a:lnTo>
                    <a:pt x="239" y="79"/>
                  </a:lnTo>
                  <a:lnTo>
                    <a:pt x="243" y="79"/>
                  </a:lnTo>
                  <a:lnTo>
                    <a:pt x="247" y="82"/>
                  </a:lnTo>
                  <a:lnTo>
                    <a:pt x="249" y="82"/>
                  </a:lnTo>
                  <a:lnTo>
                    <a:pt x="252" y="82"/>
                  </a:lnTo>
                  <a:lnTo>
                    <a:pt x="252" y="82"/>
                  </a:lnTo>
                  <a:lnTo>
                    <a:pt x="253" y="82"/>
                  </a:lnTo>
                  <a:lnTo>
                    <a:pt x="256" y="83"/>
                  </a:lnTo>
                  <a:lnTo>
                    <a:pt x="259" y="85"/>
                  </a:lnTo>
                  <a:lnTo>
                    <a:pt x="265" y="87"/>
                  </a:lnTo>
                  <a:lnTo>
                    <a:pt x="266" y="87"/>
                  </a:lnTo>
                  <a:lnTo>
                    <a:pt x="267" y="84"/>
                  </a:lnTo>
                  <a:lnTo>
                    <a:pt x="267" y="84"/>
                  </a:lnTo>
                  <a:lnTo>
                    <a:pt x="266" y="82"/>
                  </a:lnTo>
                  <a:lnTo>
                    <a:pt x="265" y="78"/>
                  </a:lnTo>
                  <a:lnTo>
                    <a:pt x="262" y="75"/>
                  </a:lnTo>
                  <a:lnTo>
                    <a:pt x="259" y="73"/>
                  </a:lnTo>
                  <a:lnTo>
                    <a:pt x="259" y="73"/>
                  </a:lnTo>
                  <a:close/>
                  <a:moveTo>
                    <a:pt x="22" y="18"/>
                  </a:moveTo>
                  <a:lnTo>
                    <a:pt x="22" y="18"/>
                  </a:lnTo>
                  <a:lnTo>
                    <a:pt x="26" y="18"/>
                  </a:lnTo>
                  <a:lnTo>
                    <a:pt x="32" y="18"/>
                  </a:lnTo>
                  <a:lnTo>
                    <a:pt x="37" y="18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4"/>
                  </a:lnTo>
                  <a:lnTo>
                    <a:pt x="37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7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4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2" y="26"/>
                  </a:lnTo>
                  <a:lnTo>
                    <a:pt x="16" y="23"/>
                  </a:lnTo>
                  <a:lnTo>
                    <a:pt x="18" y="21"/>
                  </a:lnTo>
                  <a:lnTo>
                    <a:pt x="22" y="18"/>
                  </a:lnTo>
                  <a:lnTo>
                    <a:pt x="22" y="18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39" name="자유형 58"/>
            <p:cNvSpPr/>
            <p:nvPr/>
          </p:nvSpPr>
          <p:spPr>
            <a:xfrm>
              <a:off x="4124325" y="2424113"/>
              <a:ext cx="25400" cy="23812"/>
            </a:xfrm>
            <a:custGeom>
              <a:avLst/>
              <a:gdLst>
                <a:gd name="T0" fmla="*/ 15 w 31"/>
                <a:gd name="T1" fmla="*/ 0 h 31"/>
                <a:gd name="T2" fmla="*/ 15 w 31"/>
                <a:gd name="T3" fmla="*/ 0 h 31"/>
                <a:gd name="T4" fmla="*/ 11 w 31"/>
                <a:gd name="T5" fmla="*/ 0 h 31"/>
                <a:gd name="T6" fmla="*/ 6 w 31"/>
                <a:gd name="T7" fmla="*/ 3 h 31"/>
                <a:gd name="T8" fmla="*/ 2 w 31"/>
                <a:gd name="T9" fmla="*/ 5 h 31"/>
                <a:gd name="T10" fmla="*/ 0 w 31"/>
                <a:gd name="T11" fmla="*/ 9 h 31"/>
                <a:gd name="T12" fmla="*/ 0 w 31"/>
                <a:gd name="T13" fmla="*/ 9 h 31"/>
                <a:gd name="T14" fmla="*/ 2 w 31"/>
                <a:gd name="T15" fmla="*/ 13 h 31"/>
                <a:gd name="T16" fmla="*/ 2 w 31"/>
                <a:gd name="T17" fmla="*/ 13 h 31"/>
                <a:gd name="T18" fmla="*/ 3 w 31"/>
                <a:gd name="T19" fmla="*/ 15 h 31"/>
                <a:gd name="T20" fmla="*/ 5 w 31"/>
                <a:gd name="T21" fmla="*/ 18 h 31"/>
                <a:gd name="T22" fmla="*/ 10 w 31"/>
                <a:gd name="T23" fmla="*/ 23 h 31"/>
                <a:gd name="T24" fmla="*/ 10 w 31"/>
                <a:gd name="T25" fmla="*/ 23 h 31"/>
                <a:gd name="T26" fmla="*/ 11 w 31"/>
                <a:gd name="T27" fmla="*/ 24 h 31"/>
                <a:gd name="T28" fmla="*/ 12 w 31"/>
                <a:gd name="T29" fmla="*/ 25 h 31"/>
                <a:gd name="T30" fmla="*/ 11 w 31"/>
                <a:gd name="T31" fmla="*/ 31 h 31"/>
                <a:gd name="T32" fmla="*/ 11 w 31"/>
                <a:gd name="T33" fmla="*/ 31 h 31"/>
                <a:gd name="T34" fmla="*/ 17 w 31"/>
                <a:gd name="T35" fmla="*/ 31 h 31"/>
                <a:gd name="T36" fmla="*/ 17 w 31"/>
                <a:gd name="T37" fmla="*/ 31 h 31"/>
                <a:gd name="T38" fmla="*/ 21 w 31"/>
                <a:gd name="T39" fmla="*/ 28 h 31"/>
                <a:gd name="T40" fmla="*/ 26 w 31"/>
                <a:gd name="T41" fmla="*/ 23 h 31"/>
                <a:gd name="T42" fmla="*/ 31 w 31"/>
                <a:gd name="T43" fmla="*/ 13 h 31"/>
                <a:gd name="T44" fmla="*/ 31 w 31"/>
                <a:gd name="T45" fmla="*/ 13 h 31"/>
                <a:gd name="T46" fmla="*/ 31 w 31"/>
                <a:gd name="T47" fmla="*/ 11 h 31"/>
                <a:gd name="T48" fmla="*/ 30 w 31"/>
                <a:gd name="T49" fmla="*/ 10 h 31"/>
                <a:gd name="T50" fmla="*/ 26 w 31"/>
                <a:gd name="T51" fmla="*/ 5 h 31"/>
                <a:gd name="T52" fmla="*/ 20 w 31"/>
                <a:gd name="T53" fmla="*/ 1 h 31"/>
                <a:gd name="T54" fmla="*/ 15 w 31"/>
                <a:gd name="T55" fmla="*/ 0 h 31"/>
                <a:gd name="T56" fmla="*/ 15 w 31"/>
                <a:gd name="T57" fmla="*/ 0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6" y="3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5"/>
                  </a:lnTo>
                  <a:lnTo>
                    <a:pt x="5" y="18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1" y="28"/>
                  </a:lnTo>
                  <a:lnTo>
                    <a:pt x="26" y="2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0" y="10"/>
                  </a:lnTo>
                  <a:lnTo>
                    <a:pt x="26" y="5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40" name="자유형 59"/>
            <p:cNvSpPr/>
            <p:nvPr/>
          </p:nvSpPr>
          <p:spPr>
            <a:xfrm>
              <a:off x="4637088" y="2328863"/>
              <a:ext cx="77788" cy="73025"/>
            </a:xfrm>
            <a:custGeom>
              <a:avLst/>
              <a:gdLst>
                <a:gd name="T0" fmla="*/ 94 w 98"/>
                <a:gd name="T1" fmla="*/ 3 h 91"/>
                <a:gd name="T2" fmla="*/ 87 w 98"/>
                <a:gd name="T3" fmla="*/ 2 h 91"/>
                <a:gd name="T4" fmla="*/ 82 w 98"/>
                <a:gd name="T5" fmla="*/ 0 h 91"/>
                <a:gd name="T6" fmla="*/ 80 w 98"/>
                <a:gd name="T7" fmla="*/ 0 h 91"/>
                <a:gd name="T8" fmla="*/ 77 w 98"/>
                <a:gd name="T9" fmla="*/ 5 h 91"/>
                <a:gd name="T10" fmla="*/ 75 w 98"/>
                <a:gd name="T11" fmla="*/ 10 h 91"/>
                <a:gd name="T12" fmla="*/ 73 w 98"/>
                <a:gd name="T13" fmla="*/ 10 h 91"/>
                <a:gd name="T14" fmla="*/ 70 w 98"/>
                <a:gd name="T15" fmla="*/ 14 h 91"/>
                <a:gd name="T16" fmla="*/ 63 w 98"/>
                <a:gd name="T17" fmla="*/ 17 h 91"/>
                <a:gd name="T18" fmla="*/ 57 w 98"/>
                <a:gd name="T19" fmla="*/ 19 h 91"/>
                <a:gd name="T20" fmla="*/ 58 w 98"/>
                <a:gd name="T21" fmla="*/ 24 h 91"/>
                <a:gd name="T22" fmla="*/ 58 w 98"/>
                <a:gd name="T23" fmla="*/ 25 h 91"/>
                <a:gd name="T24" fmla="*/ 48 w 98"/>
                <a:gd name="T25" fmla="*/ 26 h 91"/>
                <a:gd name="T26" fmla="*/ 45 w 98"/>
                <a:gd name="T27" fmla="*/ 25 h 91"/>
                <a:gd name="T28" fmla="*/ 42 w 98"/>
                <a:gd name="T29" fmla="*/ 22 h 91"/>
                <a:gd name="T30" fmla="*/ 39 w 98"/>
                <a:gd name="T31" fmla="*/ 22 h 91"/>
                <a:gd name="T32" fmla="*/ 34 w 98"/>
                <a:gd name="T33" fmla="*/ 26 h 91"/>
                <a:gd name="T34" fmla="*/ 30 w 98"/>
                <a:gd name="T35" fmla="*/ 33 h 91"/>
                <a:gd name="T36" fmla="*/ 18 w 98"/>
                <a:gd name="T37" fmla="*/ 40 h 91"/>
                <a:gd name="T38" fmla="*/ 4 w 98"/>
                <a:gd name="T39" fmla="*/ 47 h 91"/>
                <a:gd name="T40" fmla="*/ 0 w 98"/>
                <a:gd name="T41" fmla="*/ 53 h 91"/>
                <a:gd name="T42" fmla="*/ 5 w 98"/>
                <a:gd name="T43" fmla="*/ 54 h 91"/>
                <a:gd name="T44" fmla="*/ 12 w 98"/>
                <a:gd name="T45" fmla="*/ 59 h 91"/>
                <a:gd name="T46" fmla="*/ 16 w 98"/>
                <a:gd name="T47" fmla="*/ 62 h 91"/>
                <a:gd name="T48" fmla="*/ 16 w 98"/>
                <a:gd name="T49" fmla="*/ 66 h 91"/>
                <a:gd name="T50" fmla="*/ 7 w 98"/>
                <a:gd name="T51" fmla="*/ 77 h 91"/>
                <a:gd name="T52" fmla="*/ 6 w 98"/>
                <a:gd name="T53" fmla="*/ 80 h 91"/>
                <a:gd name="T54" fmla="*/ 9 w 98"/>
                <a:gd name="T55" fmla="*/ 83 h 91"/>
                <a:gd name="T56" fmla="*/ 10 w 98"/>
                <a:gd name="T57" fmla="*/ 86 h 91"/>
                <a:gd name="T58" fmla="*/ 12 w 98"/>
                <a:gd name="T59" fmla="*/ 90 h 91"/>
                <a:gd name="T60" fmla="*/ 18 w 98"/>
                <a:gd name="T61" fmla="*/ 90 h 91"/>
                <a:gd name="T62" fmla="*/ 19 w 98"/>
                <a:gd name="T63" fmla="*/ 87 h 91"/>
                <a:gd name="T64" fmla="*/ 28 w 98"/>
                <a:gd name="T65" fmla="*/ 87 h 91"/>
                <a:gd name="T66" fmla="*/ 30 w 98"/>
                <a:gd name="T67" fmla="*/ 87 h 91"/>
                <a:gd name="T68" fmla="*/ 32 w 98"/>
                <a:gd name="T69" fmla="*/ 89 h 91"/>
                <a:gd name="T70" fmla="*/ 40 w 98"/>
                <a:gd name="T71" fmla="*/ 82 h 91"/>
                <a:gd name="T72" fmla="*/ 45 w 98"/>
                <a:gd name="T73" fmla="*/ 81 h 91"/>
                <a:gd name="T74" fmla="*/ 53 w 98"/>
                <a:gd name="T75" fmla="*/ 80 h 91"/>
                <a:gd name="T76" fmla="*/ 61 w 98"/>
                <a:gd name="T77" fmla="*/ 77 h 91"/>
                <a:gd name="T78" fmla="*/ 53 w 98"/>
                <a:gd name="T79" fmla="*/ 69 h 91"/>
                <a:gd name="T80" fmla="*/ 48 w 98"/>
                <a:gd name="T81" fmla="*/ 66 h 91"/>
                <a:gd name="T82" fmla="*/ 45 w 98"/>
                <a:gd name="T83" fmla="*/ 62 h 91"/>
                <a:gd name="T84" fmla="*/ 48 w 98"/>
                <a:gd name="T85" fmla="*/ 54 h 91"/>
                <a:gd name="T86" fmla="*/ 52 w 98"/>
                <a:gd name="T87" fmla="*/ 53 h 91"/>
                <a:gd name="T88" fmla="*/ 65 w 98"/>
                <a:gd name="T89" fmla="*/ 45 h 91"/>
                <a:gd name="T90" fmla="*/ 77 w 98"/>
                <a:gd name="T91" fmla="*/ 38 h 91"/>
                <a:gd name="T92" fmla="*/ 80 w 98"/>
                <a:gd name="T93" fmla="*/ 30 h 91"/>
                <a:gd name="T94" fmla="*/ 82 w 98"/>
                <a:gd name="T95" fmla="*/ 20 h 91"/>
                <a:gd name="T96" fmla="*/ 87 w 98"/>
                <a:gd name="T97" fmla="*/ 12 h 91"/>
                <a:gd name="T98" fmla="*/ 98 w 98"/>
                <a:gd name="T99" fmla="*/ 5 h 91"/>
                <a:gd name="T100" fmla="*/ 94 w 98"/>
                <a:gd name="T101" fmla="*/ 3 h 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91">
                  <a:moveTo>
                    <a:pt x="94" y="3"/>
                  </a:moveTo>
                  <a:lnTo>
                    <a:pt x="94" y="3"/>
                  </a:lnTo>
                  <a:lnTo>
                    <a:pt x="90" y="3"/>
                  </a:lnTo>
                  <a:lnTo>
                    <a:pt x="87" y="2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1"/>
                  </a:lnTo>
                  <a:lnTo>
                    <a:pt x="77" y="5"/>
                  </a:lnTo>
                  <a:lnTo>
                    <a:pt x="76" y="8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1" y="11"/>
                  </a:lnTo>
                  <a:lnTo>
                    <a:pt x="70" y="14"/>
                  </a:lnTo>
                  <a:lnTo>
                    <a:pt x="67" y="16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57" y="19"/>
                  </a:lnTo>
                  <a:lnTo>
                    <a:pt x="57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5"/>
                  </a:lnTo>
                  <a:lnTo>
                    <a:pt x="57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5" y="25"/>
                  </a:lnTo>
                  <a:lnTo>
                    <a:pt x="43" y="24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37" y="24"/>
                  </a:lnTo>
                  <a:lnTo>
                    <a:pt x="34" y="26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25" y="36"/>
                  </a:lnTo>
                  <a:lnTo>
                    <a:pt x="18" y="40"/>
                  </a:lnTo>
                  <a:lnTo>
                    <a:pt x="4" y="47"/>
                  </a:lnTo>
                  <a:lnTo>
                    <a:pt x="4" y="47"/>
                  </a:lnTo>
                  <a:lnTo>
                    <a:pt x="1" y="4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5" y="54"/>
                  </a:lnTo>
                  <a:lnTo>
                    <a:pt x="9" y="57"/>
                  </a:lnTo>
                  <a:lnTo>
                    <a:pt x="12" y="59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3"/>
                  </a:lnTo>
                  <a:lnTo>
                    <a:pt x="16" y="66"/>
                  </a:lnTo>
                  <a:lnTo>
                    <a:pt x="15" y="69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9" y="83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1" y="89"/>
                  </a:lnTo>
                  <a:lnTo>
                    <a:pt x="12" y="90"/>
                  </a:lnTo>
                  <a:lnTo>
                    <a:pt x="15" y="91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9" y="87"/>
                  </a:lnTo>
                  <a:lnTo>
                    <a:pt x="21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30" y="87"/>
                  </a:lnTo>
                  <a:lnTo>
                    <a:pt x="32" y="89"/>
                  </a:lnTo>
                  <a:lnTo>
                    <a:pt x="32" y="89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2" y="81"/>
                  </a:lnTo>
                  <a:lnTo>
                    <a:pt x="45" y="81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7" y="80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3" y="69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7" y="64"/>
                  </a:lnTo>
                  <a:lnTo>
                    <a:pt x="45" y="62"/>
                  </a:lnTo>
                  <a:lnTo>
                    <a:pt x="45" y="58"/>
                  </a:lnTo>
                  <a:lnTo>
                    <a:pt x="48" y="54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7" y="50"/>
                  </a:lnTo>
                  <a:lnTo>
                    <a:pt x="65" y="45"/>
                  </a:lnTo>
                  <a:lnTo>
                    <a:pt x="77" y="38"/>
                  </a:lnTo>
                  <a:lnTo>
                    <a:pt x="77" y="38"/>
                  </a:lnTo>
                  <a:lnTo>
                    <a:pt x="79" y="34"/>
                  </a:lnTo>
                  <a:lnTo>
                    <a:pt x="80" y="30"/>
                  </a:lnTo>
                  <a:lnTo>
                    <a:pt x="80" y="25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7" y="12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94" y="3"/>
                  </a:lnTo>
                  <a:lnTo>
                    <a:pt x="94" y="3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41" name="자유형 60"/>
            <p:cNvSpPr/>
            <p:nvPr/>
          </p:nvSpPr>
          <p:spPr>
            <a:xfrm>
              <a:off x="4146550" y="2495550"/>
              <a:ext cx="85725" cy="49212"/>
            </a:xfrm>
            <a:custGeom>
              <a:avLst/>
              <a:gdLst>
                <a:gd name="T0" fmla="*/ 108 w 108"/>
                <a:gd name="T1" fmla="*/ 40 h 61"/>
                <a:gd name="T2" fmla="*/ 105 w 108"/>
                <a:gd name="T3" fmla="*/ 40 h 61"/>
                <a:gd name="T4" fmla="*/ 94 w 108"/>
                <a:gd name="T5" fmla="*/ 38 h 61"/>
                <a:gd name="T6" fmla="*/ 86 w 108"/>
                <a:gd name="T7" fmla="*/ 36 h 61"/>
                <a:gd name="T8" fmla="*/ 80 w 108"/>
                <a:gd name="T9" fmla="*/ 35 h 61"/>
                <a:gd name="T10" fmla="*/ 65 w 108"/>
                <a:gd name="T11" fmla="*/ 29 h 61"/>
                <a:gd name="T12" fmla="*/ 58 w 108"/>
                <a:gd name="T13" fmla="*/ 24 h 61"/>
                <a:gd name="T14" fmla="*/ 29 w 108"/>
                <a:gd name="T15" fmla="*/ 4 h 61"/>
                <a:gd name="T16" fmla="*/ 25 w 108"/>
                <a:gd name="T17" fmla="*/ 2 h 61"/>
                <a:gd name="T18" fmla="*/ 19 w 108"/>
                <a:gd name="T19" fmla="*/ 0 h 61"/>
                <a:gd name="T20" fmla="*/ 18 w 108"/>
                <a:gd name="T21" fmla="*/ 2 h 61"/>
                <a:gd name="T22" fmla="*/ 15 w 108"/>
                <a:gd name="T23" fmla="*/ 3 h 61"/>
                <a:gd name="T24" fmla="*/ 9 w 108"/>
                <a:gd name="T25" fmla="*/ 4 h 61"/>
                <a:gd name="T26" fmla="*/ 4 w 108"/>
                <a:gd name="T27" fmla="*/ 10 h 61"/>
                <a:gd name="T28" fmla="*/ 2 w 108"/>
                <a:gd name="T29" fmla="*/ 12 h 61"/>
                <a:gd name="T30" fmla="*/ 0 w 108"/>
                <a:gd name="T31" fmla="*/ 23 h 61"/>
                <a:gd name="T32" fmla="*/ 1 w 108"/>
                <a:gd name="T33" fmla="*/ 24 h 61"/>
                <a:gd name="T34" fmla="*/ 6 w 108"/>
                <a:gd name="T35" fmla="*/ 27 h 61"/>
                <a:gd name="T36" fmla="*/ 7 w 108"/>
                <a:gd name="T37" fmla="*/ 28 h 61"/>
                <a:gd name="T38" fmla="*/ 14 w 108"/>
                <a:gd name="T39" fmla="*/ 32 h 61"/>
                <a:gd name="T40" fmla="*/ 19 w 108"/>
                <a:gd name="T41" fmla="*/ 35 h 61"/>
                <a:gd name="T42" fmla="*/ 20 w 108"/>
                <a:gd name="T43" fmla="*/ 36 h 61"/>
                <a:gd name="T44" fmla="*/ 30 w 108"/>
                <a:gd name="T45" fmla="*/ 40 h 61"/>
                <a:gd name="T46" fmla="*/ 33 w 108"/>
                <a:gd name="T47" fmla="*/ 41 h 61"/>
                <a:gd name="T48" fmla="*/ 42 w 108"/>
                <a:gd name="T49" fmla="*/ 47 h 61"/>
                <a:gd name="T50" fmla="*/ 44 w 108"/>
                <a:gd name="T51" fmla="*/ 47 h 61"/>
                <a:gd name="T52" fmla="*/ 56 w 108"/>
                <a:gd name="T53" fmla="*/ 45 h 61"/>
                <a:gd name="T54" fmla="*/ 57 w 108"/>
                <a:gd name="T55" fmla="*/ 46 h 61"/>
                <a:gd name="T56" fmla="*/ 63 w 108"/>
                <a:gd name="T57" fmla="*/ 52 h 61"/>
                <a:gd name="T58" fmla="*/ 66 w 108"/>
                <a:gd name="T59" fmla="*/ 55 h 61"/>
                <a:gd name="T60" fmla="*/ 77 w 108"/>
                <a:gd name="T61" fmla="*/ 57 h 61"/>
                <a:gd name="T62" fmla="*/ 81 w 108"/>
                <a:gd name="T63" fmla="*/ 60 h 61"/>
                <a:gd name="T64" fmla="*/ 94 w 108"/>
                <a:gd name="T65" fmla="*/ 61 h 61"/>
                <a:gd name="T66" fmla="*/ 106 w 108"/>
                <a:gd name="T67" fmla="*/ 57 h 61"/>
                <a:gd name="T68" fmla="*/ 108 w 108"/>
                <a:gd name="T69" fmla="*/ 55 h 61"/>
                <a:gd name="T70" fmla="*/ 106 w 108"/>
                <a:gd name="T71" fmla="*/ 43 h 61"/>
                <a:gd name="T72" fmla="*/ 108 w 108"/>
                <a:gd name="T73" fmla="*/ 4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" h="61">
                  <a:moveTo>
                    <a:pt x="108" y="40"/>
                  </a:moveTo>
                  <a:lnTo>
                    <a:pt x="108" y="40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99" y="40"/>
                  </a:lnTo>
                  <a:lnTo>
                    <a:pt x="94" y="38"/>
                  </a:lnTo>
                  <a:lnTo>
                    <a:pt x="90" y="37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0" y="35"/>
                  </a:lnTo>
                  <a:lnTo>
                    <a:pt x="72" y="32"/>
                  </a:lnTo>
                  <a:lnTo>
                    <a:pt x="65" y="29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43" y="1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5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10" y="31"/>
                  </a:lnTo>
                  <a:lnTo>
                    <a:pt x="14" y="32"/>
                  </a:lnTo>
                  <a:lnTo>
                    <a:pt x="18" y="33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3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4" y="47"/>
                  </a:lnTo>
                  <a:lnTo>
                    <a:pt x="48" y="46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6" y="55"/>
                  </a:lnTo>
                  <a:lnTo>
                    <a:pt x="71" y="56"/>
                  </a:lnTo>
                  <a:lnTo>
                    <a:pt x="77" y="57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6" y="61"/>
                  </a:lnTo>
                  <a:lnTo>
                    <a:pt x="94" y="61"/>
                  </a:lnTo>
                  <a:lnTo>
                    <a:pt x="101" y="60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8" y="55"/>
                  </a:lnTo>
                  <a:lnTo>
                    <a:pt x="108" y="51"/>
                  </a:lnTo>
                  <a:lnTo>
                    <a:pt x="106" y="43"/>
                  </a:lnTo>
                  <a:lnTo>
                    <a:pt x="106" y="43"/>
                  </a:lnTo>
                  <a:lnTo>
                    <a:pt x="108" y="40"/>
                  </a:lnTo>
                  <a:lnTo>
                    <a:pt x="108" y="4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42" name="자유형 61"/>
            <p:cNvSpPr/>
            <p:nvPr/>
          </p:nvSpPr>
          <p:spPr>
            <a:xfrm>
              <a:off x="4273550" y="2519363"/>
              <a:ext cx="96838" cy="212725"/>
            </a:xfrm>
            <a:custGeom>
              <a:avLst/>
              <a:gdLst>
                <a:gd name="T0" fmla="*/ 96 w 122"/>
                <a:gd name="T1" fmla="*/ 239 h 269"/>
                <a:gd name="T2" fmla="*/ 94 w 122"/>
                <a:gd name="T3" fmla="*/ 225 h 269"/>
                <a:gd name="T4" fmla="*/ 85 w 122"/>
                <a:gd name="T5" fmla="*/ 213 h 269"/>
                <a:gd name="T6" fmla="*/ 84 w 122"/>
                <a:gd name="T7" fmla="*/ 201 h 269"/>
                <a:gd name="T8" fmla="*/ 86 w 122"/>
                <a:gd name="T9" fmla="*/ 191 h 269"/>
                <a:gd name="T10" fmla="*/ 87 w 122"/>
                <a:gd name="T11" fmla="*/ 186 h 269"/>
                <a:gd name="T12" fmla="*/ 85 w 122"/>
                <a:gd name="T13" fmla="*/ 180 h 269"/>
                <a:gd name="T14" fmla="*/ 80 w 122"/>
                <a:gd name="T15" fmla="*/ 173 h 269"/>
                <a:gd name="T16" fmla="*/ 72 w 122"/>
                <a:gd name="T17" fmla="*/ 162 h 269"/>
                <a:gd name="T18" fmla="*/ 78 w 122"/>
                <a:gd name="T19" fmla="*/ 135 h 269"/>
                <a:gd name="T20" fmla="*/ 91 w 122"/>
                <a:gd name="T21" fmla="*/ 134 h 269"/>
                <a:gd name="T22" fmla="*/ 101 w 122"/>
                <a:gd name="T23" fmla="*/ 127 h 269"/>
                <a:gd name="T24" fmla="*/ 109 w 122"/>
                <a:gd name="T25" fmla="*/ 122 h 269"/>
                <a:gd name="T26" fmla="*/ 114 w 122"/>
                <a:gd name="T27" fmla="*/ 117 h 269"/>
                <a:gd name="T28" fmla="*/ 122 w 122"/>
                <a:gd name="T29" fmla="*/ 106 h 269"/>
                <a:gd name="T30" fmla="*/ 120 w 122"/>
                <a:gd name="T31" fmla="*/ 106 h 269"/>
                <a:gd name="T32" fmla="*/ 109 w 122"/>
                <a:gd name="T33" fmla="*/ 107 h 269"/>
                <a:gd name="T34" fmla="*/ 106 w 122"/>
                <a:gd name="T35" fmla="*/ 101 h 269"/>
                <a:gd name="T36" fmla="*/ 97 w 122"/>
                <a:gd name="T37" fmla="*/ 98 h 269"/>
                <a:gd name="T38" fmla="*/ 99 w 122"/>
                <a:gd name="T39" fmla="*/ 87 h 269"/>
                <a:gd name="T40" fmla="*/ 94 w 122"/>
                <a:gd name="T41" fmla="*/ 83 h 269"/>
                <a:gd name="T42" fmla="*/ 89 w 122"/>
                <a:gd name="T43" fmla="*/ 72 h 269"/>
                <a:gd name="T44" fmla="*/ 85 w 122"/>
                <a:gd name="T45" fmla="*/ 68 h 269"/>
                <a:gd name="T46" fmla="*/ 73 w 122"/>
                <a:gd name="T47" fmla="*/ 69 h 269"/>
                <a:gd name="T48" fmla="*/ 73 w 122"/>
                <a:gd name="T49" fmla="*/ 61 h 269"/>
                <a:gd name="T50" fmla="*/ 85 w 122"/>
                <a:gd name="T51" fmla="*/ 41 h 269"/>
                <a:gd name="T52" fmla="*/ 89 w 122"/>
                <a:gd name="T53" fmla="*/ 21 h 269"/>
                <a:gd name="T54" fmla="*/ 85 w 122"/>
                <a:gd name="T55" fmla="*/ 13 h 269"/>
                <a:gd name="T56" fmla="*/ 80 w 122"/>
                <a:gd name="T57" fmla="*/ 11 h 269"/>
                <a:gd name="T58" fmla="*/ 76 w 122"/>
                <a:gd name="T59" fmla="*/ 2 h 269"/>
                <a:gd name="T60" fmla="*/ 68 w 122"/>
                <a:gd name="T61" fmla="*/ 3 h 269"/>
                <a:gd name="T62" fmla="*/ 67 w 122"/>
                <a:gd name="T63" fmla="*/ 6 h 269"/>
                <a:gd name="T64" fmla="*/ 63 w 122"/>
                <a:gd name="T65" fmla="*/ 11 h 269"/>
                <a:gd name="T66" fmla="*/ 66 w 122"/>
                <a:gd name="T67" fmla="*/ 20 h 269"/>
                <a:gd name="T68" fmla="*/ 62 w 122"/>
                <a:gd name="T69" fmla="*/ 21 h 269"/>
                <a:gd name="T70" fmla="*/ 58 w 122"/>
                <a:gd name="T71" fmla="*/ 18 h 269"/>
                <a:gd name="T72" fmla="*/ 42 w 122"/>
                <a:gd name="T73" fmla="*/ 30 h 269"/>
                <a:gd name="T74" fmla="*/ 38 w 122"/>
                <a:gd name="T75" fmla="*/ 41 h 269"/>
                <a:gd name="T76" fmla="*/ 34 w 122"/>
                <a:gd name="T77" fmla="*/ 54 h 269"/>
                <a:gd name="T78" fmla="*/ 29 w 122"/>
                <a:gd name="T79" fmla="*/ 70 h 269"/>
                <a:gd name="T80" fmla="*/ 24 w 122"/>
                <a:gd name="T81" fmla="*/ 72 h 269"/>
                <a:gd name="T82" fmla="*/ 16 w 122"/>
                <a:gd name="T83" fmla="*/ 77 h 269"/>
                <a:gd name="T84" fmla="*/ 14 w 122"/>
                <a:gd name="T85" fmla="*/ 88 h 269"/>
                <a:gd name="T86" fmla="*/ 11 w 122"/>
                <a:gd name="T87" fmla="*/ 100 h 269"/>
                <a:gd name="T88" fmla="*/ 5 w 122"/>
                <a:gd name="T89" fmla="*/ 111 h 269"/>
                <a:gd name="T90" fmla="*/ 5 w 122"/>
                <a:gd name="T91" fmla="*/ 124 h 269"/>
                <a:gd name="T92" fmla="*/ 16 w 122"/>
                <a:gd name="T93" fmla="*/ 131 h 269"/>
                <a:gd name="T94" fmla="*/ 29 w 122"/>
                <a:gd name="T95" fmla="*/ 158 h 269"/>
                <a:gd name="T96" fmla="*/ 29 w 122"/>
                <a:gd name="T97" fmla="*/ 177 h 269"/>
                <a:gd name="T98" fmla="*/ 28 w 122"/>
                <a:gd name="T99" fmla="*/ 186 h 269"/>
                <a:gd name="T100" fmla="*/ 40 w 122"/>
                <a:gd name="T101" fmla="*/ 191 h 269"/>
                <a:gd name="T102" fmla="*/ 51 w 122"/>
                <a:gd name="T103" fmla="*/ 183 h 269"/>
                <a:gd name="T104" fmla="*/ 59 w 122"/>
                <a:gd name="T105" fmla="*/ 173 h 269"/>
                <a:gd name="T106" fmla="*/ 67 w 122"/>
                <a:gd name="T107" fmla="*/ 178 h 269"/>
                <a:gd name="T108" fmla="*/ 72 w 122"/>
                <a:gd name="T109" fmla="*/ 195 h 269"/>
                <a:gd name="T110" fmla="*/ 77 w 122"/>
                <a:gd name="T111" fmla="*/ 223 h 269"/>
                <a:gd name="T112" fmla="*/ 85 w 122"/>
                <a:gd name="T113" fmla="*/ 237 h 269"/>
                <a:gd name="T114" fmla="*/ 85 w 122"/>
                <a:gd name="T115" fmla="*/ 252 h 269"/>
                <a:gd name="T116" fmla="*/ 87 w 122"/>
                <a:gd name="T117" fmla="*/ 265 h 269"/>
                <a:gd name="T118" fmla="*/ 90 w 122"/>
                <a:gd name="T119" fmla="*/ 266 h 2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269">
                  <a:moveTo>
                    <a:pt x="99" y="246"/>
                  </a:moveTo>
                  <a:lnTo>
                    <a:pt x="99" y="246"/>
                  </a:lnTo>
                  <a:lnTo>
                    <a:pt x="97" y="242"/>
                  </a:lnTo>
                  <a:lnTo>
                    <a:pt x="96" y="239"/>
                  </a:lnTo>
                  <a:lnTo>
                    <a:pt x="95" y="237"/>
                  </a:lnTo>
                  <a:lnTo>
                    <a:pt x="94" y="234"/>
                  </a:lnTo>
                  <a:lnTo>
                    <a:pt x="94" y="234"/>
                  </a:lnTo>
                  <a:lnTo>
                    <a:pt x="94" y="225"/>
                  </a:lnTo>
                  <a:lnTo>
                    <a:pt x="91" y="222"/>
                  </a:lnTo>
                  <a:lnTo>
                    <a:pt x="89" y="216"/>
                  </a:lnTo>
                  <a:lnTo>
                    <a:pt x="89" y="216"/>
                  </a:lnTo>
                  <a:lnTo>
                    <a:pt x="85" y="213"/>
                  </a:lnTo>
                  <a:lnTo>
                    <a:pt x="82" y="209"/>
                  </a:lnTo>
                  <a:lnTo>
                    <a:pt x="82" y="205"/>
                  </a:lnTo>
                  <a:lnTo>
                    <a:pt x="84" y="201"/>
                  </a:lnTo>
                  <a:lnTo>
                    <a:pt x="84" y="201"/>
                  </a:lnTo>
                  <a:lnTo>
                    <a:pt x="85" y="199"/>
                  </a:lnTo>
                  <a:lnTo>
                    <a:pt x="85" y="195"/>
                  </a:lnTo>
                  <a:lnTo>
                    <a:pt x="85" y="192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7" y="191"/>
                  </a:lnTo>
                  <a:lnTo>
                    <a:pt x="87" y="188"/>
                  </a:lnTo>
                  <a:lnTo>
                    <a:pt x="87" y="186"/>
                  </a:lnTo>
                  <a:lnTo>
                    <a:pt x="86" y="185"/>
                  </a:lnTo>
                  <a:lnTo>
                    <a:pt x="86" y="185"/>
                  </a:lnTo>
                  <a:lnTo>
                    <a:pt x="85" y="182"/>
                  </a:lnTo>
                  <a:lnTo>
                    <a:pt x="85" y="180"/>
                  </a:lnTo>
                  <a:lnTo>
                    <a:pt x="85" y="177"/>
                  </a:lnTo>
                  <a:lnTo>
                    <a:pt x="84" y="175"/>
                  </a:lnTo>
                  <a:lnTo>
                    <a:pt x="84" y="175"/>
                  </a:lnTo>
                  <a:lnTo>
                    <a:pt x="80" y="173"/>
                  </a:lnTo>
                  <a:lnTo>
                    <a:pt x="77" y="169"/>
                  </a:lnTo>
                  <a:lnTo>
                    <a:pt x="73" y="166"/>
                  </a:lnTo>
                  <a:lnTo>
                    <a:pt x="72" y="162"/>
                  </a:lnTo>
                  <a:lnTo>
                    <a:pt x="72" y="162"/>
                  </a:lnTo>
                  <a:lnTo>
                    <a:pt x="76" y="139"/>
                  </a:lnTo>
                  <a:lnTo>
                    <a:pt x="76" y="139"/>
                  </a:lnTo>
                  <a:lnTo>
                    <a:pt x="76" y="136"/>
                  </a:lnTo>
                  <a:lnTo>
                    <a:pt x="78" y="135"/>
                  </a:lnTo>
                  <a:lnTo>
                    <a:pt x="84" y="135"/>
                  </a:lnTo>
                  <a:lnTo>
                    <a:pt x="84" y="135"/>
                  </a:lnTo>
                  <a:lnTo>
                    <a:pt x="89" y="135"/>
                  </a:lnTo>
                  <a:lnTo>
                    <a:pt x="91" y="134"/>
                  </a:lnTo>
                  <a:lnTo>
                    <a:pt x="94" y="131"/>
                  </a:lnTo>
                  <a:lnTo>
                    <a:pt x="94" y="131"/>
                  </a:lnTo>
                  <a:lnTo>
                    <a:pt x="96" y="129"/>
                  </a:lnTo>
                  <a:lnTo>
                    <a:pt x="101" y="127"/>
                  </a:lnTo>
                  <a:lnTo>
                    <a:pt x="105" y="126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9" y="122"/>
                  </a:lnTo>
                  <a:lnTo>
                    <a:pt x="111" y="121"/>
                  </a:lnTo>
                  <a:lnTo>
                    <a:pt x="113" y="120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5" y="115"/>
                  </a:lnTo>
                  <a:lnTo>
                    <a:pt x="118" y="111"/>
                  </a:lnTo>
                  <a:lnTo>
                    <a:pt x="122" y="106"/>
                  </a:lnTo>
                  <a:lnTo>
                    <a:pt x="122" y="106"/>
                  </a:lnTo>
                  <a:lnTo>
                    <a:pt x="122" y="106"/>
                  </a:lnTo>
                  <a:lnTo>
                    <a:pt x="122" y="106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15" y="107"/>
                  </a:lnTo>
                  <a:lnTo>
                    <a:pt x="115" y="107"/>
                  </a:lnTo>
                  <a:lnTo>
                    <a:pt x="111" y="108"/>
                  </a:lnTo>
                  <a:lnTo>
                    <a:pt x="109" y="107"/>
                  </a:lnTo>
                  <a:lnTo>
                    <a:pt x="106" y="106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1"/>
                  </a:lnTo>
                  <a:lnTo>
                    <a:pt x="104" y="100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97" y="98"/>
                  </a:lnTo>
                  <a:lnTo>
                    <a:pt x="97" y="96"/>
                  </a:lnTo>
                  <a:lnTo>
                    <a:pt x="99" y="89"/>
                  </a:lnTo>
                  <a:lnTo>
                    <a:pt x="99" y="89"/>
                  </a:lnTo>
                  <a:lnTo>
                    <a:pt x="99" y="87"/>
                  </a:lnTo>
                  <a:lnTo>
                    <a:pt x="97" y="84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4" y="83"/>
                  </a:lnTo>
                  <a:lnTo>
                    <a:pt x="91" y="82"/>
                  </a:lnTo>
                  <a:lnTo>
                    <a:pt x="89" y="78"/>
                  </a:lnTo>
                  <a:lnTo>
                    <a:pt x="89" y="74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89" y="70"/>
                  </a:lnTo>
                  <a:lnTo>
                    <a:pt x="89" y="69"/>
                  </a:lnTo>
                  <a:lnTo>
                    <a:pt x="85" y="68"/>
                  </a:lnTo>
                  <a:lnTo>
                    <a:pt x="80" y="68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3" y="69"/>
                  </a:lnTo>
                  <a:lnTo>
                    <a:pt x="73" y="68"/>
                  </a:lnTo>
                  <a:lnTo>
                    <a:pt x="73" y="64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73" y="58"/>
                  </a:lnTo>
                  <a:lnTo>
                    <a:pt x="76" y="53"/>
                  </a:lnTo>
                  <a:lnTo>
                    <a:pt x="81" y="47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9" y="37"/>
                  </a:lnTo>
                  <a:lnTo>
                    <a:pt x="89" y="31"/>
                  </a:lnTo>
                  <a:lnTo>
                    <a:pt x="89" y="21"/>
                  </a:lnTo>
                  <a:lnTo>
                    <a:pt x="89" y="21"/>
                  </a:lnTo>
                  <a:lnTo>
                    <a:pt x="89" y="17"/>
                  </a:lnTo>
                  <a:lnTo>
                    <a:pt x="87" y="14"/>
                  </a:lnTo>
                  <a:lnTo>
                    <a:pt x="85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1" y="13"/>
                  </a:lnTo>
                  <a:lnTo>
                    <a:pt x="80" y="11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78" y="3"/>
                  </a:lnTo>
                  <a:lnTo>
                    <a:pt x="76" y="2"/>
                  </a:lnTo>
                  <a:lnTo>
                    <a:pt x="73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7" y="6"/>
                  </a:lnTo>
                  <a:lnTo>
                    <a:pt x="66" y="8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3" y="16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7" y="21"/>
                  </a:lnTo>
                  <a:lnTo>
                    <a:pt x="66" y="22"/>
                  </a:lnTo>
                  <a:lnTo>
                    <a:pt x="64" y="22"/>
                  </a:lnTo>
                  <a:lnTo>
                    <a:pt x="62" y="21"/>
                  </a:lnTo>
                  <a:lnTo>
                    <a:pt x="59" y="20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8" y="18"/>
                  </a:lnTo>
                  <a:lnTo>
                    <a:pt x="54" y="20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9" y="32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41"/>
                  </a:lnTo>
                  <a:lnTo>
                    <a:pt x="35" y="45"/>
                  </a:lnTo>
                  <a:lnTo>
                    <a:pt x="34" y="50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58"/>
                  </a:lnTo>
                  <a:lnTo>
                    <a:pt x="31" y="63"/>
                  </a:lnTo>
                  <a:lnTo>
                    <a:pt x="30" y="68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6" y="72"/>
                  </a:lnTo>
                  <a:lnTo>
                    <a:pt x="16" y="77"/>
                  </a:lnTo>
                  <a:lnTo>
                    <a:pt x="16" y="80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14" y="88"/>
                  </a:lnTo>
                  <a:lnTo>
                    <a:pt x="14" y="93"/>
                  </a:lnTo>
                  <a:lnTo>
                    <a:pt x="12" y="98"/>
                  </a:lnTo>
                  <a:lnTo>
                    <a:pt x="12" y="100"/>
                  </a:lnTo>
                  <a:lnTo>
                    <a:pt x="11" y="100"/>
                  </a:lnTo>
                  <a:lnTo>
                    <a:pt x="11" y="100"/>
                  </a:lnTo>
                  <a:lnTo>
                    <a:pt x="9" y="102"/>
                  </a:lnTo>
                  <a:lnTo>
                    <a:pt x="6" y="105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5" y="124"/>
                  </a:lnTo>
                  <a:lnTo>
                    <a:pt x="9" y="126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41"/>
                  </a:lnTo>
                  <a:lnTo>
                    <a:pt x="26" y="150"/>
                  </a:lnTo>
                  <a:lnTo>
                    <a:pt x="29" y="158"/>
                  </a:lnTo>
                  <a:lnTo>
                    <a:pt x="29" y="158"/>
                  </a:lnTo>
                  <a:lnTo>
                    <a:pt x="30" y="164"/>
                  </a:lnTo>
                  <a:lnTo>
                    <a:pt x="30" y="171"/>
                  </a:lnTo>
                  <a:lnTo>
                    <a:pt x="29" y="177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26" y="183"/>
                  </a:lnTo>
                  <a:lnTo>
                    <a:pt x="28" y="186"/>
                  </a:lnTo>
                  <a:lnTo>
                    <a:pt x="33" y="188"/>
                  </a:lnTo>
                  <a:lnTo>
                    <a:pt x="33" y="188"/>
                  </a:lnTo>
                  <a:lnTo>
                    <a:pt x="37" y="190"/>
                  </a:lnTo>
                  <a:lnTo>
                    <a:pt x="40" y="191"/>
                  </a:lnTo>
                  <a:lnTo>
                    <a:pt x="44" y="190"/>
                  </a:lnTo>
                  <a:lnTo>
                    <a:pt x="47" y="187"/>
                  </a:lnTo>
                  <a:lnTo>
                    <a:pt x="47" y="187"/>
                  </a:lnTo>
                  <a:lnTo>
                    <a:pt x="51" y="183"/>
                  </a:lnTo>
                  <a:lnTo>
                    <a:pt x="54" y="180"/>
                  </a:lnTo>
                  <a:lnTo>
                    <a:pt x="57" y="177"/>
                  </a:lnTo>
                  <a:lnTo>
                    <a:pt x="59" y="173"/>
                  </a:lnTo>
                  <a:lnTo>
                    <a:pt x="59" y="173"/>
                  </a:lnTo>
                  <a:lnTo>
                    <a:pt x="59" y="171"/>
                  </a:lnTo>
                  <a:lnTo>
                    <a:pt x="61" y="171"/>
                  </a:lnTo>
                  <a:lnTo>
                    <a:pt x="62" y="172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8" y="181"/>
                  </a:lnTo>
                  <a:lnTo>
                    <a:pt x="71" y="185"/>
                  </a:lnTo>
                  <a:lnTo>
                    <a:pt x="72" y="195"/>
                  </a:lnTo>
                  <a:lnTo>
                    <a:pt x="72" y="195"/>
                  </a:lnTo>
                  <a:lnTo>
                    <a:pt x="73" y="210"/>
                  </a:lnTo>
                  <a:lnTo>
                    <a:pt x="76" y="219"/>
                  </a:lnTo>
                  <a:lnTo>
                    <a:pt x="77" y="223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4" y="230"/>
                  </a:lnTo>
                  <a:lnTo>
                    <a:pt x="85" y="237"/>
                  </a:lnTo>
                  <a:lnTo>
                    <a:pt x="86" y="243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5" y="252"/>
                  </a:lnTo>
                  <a:lnTo>
                    <a:pt x="86" y="256"/>
                  </a:lnTo>
                  <a:lnTo>
                    <a:pt x="87" y="261"/>
                  </a:lnTo>
                  <a:lnTo>
                    <a:pt x="87" y="265"/>
                  </a:lnTo>
                  <a:lnTo>
                    <a:pt x="87" y="265"/>
                  </a:lnTo>
                  <a:lnTo>
                    <a:pt x="86" y="269"/>
                  </a:lnTo>
                  <a:lnTo>
                    <a:pt x="86" y="269"/>
                  </a:lnTo>
                  <a:lnTo>
                    <a:pt x="89" y="269"/>
                  </a:lnTo>
                  <a:lnTo>
                    <a:pt x="90" y="266"/>
                  </a:lnTo>
                  <a:lnTo>
                    <a:pt x="95" y="257"/>
                  </a:lnTo>
                  <a:lnTo>
                    <a:pt x="99" y="246"/>
                  </a:lnTo>
                  <a:lnTo>
                    <a:pt x="99" y="246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43" name="자유형 62"/>
            <p:cNvSpPr/>
            <p:nvPr/>
          </p:nvSpPr>
          <p:spPr>
            <a:xfrm>
              <a:off x="4240213" y="2522538"/>
              <a:ext cx="33338" cy="19050"/>
            </a:xfrm>
            <a:custGeom>
              <a:avLst/>
              <a:gdLst>
                <a:gd name="T0" fmla="*/ 42 w 42"/>
                <a:gd name="T1" fmla="*/ 8 h 24"/>
                <a:gd name="T2" fmla="*/ 42 w 42"/>
                <a:gd name="T3" fmla="*/ 8 h 24"/>
                <a:gd name="T4" fmla="*/ 37 w 42"/>
                <a:gd name="T5" fmla="*/ 4 h 24"/>
                <a:gd name="T6" fmla="*/ 33 w 42"/>
                <a:gd name="T7" fmla="*/ 4 h 24"/>
                <a:gd name="T8" fmla="*/ 29 w 42"/>
                <a:gd name="T9" fmla="*/ 4 h 24"/>
                <a:gd name="T10" fmla="*/ 25 w 42"/>
                <a:gd name="T11" fmla="*/ 4 h 24"/>
                <a:gd name="T12" fmla="*/ 25 w 42"/>
                <a:gd name="T13" fmla="*/ 4 h 24"/>
                <a:gd name="T14" fmla="*/ 18 w 42"/>
                <a:gd name="T15" fmla="*/ 0 h 24"/>
                <a:gd name="T16" fmla="*/ 15 w 42"/>
                <a:gd name="T17" fmla="*/ 0 h 24"/>
                <a:gd name="T18" fmla="*/ 14 w 42"/>
                <a:gd name="T19" fmla="*/ 2 h 24"/>
                <a:gd name="T20" fmla="*/ 14 w 42"/>
                <a:gd name="T21" fmla="*/ 2 h 24"/>
                <a:gd name="T22" fmla="*/ 9 w 42"/>
                <a:gd name="T23" fmla="*/ 4 h 24"/>
                <a:gd name="T24" fmla="*/ 6 w 42"/>
                <a:gd name="T25" fmla="*/ 7 h 24"/>
                <a:gd name="T26" fmla="*/ 4 w 42"/>
                <a:gd name="T27" fmla="*/ 10 h 24"/>
                <a:gd name="T28" fmla="*/ 4 w 42"/>
                <a:gd name="T29" fmla="*/ 10 h 24"/>
                <a:gd name="T30" fmla="*/ 0 w 42"/>
                <a:gd name="T31" fmla="*/ 17 h 24"/>
                <a:gd name="T32" fmla="*/ 0 w 42"/>
                <a:gd name="T33" fmla="*/ 17 h 24"/>
                <a:gd name="T34" fmla="*/ 2 w 42"/>
                <a:gd name="T35" fmla="*/ 19 h 24"/>
                <a:gd name="T36" fmla="*/ 4 w 42"/>
                <a:gd name="T37" fmla="*/ 21 h 24"/>
                <a:gd name="T38" fmla="*/ 4 w 42"/>
                <a:gd name="T39" fmla="*/ 21 h 24"/>
                <a:gd name="T40" fmla="*/ 5 w 42"/>
                <a:gd name="T41" fmla="*/ 21 h 24"/>
                <a:gd name="T42" fmla="*/ 7 w 42"/>
                <a:gd name="T43" fmla="*/ 22 h 24"/>
                <a:gd name="T44" fmla="*/ 10 w 42"/>
                <a:gd name="T45" fmla="*/ 22 h 24"/>
                <a:gd name="T46" fmla="*/ 14 w 42"/>
                <a:gd name="T47" fmla="*/ 22 h 24"/>
                <a:gd name="T48" fmla="*/ 14 w 42"/>
                <a:gd name="T49" fmla="*/ 22 h 24"/>
                <a:gd name="T50" fmla="*/ 16 w 42"/>
                <a:gd name="T51" fmla="*/ 22 h 24"/>
                <a:gd name="T52" fmla="*/ 19 w 42"/>
                <a:gd name="T53" fmla="*/ 23 h 24"/>
                <a:gd name="T54" fmla="*/ 23 w 42"/>
                <a:gd name="T55" fmla="*/ 24 h 24"/>
                <a:gd name="T56" fmla="*/ 26 w 42"/>
                <a:gd name="T57" fmla="*/ 23 h 24"/>
                <a:gd name="T58" fmla="*/ 26 w 42"/>
                <a:gd name="T59" fmla="*/ 23 h 24"/>
                <a:gd name="T60" fmla="*/ 32 w 42"/>
                <a:gd name="T61" fmla="*/ 23 h 24"/>
                <a:gd name="T62" fmla="*/ 35 w 42"/>
                <a:gd name="T63" fmla="*/ 23 h 24"/>
                <a:gd name="T64" fmla="*/ 39 w 42"/>
                <a:gd name="T65" fmla="*/ 23 h 24"/>
                <a:gd name="T66" fmla="*/ 40 w 42"/>
                <a:gd name="T67" fmla="*/ 22 h 24"/>
                <a:gd name="T68" fmla="*/ 40 w 42"/>
                <a:gd name="T69" fmla="*/ 22 h 24"/>
                <a:gd name="T70" fmla="*/ 42 w 42"/>
                <a:gd name="T71" fmla="*/ 18 h 24"/>
                <a:gd name="T72" fmla="*/ 40 w 42"/>
                <a:gd name="T73" fmla="*/ 14 h 24"/>
                <a:gd name="T74" fmla="*/ 39 w 42"/>
                <a:gd name="T75" fmla="*/ 9 h 24"/>
                <a:gd name="T76" fmla="*/ 39 w 42"/>
                <a:gd name="T77" fmla="*/ 9 h 24"/>
                <a:gd name="T78" fmla="*/ 42 w 42"/>
                <a:gd name="T79" fmla="*/ 8 h 24"/>
                <a:gd name="T80" fmla="*/ 42 w 42"/>
                <a:gd name="T81" fmla="*/ 8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" h="24">
                  <a:moveTo>
                    <a:pt x="42" y="8"/>
                  </a:moveTo>
                  <a:lnTo>
                    <a:pt x="42" y="8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3"/>
                  </a:lnTo>
                  <a:lnTo>
                    <a:pt x="23" y="24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32" y="23"/>
                  </a:lnTo>
                  <a:lnTo>
                    <a:pt x="35" y="23"/>
                  </a:lnTo>
                  <a:lnTo>
                    <a:pt x="39" y="23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2" y="18"/>
                  </a:lnTo>
                  <a:lnTo>
                    <a:pt x="40" y="14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44" name="자유형 63"/>
            <p:cNvSpPr/>
            <p:nvPr/>
          </p:nvSpPr>
          <p:spPr>
            <a:xfrm>
              <a:off x="4384675" y="2582863"/>
              <a:ext cx="80963" cy="171450"/>
            </a:xfrm>
            <a:custGeom>
              <a:avLst/>
              <a:gdLst>
                <a:gd name="T0" fmla="*/ 69 w 103"/>
                <a:gd name="T1" fmla="*/ 22 h 218"/>
                <a:gd name="T2" fmla="*/ 65 w 103"/>
                <a:gd name="T3" fmla="*/ 11 h 218"/>
                <a:gd name="T4" fmla="*/ 53 w 103"/>
                <a:gd name="T5" fmla="*/ 6 h 218"/>
                <a:gd name="T6" fmla="*/ 46 w 103"/>
                <a:gd name="T7" fmla="*/ 0 h 218"/>
                <a:gd name="T8" fmla="*/ 36 w 103"/>
                <a:gd name="T9" fmla="*/ 8 h 218"/>
                <a:gd name="T10" fmla="*/ 27 w 103"/>
                <a:gd name="T11" fmla="*/ 9 h 218"/>
                <a:gd name="T12" fmla="*/ 17 w 103"/>
                <a:gd name="T13" fmla="*/ 8 h 218"/>
                <a:gd name="T14" fmla="*/ 13 w 103"/>
                <a:gd name="T15" fmla="*/ 11 h 218"/>
                <a:gd name="T16" fmla="*/ 5 w 103"/>
                <a:gd name="T17" fmla="*/ 9 h 218"/>
                <a:gd name="T18" fmla="*/ 0 w 103"/>
                <a:gd name="T19" fmla="*/ 13 h 218"/>
                <a:gd name="T20" fmla="*/ 5 w 103"/>
                <a:gd name="T21" fmla="*/ 23 h 218"/>
                <a:gd name="T22" fmla="*/ 12 w 103"/>
                <a:gd name="T23" fmla="*/ 32 h 218"/>
                <a:gd name="T24" fmla="*/ 24 w 103"/>
                <a:gd name="T25" fmla="*/ 39 h 218"/>
                <a:gd name="T26" fmla="*/ 32 w 103"/>
                <a:gd name="T27" fmla="*/ 37 h 218"/>
                <a:gd name="T28" fmla="*/ 37 w 103"/>
                <a:gd name="T29" fmla="*/ 47 h 218"/>
                <a:gd name="T30" fmla="*/ 38 w 103"/>
                <a:gd name="T31" fmla="*/ 54 h 218"/>
                <a:gd name="T32" fmla="*/ 28 w 103"/>
                <a:gd name="T33" fmla="*/ 58 h 218"/>
                <a:gd name="T34" fmla="*/ 29 w 103"/>
                <a:gd name="T35" fmla="*/ 61 h 218"/>
                <a:gd name="T36" fmla="*/ 43 w 103"/>
                <a:gd name="T37" fmla="*/ 72 h 218"/>
                <a:gd name="T38" fmla="*/ 50 w 103"/>
                <a:gd name="T39" fmla="*/ 84 h 218"/>
                <a:gd name="T40" fmla="*/ 60 w 103"/>
                <a:gd name="T41" fmla="*/ 96 h 218"/>
                <a:gd name="T42" fmla="*/ 67 w 103"/>
                <a:gd name="T43" fmla="*/ 107 h 218"/>
                <a:gd name="T44" fmla="*/ 76 w 103"/>
                <a:gd name="T45" fmla="*/ 117 h 218"/>
                <a:gd name="T46" fmla="*/ 76 w 103"/>
                <a:gd name="T47" fmla="*/ 136 h 218"/>
                <a:gd name="T48" fmla="*/ 83 w 103"/>
                <a:gd name="T49" fmla="*/ 152 h 218"/>
                <a:gd name="T50" fmla="*/ 75 w 103"/>
                <a:gd name="T51" fmla="*/ 162 h 218"/>
                <a:gd name="T52" fmla="*/ 67 w 103"/>
                <a:gd name="T53" fmla="*/ 172 h 218"/>
                <a:gd name="T54" fmla="*/ 59 w 103"/>
                <a:gd name="T55" fmla="*/ 173 h 218"/>
                <a:gd name="T56" fmla="*/ 55 w 103"/>
                <a:gd name="T57" fmla="*/ 177 h 218"/>
                <a:gd name="T58" fmla="*/ 59 w 103"/>
                <a:gd name="T59" fmla="*/ 186 h 218"/>
                <a:gd name="T60" fmla="*/ 45 w 103"/>
                <a:gd name="T61" fmla="*/ 186 h 218"/>
                <a:gd name="T62" fmla="*/ 41 w 103"/>
                <a:gd name="T63" fmla="*/ 189 h 218"/>
                <a:gd name="T64" fmla="*/ 36 w 103"/>
                <a:gd name="T65" fmla="*/ 196 h 218"/>
                <a:gd name="T66" fmla="*/ 41 w 103"/>
                <a:gd name="T67" fmla="*/ 200 h 218"/>
                <a:gd name="T68" fmla="*/ 36 w 103"/>
                <a:gd name="T69" fmla="*/ 210 h 218"/>
                <a:gd name="T70" fmla="*/ 42 w 103"/>
                <a:gd name="T71" fmla="*/ 216 h 218"/>
                <a:gd name="T72" fmla="*/ 56 w 103"/>
                <a:gd name="T73" fmla="*/ 206 h 218"/>
                <a:gd name="T74" fmla="*/ 59 w 103"/>
                <a:gd name="T75" fmla="*/ 201 h 218"/>
                <a:gd name="T76" fmla="*/ 62 w 103"/>
                <a:gd name="T77" fmla="*/ 194 h 218"/>
                <a:gd name="T78" fmla="*/ 71 w 103"/>
                <a:gd name="T79" fmla="*/ 192 h 218"/>
                <a:gd name="T80" fmla="*/ 92 w 103"/>
                <a:gd name="T81" fmla="*/ 182 h 218"/>
                <a:gd name="T82" fmla="*/ 100 w 103"/>
                <a:gd name="T83" fmla="*/ 172 h 218"/>
                <a:gd name="T84" fmla="*/ 102 w 103"/>
                <a:gd name="T85" fmla="*/ 143 h 218"/>
                <a:gd name="T86" fmla="*/ 93 w 103"/>
                <a:gd name="T87" fmla="*/ 117 h 218"/>
                <a:gd name="T88" fmla="*/ 85 w 103"/>
                <a:gd name="T89" fmla="*/ 107 h 218"/>
                <a:gd name="T90" fmla="*/ 62 w 103"/>
                <a:gd name="T91" fmla="*/ 88 h 218"/>
                <a:gd name="T92" fmla="*/ 56 w 103"/>
                <a:gd name="T93" fmla="*/ 77 h 218"/>
                <a:gd name="T94" fmla="*/ 52 w 103"/>
                <a:gd name="T95" fmla="*/ 63 h 218"/>
                <a:gd name="T96" fmla="*/ 57 w 103"/>
                <a:gd name="T97" fmla="*/ 51 h 218"/>
                <a:gd name="T98" fmla="*/ 62 w 103"/>
                <a:gd name="T99" fmla="*/ 45 h 218"/>
                <a:gd name="T100" fmla="*/ 67 w 103"/>
                <a:gd name="T101" fmla="*/ 37 h 218"/>
                <a:gd name="T102" fmla="*/ 79 w 103"/>
                <a:gd name="T103" fmla="*/ 30 h 218"/>
                <a:gd name="T104" fmla="*/ 78 w 103"/>
                <a:gd name="T105" fmla="*/ 26 h 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" h="218">
                  <a:moveTo>
                    <a:pt x="78" y="26"/>
                  </a:moveTo>
                  <a:lnTo>
                    <a:pt x="78" y="26"/>
                  </a:lnTo>
                  <a:lnTo>
                    <a:pt x="74" y="25"/>
                  </a:lnTo>
                  <a:lnTo>
                    <a:pt x="69" y="22"/>
                  </a:lnTo>
                  <a:lnTo>
                    <a:pt x="65" y="18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5" y="11"/>
                  </a:lnTo>
                  <a:lnTo>
                    <a:pt x="64" y="8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53" y="6"/>
                  </a:lnTo>
                  <a:lnTo>
                    <a:pt x="51" y="4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2" y="2"/>
                  </a:lnTo>
                  <a:lnTo>
                    <a:pt x="38" y="4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29" y="8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9" y="11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3" y="35"/>
                  </a:lnTo>
                  <a:lnTo>
                    <a:pt x="17" y="37"/>
                  </a:lnTo>
                  <a:lnTo>
                    <a:pt x="20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32" y="37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4" y="45"/>
                  </a:lnTo>
                  <a:lnTo>
                    <a:pt x="37" y="47"/>
                  </a:lnTo>
                  <a:lnTo>
                    <a:pt x="38" y="5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8" y="54"/>
                  </a:lnTo>
                  <a:lnTo>
                    <a:pt x="37" y="54"/>
                  </a:lnTo>
                  <a:lnTo>
                    <a:pt x="33" y="55"/>
                  </a:lnTo>
                  <a:lnTo>
                    <a:pt x="29" y="56"/>
                  </a:lnTo>
                  <a:lnTo>
                    <a:pt x="28" y="58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8" y="60"/>
                  </a:lnTo>
                  <a:lnTo>
                    <a:pt x="29" y="61"/>
                  </a:lnTo>
                  <a:lnTo>
                    <a:pt x="34" y="65"/>
                  </a:lnTo>
                  <a:lnTo>
                    <a:pt x="39" y="69"/>
                  </a:lnTo>
                  <a:lnTo>
                    <a:pt x="42" y="70"/>
                  </a:lnTo>
                  <a:lnTo>
                    <a:pt x="43" y="72"/>
                  </a:lnTo>
                  <a:lnTo>
                    <a:pt x="43" y="72"/>
                  </a:lnTo>
                  <a:lnTo>
                    <a:pt x="43" y="75"/>
                  </a:lnTo>
                  <a:lnTo>
                    <a:pt x="46" y="78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52" y="88"/>
                  </a:lnTo>
                  <a:lnTo>
                    <a:pt x="56" y="92"/>
                  </a:lnTo>
                  <a:lnTo>
                    <a:pt x="60" y="96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4" y="103"/>
                  </a:lnTo>
                  <a:lnTo>
                    <a:pt x="67" y="107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75" y="114"/>
                  </a:lnTo>
                  <a:lnTo>
                    <a:pt x="76" y="117"/>
                  </a:lnTo>
                  <a:lnTo>
                    <a:pt x="76" y="126"/>
                  </a:lnTo>
                  <a:lnTo>
                    <a:pt x="76" y="126"/>
                  </a:lnTo>
                  <a:lnTo>
                    <a:pt x="76" y="130"/>
                  </a:lnTo>
                  <a:lnTo>
                    <a:pt x="76" y="136"/>
                  </a:lnTo>
                  <a:lnTo>
                    <a:pt x="78" y="143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83" y="152"/>
                  </a:lnTo>
                  <a:lnTo>
                    <a:pt x="83" y="154"/>
                  </a:lnTo>
                  <a:lnTo>
                    <a:pt x="81" y="157"/>
                  </a:lnTo>
                  <a:lnTo>
                    <a:pt x="79" y="159"/>
                  </a:lnTo>
                  <a:lnTo>
                    <a:pt x="75" y="162"/>
                  </a:lnTo>
                  <a:lnTo>
                    <a:pt x="71" y="166"/>
                  </a:lnTo>
                  <a:lnTo>
                    <a:pt x="71" y="166"/>
                  </a:lnTo>
                  <a:lnTo>
                    <a:pt x="69" y="169"/>
                  </a:lnTo>
                  <a:lnTo>
                    <a:pt x="67" y="172"/>
                  </a:lnTo>
                  <a:lnTo>
                    <a:pt x="66" y="173"/>
                  </a:lnTo>
                  <a:lnTo>
                    <a:pt x="65" y="175"/>
                  </a:lnTo>
                  <a:lnTo>
                    <a:pt x="59" y="173"/>
                  </a:lnTo>
                  <a:lnTo>
                    <a:pt x="59" y="173"/>
                  </a:lnTo>
                  <a:lnTo>
                    <a:pt x="55" y="173"/>
                  </a:lnTo>
                  <a:lnTo>
                    <a:pt x="53" y="175"/>
                  </a:lnTo>
                  <a:lnTo>
                    <a:pt x="53" y="176"/>
                  </a:lnTo>
                  <a:lnTo>
                    <a:pt x="55" y="177"/>
                  </a:lnTo>
                  <a:lnTo>
                    <a:pt x="57" y="182"/>
                  </a:lnTo>
                  <a:lnTo>
                    <a:pt x="59" y="185"/>
                  </a:lnTo>
                  <a:lnTo>
                    <a:pt x="59" y="186"/>
                  </a:lnTo>
                  <a:lnTo>
                    <a:pt x="59" y="186"/>
                  </a:lnTo>
                  <a:lnTo>
                    <a:pt x="57" y="187"/>
                  </a:lnTo>
                  <a:lnTo>
                    <a:pt x="55" y="187"/>
                  </a:lnTo>
                  <a:lnTo>
                    <a:pt x="50" y="186"/>
                  </a:lnTo>
                  <a:lnTo>
                    <a:pt x="45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1" y="189"/>
                  </a:lnTo>
                  <a:lnTo>
                    <a:pt x="39" y="190"/>
                  </a:lnTo>
                  <a:lnTo>
                    <a:pt x="33" y="194"/>
                  </a:lnTo>
                  <a:lnTo>
                    <a:pt x="33" y="194"/>
                  </a:lnTo>
                  <a:lnTo>
                    <a:pt x="36" y="196"/>
                  </a:lnTo>
                  <a:lnTo>
                    <a:pt x="39" y="199"/>
                  </a:lnTo>
                  <a:lnTo>
                    <a:pt x="39" y="199"/>
                  </a:lnTo>
                  <a:lnTo>
                    <a:pt x="41" y="199"/>
                  </a:lnTo>
                  <a:lnTo>
                    <a:pt x="41" y="200"/>
                  </a:lnTo>
                  <a:lnTo>
                    <a:pt x="38" y="202"/>
                  </a:lnTo>
                  <a:lnTo>
                    <a:pt x="37" y="206"/>
                  </a:lnTo>
                  <a:lnTo>
                    <a:pt x="36" y="210"/>
                  </a:lnTo>
                  <a:lnTo>
                    <a:pt x="36" y="210"/>
                  </a:lnTo>
                  <a:lnTo>
                    <a:pt x="37" y="215"/>
                  </a:lnTo>
                  <a:lnTo>
                    <a:pt x="38" y="216"/>
                  </a:lnTo>
                  <a:lnTo>
                    <a:pt x="41" y="218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8" y="210"/>
                  </a:lnTo>
                  <a:lnTo>
                    <a:pt x="56" y="206"/>
                  </a:lnTo>
                  <a:lnTo>
                    <a:pt x="56" y="206"/>
                  </a:lnTo>
                  <a:lnTo>
                    <a:pt x="57" y="205"/>
                  </a:lnTo>
                  <a:lnTo>
                    <a:pt x="57" y="204"/>
                  </a:lnTo>
                  <a:lnTo>
                    <a:pt x="57" y="201"/>
                  </a:lnTo>
                  <a:lnTo>
                    <a:pt x="59" y="201"/>
                  </a:lnTo>
                  <a:lnTo>
                    <a:pt x="59" y="201"/>
                  </a:lnTo>
                  <a:lnTo>
                    <a:pt x="61" y="200"/>
                  </a:lnTo>
                  <a:lnTo>
                    <a:pt x="61" y="199"/>
                  </a:lnTo>
                  <a:lnTo>
                    <a:pt x="62" y="194"/>
                  </a:lnTo>
                  <a:lnTo>
                    <a:pt x="62" y="194"/>
                  </a:lnTo>
                  <a:lnTo>
                    <a:pt x="64" y="192"/>
                  </a:lnTo>
                  <a:lnTo>
                    <a:pt x="66" y="191"/>
                  </a:lnTo>
                  <a:lnTo>
                    <a:pt x="71" y="192"/>
                  </a:lnTo>
                  <a:lnTo>
                    <a:pt x="71" y="192"/>
                  </a:lnTo>
                  <a:lnTo>
                    <a:pt x="76" y="191"/>
                  </a:lnTo>
                  <a:lnTo>
                    <a:pt x="80" y="189"/>
                  </a:lnTo>
                  <a:lnTo>
                    <a:pt x="92" y="182"/>
                  </a:lnTo>
                  <a:lnTo>
                    <a:pt x="92" y="182"/>
                  </a:lnTo>
                  <a:lnTo>
                    <a:pt x="95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63"/>
                  </a:lnTo>
                  <a:lnTo>
                    <a:pt x="102" y="163"/>
                  </a:lnTo>
                  <a:lnTo>
                    <a:pt x="103" y="153"/>
                  </a:lnTo>
                  <a:lnTo>
                    <a:pt x="102" y="143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7" y="125"/>
                  </a:lnTo>
                  <a:lnTo>
                    <a:pt x="93" y="117"/>
                  </a:lnTo>
                  <a:lnTo>
                    <a:pt x="89" y="111"/>
                  </a:lnTo>
                  <a:lnTo>
                    <a:pt x="86" y="108"/>
                  </a:lnTo>
                  <a:lnTo>
                    <a:pt x="85" y="107"/>
                  </a:lnTo>
                  <a:lnTo>
                    <a:pt x="85" y="107"/>
                  </a:lnTo>
                  <a:lnTo>
                    <a:pt x="80" y="105"/>
                  </a:lnTo>
                  <a:lnTo>
                    <a:pt x="74" y="10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1" y="86"/>
                  </a:lnTo>
                  <a:lnTo>
                    <a:pt x="60" y="83"/>
                  </a:lnTo>
                  <a:lnTo>
                    <a:pt x="59" y="81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53" y="74"/>
                  </a:lnTo>
                  <a:lnTo>
                    <a:pt x="52" y="69"/>
                  </a:lnTo>
                  <a:lnTo>
                    <a:pt x="52" y="63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5" y="54"/>
                  </a:lnTo>
                  <a:lnTo>
                    <a:pt x="57" y="51"/>
                  </a:lnTo>
                  <a:lnTo>
                    <a:pt x="61" y="49"/>
                  </a:lnTo>
                  <a:lnTo>
                    <a:pt x="62" y="46"/>
                  </a:lnTo>
                  <a:lnTo>
                    <a:pt x="62" y="45"/>
                  </a:lnTo>
                  <a:lnTo>
                    <a:pt x="62" y="45"/>
                  </a:lnTo>
                  <a:lnTo>
                    <a:pt x="62" y="42"/>
                  </a:lnTo>
                  <a:lnTo>
                    <a:pt x="64" y="40"/>
                  </a:lnTo>
                  <a:lnTo>
                    <a:pt x="65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71" y="36"/>
                  </a:lnTo>
                  <a:lnTo>
                    <a:pt x="75" y="35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78" y="26"/>
                  </a:lnTo>
                  <a:lnTo>
                    <a:pt x="78" y="26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45" name="자유형 64"/>
            <p:cNvSpPr/>
            <p:nvPr/>
          </p:nvSpPr>
          <p:spPr>
            <a:xfrm>
              <a:off x="4386263" y="2686050"/>
              <a:ext cx="63500" cy="49212"/>
            </a:xfrm>
            <a:custGeom>
              <a:avLst/>
              <a:gdLst>
                <a:gd name="T0" fmla="*/ 39 w 80"/>
                <a:gd name="T1" fmla="*/ 55 h 63"/>
                <a:gd name="T2" fmla="*/ 42 w 80"/>
                <a:gd name="T3" fmla="*/ 55 h 63"/>
                <a:gd name="T4" fmla="*/ 52 w 80"/>
                <a:gd name="T5" fmla="*/ 56 h 63"/>
                <a:gd name="T6" fmla="*/ 56 w 80"/>
                <a:gd name="T7" fmla="*/ 55 h 63"/>
                <a:gd name="T8" fmla="*/ 56 w 80"/>
                <a:gd name="T9" fmla="*/ 54 h 63"/>
                <a:gd name="T10" fmla="*/ 52 w 80"/>
                <a:gd name="T11" fmla="*/ 46 h 63"/>
                <a:gd name="T12" fmla="*/ 50 w 80"/>
                <a:gd name="T13" fmla="*/ 44 h 63"/>
                <a:gd name="T14" fmla="*/ 56 w 80"/>
                <a:gd name="T15" fmla="*/ 42 h 63"/>
                <a:gd name="T16" fmla="*/ 62 w 80"/>
                <a:gd name="T17" fmla="*/ 44 h 63"/>
                <a:gd name="T18" fmla="*/ 64 w 80"/>
                <a:gd name="T19" fmla="*/ 41 h 63"/>
                <a:gd name="T20" fmla="*/ 68 w 80"/>
                <a:gd name="T21" fmla="*/ 35 h 63"/>
                <a:gd name="T22" fmla="*/ 72 w 80"/>
                <a:gd name="T23" fmla="*/ 31 h 63"/>
                <a:gd name="T24" fmla="*/ 78 w 80"/>
                <a:gd name="T25" fmla="*/ 26 h 63"/>
                <a:gd name="T26" fmla="*/ 80 w 80"/>
                <a:gd name="T27" fmla="*/ 21 h 63"/>
                <a:gd name="T28" fmla="*/ 78 w 80"/>
                <a:gd name="T29" fmla="*/ 18 h 63"/>
                <a:gd name="T30" fmla="*/ 73 w 80"/>
                <a:gd name="T31" fmla="*/ 9 h 63"/>
                <a:gd name="T32" fmla="*/ 73 w 80"/>
                <a:gd name="T33" fmla="*/ 0 h 63"/>
                <a:gd name="T34" fmla="*/ 67 w 80"/>
                <a:gd name="T35" fmla="*/ 3 h 63"/>
                <a:gd name="T36" fmla="*/ 63 w 80"/>
                <a:gd name="T37" fmla="*/ 3 h 63"/>
                <a:gd name="T38" fmla="*/ 57 w 80"/>
                <a:gd name="T39" fmla="*/ 2 h 63"/>
                <a:gd name="T40" fmla="*/ 53 w 80"/>
                <a:gd name="T41" fmla="*/ 5 h 63"/>
                <a:gd name="T42" fmla="*/ 52 w 80"/>
                <a:gd name="T43" fmla="*/ 8 h 63"/>
                <a:gd name="T44" fmla="*/ 49 w 80"/>
                <a:gd name="T45" fmla="*/ 11 h 63"/>
                <a:gd name="T46" fmla="*/ 49 w 80"/>
                <a:gd name="T47" fmla="*/ 9 h 63"/>
                <a:gd name="T48" fmla="*/ 47 w 80"/>
                <a:gd name="T49" fmla="*/ 7 h 63"/>
                <a:gd name="T50" fmla="*/ 40 w 80"/>
                <a:gd name="T51" fmla="*/ 4 h 63"/>
                <a:gd name="T52" fmla="*/ 39 w 80"/>
                <a:gd name="T53" fmla="*/ 3 h 63"/>
                <a:gd name="T54" fmla="*/ 31 w 80"/>
                <a:gd name="T55" fmla="*/ 3 h 63"/>
                <a:gd name="T56" fmla="*/ 21 w 80"/>
                <a:gd name="T57" fmla="*/ 3 h 63"/>
                <a:gd name="T58" fmla="*/ 16 w 80"/>
                <a:gd name="T59" fmla="*/ 3 h 63"/>
                <a:gd name="T60" fmla="*/ 6 w 80"/>
                <a:gd name="T61" fmla="*/ 8 h 63"/>
                <a:gd name="T62" fmla="*/ 2 w 80"/>
                <a:gd name="T63" fmla="*/ 13 h 63"/>
                <a:gd name="T64" fmla="*/ 0 w 80"/>
                <a:gd name="T65" fmla="*/ 19 h 63"/>
                <a:gd name="T66" fmla="*/ 2 w 80"/>
                <a:gd name="T67" fmla="*/ 26 h 63"/>
                <a:gd name="T68" fmla="*/ 2 w 80"/>
                <a:gd name="T69" fmla="*/ 30 h 63"/>
                <a:gd name="T70" fmla="*/ 5 w 80"/>
                <a:gd name="T71" fmla="*/ 33 h 63"/>
                <a:gd name="T72" fmla="*/ 3 w 80"/>
                <a:gd name="T73" fmla="*/ 37 h 63"/>
                <a:gd name="T74" fmla="*/ 3 w 80"/>
                <a:gd name="T75" fmla="*/ 37 h 63"/>
                <a:gd name="T76" fmla="*/ 7 w 80"/>
                <a:gd name="T77" fmla="*/ 44 h 63"/>
                <a:gd name="T78" fmla="*/ 7 w 80"/>
                <a:gd name="T79" fmla="*/ 50 h 63"/>
                <a:gd name="T80" fmla="*/ 11 w 80"/>
                <a:gd name="T81" fmla="*/ 52 h 63"/>
                <a:gd name="T82" fmla="*/ 16 w 80"/>
                <a:gd name="T83" fmla="*/ 51 h 63"/>
                <a:gd name="T84" fmla="*/ 17 w 80"/>
                <a:gd name="T85" fmla="*/ 54 h 63"/>
                <a:gd name="T86" fmla="*/ 17 w 80"/>
                <a:gd name="T87" fmla="*/ 59 h 63"/>
                <a:gd name="T88" fmla="*/ 20 w 80"/>
                <a:gd name="T89" fmla="*/ 60 h 63"/>
                <a:gd name="T90" fmla="*/ 26 w 80"/>
                <a:gd name="T91" fmla="*/ 59 h 63"/>
                <a:gd name="T92" fmla="*/ 29 w 80"/>
                <a:gd name="T93" fmla="*/ 60 h 63"/>
                <a:gd name="T94" fmla="*/ 30 w 80"/>
                <a:gd name="T95" fmla="*/ 63 h 63"/>
                <a:gd name="T96" fmla="*/ 36 w 80"/>
                <a:gd name="T97" fmla="*/ 59 h 63"/>
                <a:gd name="T98" fmla="*/ 39 w 80"/>
                <a:gd name="T99" fmla="*/ 55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" h="63">
                  <a:moveTo>
                    <a:pt x="39" y="55"/>
                  </a:moveTo>
                  <a:lnTo>
                    <a:pt x="39" y="55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7" y="55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56" y="54"/>
                  </a:lnTo>
                  <a:lnTo>
                    <a:pt x="54" y="51"/>
                  </a:lnTo>
                  <a:lnTo>
                    <a:pt x="52" y="46"/>
                  </a:lnTo>
                  <a:lnTo>
                    <a:pt x="50" y="45"/>
                  </a:lnTo>
                  <a:lnTo>
                    <a:pt x="50" y="44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44"/>
                  </a:lnTo>
                  <a:lnTo>
                    <a:pt x="63" y="42"/>
                  </a:lnTo>
                  <a:lnTo>
                    <a:pt x="64" y="41"/>
                  </a:lnTo>
                  <a:lnTo>
                    <a:pt x="66" y="38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72" y="31"/>
                  </a:lnTo>
                  <a:lnTo>
                    <a:pt x="76" y="28"/>
                  </a:lnTo>
                  <a:lnTo>
                    <a:pt x="78" y="26"/>
                  </a:lnTo>
                  <a:lnTo>
                    <a:pt x="80" y="23"/>
                  </a:lnTo>
                  <a:lnTo>
                    <a:pt x="80" y="21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6" y="14"/>
                  </a:lnTo>
                  <a:lnTo>
                    <a:pt x="73" y="9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1" y="2"/>
                  </a:lnTo>
                  <a:lnTo>
                    <a:pt x="67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2" y="8"/>
                  </a:lnTo>
                  <a:lnTo>
                    <a:pt x="50" y="11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8" y="8"/>
                  </a:lnTo>
                  <a:lnTo>
                    <a:pt x="47" y="7"/>
                  </a:lnTo>
                  <a:lnTo>
                    <a:pt x="43" y="5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1" y="3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1" y="4"/>
                  </a:lnTo>
                  <a:lnTo>
                    <a:pt x="6" y="8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3" y="32"/>
                  </a:lnTo>
                  <a:lnTo>
                    <a:pt x="5" y="33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40"/>
                  </a:lnTo>
                  <a:lnTo>
                    <a:pt x="7" y="44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7" y="52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20" y="60"/>
                  </a:lnTo>
                  <a:lnTo>
                    <a:pt x="24" y="59"/>
                  </a:lnTo>
                  <a:lnTo>
                    <a:pt x="26" y="59"/>
                  </a:lnTo>
                  <a:lnTo>
                    <a:pt x="28" y="59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6" y="59"/>
                  </a:lnTo>
                  <a:lnTo>
                    <a:pt x="38" y="58"/>
                  </a:lnTo>
                  <a:lnTo>
                    <a:pt x="39" y="55"/>
                  </a:lnTo>
                  <a:lnTo>
                    <a:pt x="39" y="5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46" name="자유형 65"/>
            <p:cNvSpPr/>
            <p:nvPr/>
          </p:nvSpPr>
          <p:spPr>
            <a:xfrm>
              <a:off x="4360863" y="2592388"/>
              <a:ext cx="84138" cy="101600"/>
            </a:xfrm>
            <a:custGeom>
              <a:avLst/>
              <a:gdLst>
                <a:gd name="T0" fmla="*/ 71 w 105"/>
                <a:gd name="T1" fmla="*/ 57 h 129"/>
                <a:gd name="T2" fmla="*/ 58 w 105"/>
                <a:gd name="T3" fmla="*/ 48 h 129"/>
                <a:gd name="T4" fmla="*/ 56 w 105"/>
                <a:gd name="T5" fmla="*/ 46 h 129"/>
                <a:gd name="T6" fmla="*/ 62 w 105"/>
                <a:gd name="T7" fmla="*/ 42 h 129"/>
                <a:gd name="T8" fmla="*/ 67 w 105"/>
                <a:gd name="T9" fmla="*/ 40 h 129"/>
                <a:gd name="T10" fmla="*/ 66 w 105"/>
                <a:gd name="T11" fmla="*/ 34 h 129"/>
                <a:gd name="T12" fmla="*/ 62 w 105"/>
                <a:gd name="T13" fmla="*/ 28 h 129"/>
                <a:gd name="T14" fmla="*/ 56 w 105"/>
                <a:gd name="T15" fmla="*/ 24 h 129"/>
                <a:gd name="T16" fmla="*/ 49 w 105"/>
                <a:gd name="T17" fmla="*/ 26 h 129"/>
                <a:gd name="T18" fmla="*/ 41 w 105"/>
                <a:gd name="T19" fmla="*/ 19 h 129"/>
                <a:gd name="T20" fmla="*/ 37 w 105"/>
                <a:gd name="T21" fmla="*/ 13 h 129"/>
                <a:gd name="T22" fmla="*/ 34 w 105"/>
                <a:gd name="T23" fmla="*/ 8 h 129"/>
                <a:gd name="T24" fmla="*/ 29 w 105"/>
                <a:gd name="T25" fmla="*/ 0 h 129"/>
                <a:gd name="T26" fmla="*/ 23 w 105"/>
                <a:gd name="T27" fmla="*/ 1 h 129"/>
                <a:gd name="T28" fmla="*/ 20 w 105"/>
                <a:gd name="T29" fmla="*/ 7 h 129"/>
                <a:gd name="T30" fmla="*/ 22 w 105"/>
                <a:gd name="T31" fmla="*/ 12 h 129"/>
                <a:gd name="T32" fmla="*/ 22 w 105"/>
                <a:gd name="T33" fmla="*/ 19 h 129"/>
                <a:gd name="T34" fmla="*/ 18 w 105"/>
                <a:gd name="T35" fmla="*/ 18 h 129"/>
                <a:gd name="T36" fmla="*/ 13 w 105"/>
                <a:gd name="T37" fmla="*/ 13 h 129"/>
                <a:gd name="T38" fmla="*/ 6 w 105"/>
                <a:gd name="T39" fmla="*/ 22 h 129"/>
                <a:gd name="T40" fmla="*/ 5 w 105"/>
                <a:gd name="T41" fmla="*/ 27 h 129"/>
                <a:gd name="T42" fmla="*/ 0 w 105"/>
                <a:gd name="T43" fmla="*/ 29 h 129"/>
                <a:gd name="T44" fmla="*/ 4 w 105"/>
                <a:gd name="T45" fmla="*/ 33 h 129"/>
                <a:gd name="T46" fmla="*/ 4 w 105"/>
                <a:gd name="T47" fmla="*/ 43 h 129"/>
                <a:gd name="T48" fmla="*/ 6 w 105"/>
                <a:gd name="T49" fmla="*/ 45 h 129"/>
                <a:gd name="T50" fmla="*/ 13 w 105"/>
                <a:gd name="T51" fmla="*/ 45 h 129"/>
                <a:gd name="T52" fmla="*/ 15 w 105"/>
                <a:gd name="T53" fmla="*/ 51 h 129"/>
                <a:gd name="T54" fmla="*/ 13 w 105"/>
                <a:gd name="T55" fmla="*/ 61 h 129"/>
                <a:gd name="T56" fmla="*/ 10 w 105"/>
                <a:gd name="T57" fmla="*/ 68 h 129"/>
                <a:gd name="T58" fmla="*/ 9 w 105"/>
                <a:gd name="T59" fmla="*/ 73 h 129"/>
                <a:gd name="T60" fmla="*/ 14 w 105"/>
                <a:gd name="T61" fmla="*/ 74 h 129"/>
                <a:gd name="T62" fmla="*/ 25 w 105"/>
                <a:gd name="T63" fmla="*/ 66 h 129"/>
                <a:gd name="T64" fmla="*/ 33 w 105"/>
                <a:gd name="T65" fmla="*/ 68 h 129"/>
                <a:gd name="T66" fmla="*/ 37 w 105"/>
                <a:gd name="T67" fmla="*/ 68 h 129"/>
                <a:gd name="T68" fmla="*/ 42 w 105"/>
                <a:gd name="T69" fmla="*/ 65 h 129"/>
                <a:gd name="T70" fmla="*/ 52 w 105"/>
                <a:gd name="T71" fmla="*/ 62 h 129"/>
                <a:gd name="T72" fmla="*/ 60 w 105"/>
                <a:gd name="T73" fmla="*/ 70 h 129"/>
                <a:gd name="T74" fmla="*/ 66 w 105"/>
                <a:gd name="T75" fmla="*/ 76 h 129"/>
                <a:gd name="T76" fmla="*/ 65 w 105"/>
                <a:gd name="T77" fmla="*/ 89 h 129"/>
                <a:gd name="T78" fmla="*/ 67 w 105"/>
                <a:gd name="T79" fmla="*/ 92 h 129"/>
                <a:gd name="T80" fmla="*/ 76 w 105"/>
                <a:gd name="T81" fmla="*/ 102 h 129"/>
                <a:gd name="T82" fmla="*/ 76 w 105"/>
                <a:gd name="T83" fmla="*/ 112 h 129"/>
                <a:gd name="T84" fmla="*/ 75 w 105"/>
                <a:gd name="T85" fmla="*/ 123 h 129"/>
                <a:gd name="T86" fmla="*/ 80 w 105"/>
                <a:gd name="T87" fmla="*/ 126 h 129"/>
                <a:gd name="T88" fmla="*/ 81 w 105"/>
                <a:gd name="T89" fmla="*/ 129 h 129"/>
                <a:gd name="T90" fmla="*/ 85 w 105"/>
                <a:gd name="T91" fmla="*/ 123 h 129"/>
                <a:gd name="T92" fmla="*/ 89 w 105"/>
                <a:gd name="T93" fmla="*/ 120 h 129"/>
                <a:gd name="T94" fmla="*/ 95 w 105"/>
                <a:gd name="T95" fmla="*/ 121 h 129"/>
                <a:gd name="T96" fmla="*/ 105 w 105"/>
                <a:gd name="T97" fmla="*/ 118 h 129"/>
                <a:gd name="T98" fmla="*/ 105 w 105"/>
                <a:gd name="T99" fmla="*/ 113 h 129"/>
                <a:gd name="T100" fmla="*/ 103 w 105"/>
                <a:gd name="T101" fmla="*/ 98 h 129"/>
                <a:gd name="T102" fmla="*/ 93 w 105"/>
                <a:gd name="T103" fmla="*/ 90 h 129"/>
                <a:gd name="T104" fmla="*/ 89 w 105"/>
                <a:gd name="T105" fmla="*/ 83 h 129"/>
                <a:gd name="T106" fmla="*/ 79 w 105"/>
                <a:gd name="T107" fmla="*/ 71 h 129"/>
                <a:gd name="T108" fmla="*/ 72 w 105"/>
                <a:gd name="T109" fmla="*/ 62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5" h="129">
                  <a:moveTo>
                    <a:pt x="72" y="59"/>
                  </a:moveTo>
                  <a:lnTo>
                    <a:pt x="72" y="59"/>
                  </a:lnTo>
                  <a:lnTo>
                    <a:pt x="71" y="57"/>
                  </a:lnTo>
                  <a:lnTo>
                    <a:pt x="68" y="56"/>
                  </a:lnTo>
                  <a:lnTo>
                    <a:pt x="63" y="52"/>
                  </a:lnTo>
                  <a:lnTo>
                    <a:pt x="58" y="48"/>
                  </a:lnTo>
                  <a:lnTo>
                    <a:pt x="57" y="47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58" y="43"/>
                  </a:lnTo>
                  <a:lnTo>
                    <a:pt x="62" y="42"/>
                  </a:lnTo>
                  <a:lnTo>
                    <a:pt x="66" y="41"/>
                  </a:lnTo>
                  <a:lnTo>
                    <a:pt x="67" y="41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37"/>
                  </a:lnTo>
                  <a:lnTo>
                    <a:pt x="66" y="34"/>
                  </a:lnTo>
                  <a:lnTo>
                    <a:pt x="63" y="32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1" y="24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49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9" y="17"/>
                  </a:lnTo>
                  <a:lnTo>
                    <a:pt x="37" y="13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2" y="12"/>
                  </a:lnTo>
                  <a:lnTo>
                    <a:pt x="23" y="15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8" y="18"/>
                  </a:lnTo>
                  <a:lnTo>
                    <a:pt x="15" y="15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9" y="18"/>
                  </a:lnTo>
                  <a:lnTo>
                    <a:pt x="6" y="22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9" y="43"/>
                  </a:lnTo>
                  <a:lnTo>
                    <a:pt x="13" y="43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5" y="51"/>
                  </a:lnTo>
                  <a:lnTo>
                    <a:pt x="14" y="54"/>
                  </a:lnTo>
                  <a:lnTo>
                    <a:pt x="14" y="57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5"/>
                  </a:lnTo>
                  <a:lnTo>
                    <a:pt x="10" y="68"/>
                  </a:lnTo>
                  <a:lnTo>
                    <a:pt x="9" y="70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10" y="74"/>
                  </a:lnTo>
                  <a:lnTo>
                    <a:pt x="11" y="75"/>
                  </a:lnTo>
                  <a:lnTo>
                    <a:pt x="14" y="74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5" y="66"/>
                  </a:lnTo>
                  <a:lnTo>
                    <a:pt x="28" y="65"/>
                  </a:lnTo>
                  <a:lnTo>
                    <a:pt x="30" y="66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4" y="69"/>
                  </a:lnTo>
                  <a:lnTo>
                    <a:pt x="37" y="68"/>
                  </a:lnTo>
                  <a:lnTo>
                    <a:pt x="39" y="66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4" y="62"/>
                  </a:lnTo>
                  <a:lnTo>
                    <a:pt x="48" y="62"/>
                  </a:lnTo>
                  <a:lnTo>
                    <a:pt x="52" y="62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60" y="70"/>
                  </a:lnTo>
                  <a:lnTo>
                    <a:pt x="66" y="75"/>
                  </a:lnTo>
                  <a:lnTo>
                    <a:pt x="66" y="75"/>
                  </a:lnTo>
                  <a:lnTo>
                    <a:pt x="66" y="76"/>
                  </a:lnTo>
                  <a:lnTo>
                    <a:pt x="67" y="78"/>
                  </a:lnTo>
                  <a:lnTo>
                    <a:pt x="66" y="84"/>
                  </a:lnTo>
                  <a:lnTo>
                    <a:pt x="65" y="89"/>
                  </a:lnTo>
                  <a:lnTo>
                    <a:pt x="66" y="90"/>
                  </a:lnTo>
                  <a:lnTo>
                    <a:pt x="67" y="92"/>
                  </a:lnTo>
                  <a:lnTo>
                    <a:pt x="67" y="92"/>
                  </a:lnTo>
                  <a:lnTo>
                    <a:pt x="70" y="94"/>
                  </a:lnTo>
                  <a:lnTo>
                    <a:pt x="74" y="97"/>
                  </a:lnTo>
                  <a:lnTo>
                    <a:pt x="76" y="102"/>
                  </a:lnTo>
                  <a:lnTo>
                    <a:pt x="76" y="107"/>
                  </a:lnTo>
                  <a:lnTo>
                    <a:pt x="76" y="107"/>
                  </a:lnTo>
                  <a:lnTo>
                    <a:pt x="76" y="112"/>
                  </a:lnTo>
                  <a:lnTo>
                    <a:pt x="77" y="116"/>
                  </a:lnTo>
                  <a:lnTo>
                    <a:pt x="77" y="120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9" y="125"/>
                  </a:lnTo>
                  <a:lnTo>
                    <a:pt x="80" y="126"/>
                  </a:lnTo>
                  <a:lnTo>
                    <a:pt x="81" y="127"/>
                  </a:lnTo>
                  <a:lnTo>
                    <a:pt x="81" y="127"/>
                  </a:lnTo>
                  <a:lnTo>
                    <a:pt x="81" y="129"/>
                  </a:lnTo>
                  <a:lnTo>
                    <a:pt x="82" y="129"/>
                  </a:lnTo>
                  <a:lnTo>
                    <a:pt x="84" y="126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6" y="121"/>
                  </a:lnTo>
                  <a:lnTo>
                    <a:pt x="89" y="120"/>
                  </a:lnTo>
                  <a:lnTo>
                    <a:pt x="91" y="120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9" y="121"/>
                  </a:lnTo>
                  <a:lnTo>
                    <a:pt x="103" y="120"/>
                  </a:lnTo>
                  <a:lnTo>
                    <a:pt x="105" y="118"/>
                  </a:lnTo>
                  <a:lnTo>
                    <a:pt x="105" y="118"/>
                  </a:lnTo>
                  <a:lnTo>
                    <a:pt x="105" y="113"/>
                  </a:lnTo>
                  <a:lnTo>
                    <a:pt x="105" y="113"/>
                  </a:lnTo>
                  <a:lnTo>
                    <a:pt x="105" y="104"/>
                  </a:lnTo>
                  <a:lnTo>
                    <a:pt x="104" y="101"/>
                  </a:lnTo>
                  <a:lnTo>
                    <a:pt x="103" y="98"/>
                  </a:lnTo>
                  <a:lnTo>
                    <a:pt x="103" y="98"/>
                  </a:lnTo>
                  <a:lnTo>
                    <a:pt x="96" y="94"/>
                  </a:lnTo>
                  <a:lnTo>
                    <a:pt x="93" y="90"/>
                  </a:lnTo>
                  <a:lnTo>
                    <a:pt x="91" y="88"/>
                  </a:lnTo>
                  <a:lnTo>
                    <a:pt x="91" y="88"/>
                  </a:lnTo>
                  <a:lnTo>
                    <a:pt x="89" y="83"/>
                  </a:lnTo>
                  <a:lnTo>
                    <a:pt x="85" y="79"/>
                  </a:lnTo>
                  <a:lnTo>
                    <a:pt x="81" y="75"/>
                  </a:lnTo>
                  <a:lnTo>
                    <a:pt x="79" y="71"/>
                  </a:lnTo>
                  <a:lnTo>
                    <a:pt x="79" y="71"/>
                  </a:lnTo>
                  <a:lnTo>
                    <a:pt x="75" y="65"/>
                  </a:lnTo>
                  <a:lnTo>
                    <a:pt x="72" y="62"/>
                  </a:lnTo>
                  <a:lnTo>
                    <a:pt x="72" y="59"/>
                  </a:lnTo>
                  <a:lnTo>
                    <a:pt x="72" y="59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47" name="자유형 66"/>
            <p:cNvSpPr/>
            <p:nvPr/>
          </p:nvSpPr>
          <p:spPr>
            <a:xfrm>
              <a:off x="4332288" y="2616200"/>
              <a:ext cx="90488" cy="171450"/>
            </a:xfrm>
            <a:custGeom>
              <a:avLst/>
              <a:gdLst>
                <a:gd name="T0" fmla="*/ 69 w 114"/>
                <a:gd name="T1" fmla="*/ 108 h 216"/>
                <a:gd name="T2" fmla="*/ 75 w 114"/>
                <a:gd name="T3" fmla="*/ 97 h 216"/>
                <a:gd name="T4" fmla="*/ 90 w 114"/>
                <a:gd name="T5" fmla="*/ 92 h 216"/>
                <a:gd name="T6" fmla="*/ 108 w 114"/>
                <a:gd name="T7" fmla="*/ 92 h 216"/>
                <a:gd name="T8" fmla="*/ 112 w 114"/>
                <a:gd name="T9" fmla="*/ 94 h 216"/>
                <a:gd name="T10" fmla="*/ 113 w 114"/>
                <a:gd name="T11" fmla="*/ 78 h 216"/>
                <a:gd name="T12" fmla="*/ 107 w 114"/>
                <a:gd name="T13" fmla="*/ 65 h 216"/>
                <a:gd name="T14" fmla="*/ 102 w 114"/>
                <a:gd name="T15" fmla="*/ 60 h 216"/>
                <a:gd name="T16" fmla="*/ 103 w 114"/>
                <a:gd name="T17" fmla="*/ 46 h 216"/>
                <a:gd name="T18" fmla="*/ 92 w 114"/>
                <a:gd name="T19" fmla="*/ 35 h 216"/>
                <a:gd name="T20" fmla="*/ 79 w 114"/>
                <a:gd name="T21" fmla="*/ 36 h 216"/>
                <a:gd name="T22" fmla="*/ 71 w 114"/>
                <a:gd name="T23" fmla="*/ 40 h 216"/>
                <a:gd name="T24" fmla="*/ 65 w 114"/>
                <a:gd name="T25" fmla="*/ 36 h 216"/>
                <a:gd name="T26" fmla="*/ 51 w 114"/>
                <a:gd name="T27" fmla="*/ 45 h 216"/>
                <a:gd name="T28" fmla="*/ 46 w 114"/>
                <a:gd name="T29" fmla="*/ 44 h 216"/>
                <a:gd name="T30" fmla="*/ 50 w 114"/>
                <a:gd name="T31" fmla="*/ 32 h 216"/>
                <a:gd name="T32" fmla="*/ 52 w 114"/>
                <a:gd name="T33" fmla="*/ 22 h 216"/>
                <a:gd name="T34" fmla="*/ 50 w 114"/>
                <a:gd name="T35" fmla="*/ 14 h 216"/>
                <a:gd name="T36" fmla="*/ 41 w 114"/>
                <a:gd name="T37" fmla="*/ 14 h 216"/>
                <a:gd name="T38" fmla="*/ 41 w 114"/>
                <a:gd name="T39" fmla="*/ 4 h 216"/>
                <a:gd name="T40" fmla="*/ 37 w 114"/>
                <a:gd name="T41" fmla="*/ 0 h 216"/>
                <a:gd name="T42" fmla="*/ 29 w 114"/>
                <a:gd name="T43" fmla="*/ 5 h 216"/>
                <a:gd name="T44" fmla="*/ 19 w 114"/>
                <a:gd name="T45" fmla="*/ 12 h 216"/>
                <a:gd name="T46" fmla="*/ 6 w 114"/>
                <a:gd name="T47" fmla="*/ 13 h 216"/>
                <a:gd name="T48" fmla="*/ 0 w 114"/>
                <a:gd name="T49" fmla="*/ 40 h 216"/>
                <a:gd name="T50" fmla="*/ 8 w 114"/>
                <a:gd name="T51" fmla="*/ 51 h 216"/>
                <a:gd name="T52" fmla="*/ 13 w 114"/>
                <a:gd name="T53" fmla="*/ 58 h 216"/>
                <a:gd name="T54" fmla="*/ 15 w 114"/>
                <a:gd name="T55" fmla="*/ 64 h 216"/>
                <a:gd name="T56" fmla="*/ 14 w 114"/>
                <a:gd name="T57" fmla="*/ 69 h 216"/>
                <a:gd name="T58" fmla="*/ 12 w 114"/>
                <a:gd name="T59" fmla="*/ 79 h 216"/>
                <a:gd name="T60" fmla="*/ 13 w 114"/>
                <a:gd name="T61" fmla="*/ 91 h 216"/>
                <a:gd name="T62" fmla="*/ 22 w 114"/>
                <a:gd name="T63" fmla="*/ 103 h 216"/>
                <a:gd name="T64" fmla="*/ 24 w 114"/>
                <a:gd name="T65" fmla="*/ 117 h 216"/>
                <a:gd name="T66" fmla="*/ 23 w 114"/>
                <a:gd name="T67" fmla="*/ 135 h 216"/>
                <a:gd name="T68" fmla="*/ 14 w 114"/>
                <a:gd name="T69" fmla="*/ 147 h 216"/>
                <a:gd name="T70" fmla="*/ 9 w 114"/>
                <a:gd name="T71" fmla="*/ 180 h 216"/>
                <a:gd name="T72" fmla="*/ 19 w 114"/>
                <a:gd name="T73" fmla="*/ 186 h 216"/>
                <a:gd name="T74" fmla="*/ 34 w 114"/>
                <a:gd name="T75" fmla="*/ 206 h 216"/>
                <a:gd name="T76" fmla="*/ 48 w 114"/>
                <a:gd name="T77" fmla="*/ 210 h 216"/>
                <a:gd name="T78" fmla="*/ 51 w 114"/>
                <a:gd name="T79" fmla="*/ 216 h 216"/>
                <a:gd name="T80" fmla="*/ 61 w 114"/>
                <a:gd name="T81" fmla="*/ 215 h 216"/>
                <a:gd name="T82" fmla="*/ 65 w 114"/>
                <a:gd name="T83" fmla="*/ 210 h 216"/>
                <a:gd name="T84" fmla="*/ 48 w 114"/>
                <a:gd name="T85" fmla="*/ 201 h 216"/>
                <a:gd name="T86" fmla="*/ 41 w 114"/>
                <a:gd name="T87" fmla="*/ 195 h 216"/>
                <a:gd name="T88" fmla="*/ 38 w 114"/>
                <a:gd name="T89" fmla="*/ 181 h 216"/>
                <a:gd name="T90" fmla="*/ 33 w 114"/>
                <a:gd name="T91" fmla="*/ 172 h 216"/>
                <a:gd name="T92" fmla="*/ 24 w 114"/>
                <a:gd name="T93" fmla="*/ 164 h 216"/>
                <a:gd name="T94" fmla="*/ 25 w 114"/>
                <a:gd name="T95" fmla="*/ 141 h 216"/>
                <a:gd name="T96" fmla="*/ 34 w 114"/>
                <a:gd name="T97" fmla="*/ 119 h 216"/>
                <a:gd name="T98" fmla="*/ 33 w 114"/>
                <a:gd name="T99" fmla="*/ 111 h 216"/>
                <a:gd name="T100" fmla="*/ 45 w 114"/>
                <a:gd name="T101" fmla="*/ 107 h 216"/>
                <a:gd name="T102" fmla="*/ 48 w 114"/>
                <a:gd name="T103" fmla="*/ 116 h 216"/>
                <a:gd name="T104" fmla="*/ 62 w 114"/>
                <a:gd name="T105" fmla="*/ 119 h 216"/>
                <a:gd name="T106" fmla="*/ 72 w 114"/>
                <a:gd name="T107" fmla="*/ 126 h 216"/>
                <a:gd name="T108" fmla="*/ 72 w 114"/>
                <a:gd name="T109" fmla="*/ 126 h 216"/>
                <a:gd name="T110" fmla="*/ 71 w 114"/>
                <a:gd name="T111" fmla="*/ 115 h 2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" h="216">
                  <a:moveTo>
                    <a:pt x="71" y="115"/>
                  </a:moveTo>
                  <a:lnTo>
                    <a:pt x="71" y="115"/>
                  </a:lnTo>
                  <a:lnTo>
                    <a:pt x="70" y="111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5" y="97"/>
                  </a:lnTo>
                  <a:lnTo>
                    <a:pt x="80" y="93"/>
                  </a:lnTo>
                  <a:lnTo>
                    <a:pt x="85" y="92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5" y="92"/>
                  </a:lnTo>
                  <a:lnTo>
                    <a:pt x="100" y="92"/>
                  </a:lnTo>
                  <a:lnTo>
                    <a:pt x="107" y="92"/>
                  </a:lnTo>
                  <a:lnTo>
                    <a:pt x="108" y="92"/>
                  </a:lnTo>
                  <a:lnTo>
                    <a:pt x="109" y="93"/>
                  </a:lnTo>
                  <a:lnTo>
                    <a:pt x="109" y="93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14" y="91"/>
                  </a:lnTo>
                  <a:lnTo>
                    <a:pt x="114" y="87"/>
                  </a:lnTo>
                  <a:lnTo>
                    <a:pt x="113" y="83"/>
                  </a:lnTo>
                  <a:lnTo>
                    <a:pt x="113" y="78"/>
                  </a:lnTo>
                  <a:lnTo>
                    <a:pt x="113" y="78"/>
                  </a:lnTo>
                  <a:lnTo>
                    <a:pt x="113" y="73"/>
                  </a:lnTo>
                  <a:lnTo>
                    <a:pt x="111" y="68"/>
                  </a:lnTo>
                  <a:lnTo>
                    <a:pt x="107" y="65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3" y="61"/>
                  </a:lnTo>
                  <a:lnTo>
                    <a:pt x="102" y="60"/>
                  </a:lnTo>
                  <a:lnTo>
                    <a:pt x="103" y="55"/>
                  </a:lnTo>
                  <a:lnTo>
                    <a:pt x="104" y="49"/>
                  </a:lnTo>
                  <a:lnTo>
                    <a:pt x="103" y="47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97" y="41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89" y="33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6" y="37"/>
                  </a:lnTo>
                  <a:lnTo>
                    <a:pt x="74" y="39"/>
                  </a:lnTo>
                  <a:lnTo>
                    <a:pt x="71" y="40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7" y="37"/>
                  </a:lnTo>
                  <a:lnTo>
                    <a:pt x="65" y="36"/>
                  </a:lnTo>
                  <a:lnTo>
                    <a:pt x="62" y="37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1" y="45"/>
                  </a:lnTo>
                  <a:lnTo>
                    <a:pt x="48" y="46"/>
                  </a:lnTo>
                  <a:lnTo>
                    <a:pt x="47" y="45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1"/>
                  </a:lnTo>
                  <a:lnTo>
                    <a:pt x="47" y="39"/>
                  </a:lnTo>
                  <a:lnTo>
                    <a:pt x="50" y="36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51" y="28"/>
                  </a:lnTo>
                  <a:lnTo>
                    <a:pt x="51" y="25"/>
                  </a:lnTo>
                  <a:lnTo>
                    <a:pt x="52" y="22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46" y="14"/>
                  </a:lnTo>
                  <a:lnTo>
                    <a:pt x="43" y="16"/>
                  </a:lnTo>
                  <a:lnTo>
                    <a:pt x="42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29" y="5"/>
                  </a:lnTo>
                  <a:lnTo>
                    <a:pt x="24" y="7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19" y="12"/>
                  </a:lnTo>
                  <a:lnTo>
                    <a:pt x="17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5" y="47"/>
                  </a:lnTo>
                  <a:lnTo>
                    <a:pt x="8" y="51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3" y="55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5" y="64"/>
                  </a:lnTo>
                  <a:lnTo>
                    <a:pt x="15" y="66"/>
                  </a:lnTo>
                  <a:lnTo>
                    <a:pt x="15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3" y="70"/>
                  </a:lnTo>
                  <a:lnTo>
                    <a:pt x="13" y="73"/>
                  </a:lnTo>
                  <a:lnTo>
                    <a:pt x="13" y="77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0" y="83"/>
                  </a:lnTo>
                  <a:lnTo>
                    <a:pt x="10" y="87"/>
                  </a:lnTo>
                  <a:lnTo>
                    <a:pt x="13" y="91"/>
                  </a:lnTo>
                  <a:lnTo>
                    <a:pt x="17" y="94"/>
                  </a:lnTo>
                  <a:lnTo>
                    <a:pt x="17" y="94"/>
                  </a:lnTo>
                  <a:lnTo>
                    <a:pt x="19" y="100"/>
                  </a:lnTo>
                  <a:lnTo>
                    <a:pt x="22" y="10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115"/>
                  </a:lnTo>
                  <a:lnTo>
                    <a:pt x="24" y="117"/>
                  </a:lnTo>
                  <a:lnTo>
                    <a:pt x="25" y="120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3" y="135"/>
                  </a:lnTo>
                  <a:lnTo>
                    <a:pt x="18" y="144"/>
                  </a:lnTo>
                  <a:lnTo>
                    <a:pt x="17" y="147"/>
                  </a:lnTo>
                  <a:lnTo>
                    <a:pt x="14" y="147"/>
                  </a:lnTo>
                  <a:lnTo>
                    <a:pt x="14" y="147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9" y="177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4" y="182"/>
                  </a:lnTo>
                  <a:lnTo>
                    <a:pt x="19" y="186"/>
                  </a:lnTo>
                  <a:lnTo>
                    <a:pt x="29" y="199"/>
                  </a:lnTo>
                  <a:lnTo>
                    <a:pt x="29" y="199"/>
                  </a:lnTo>
                  <a:lnTo>
                    <a:pt x="34" y="206"/>
                  </a:lnTo>
                  <a:lnTo>
                    <a:pt x="34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6" y="208"/>
                  </a:lnTo>
                  <a:lnTo>
                    <a:pt x="48" y="210"/>
                  </a:lnTo>
                  <a:lnTo>
                    <a:pt x="50" y="213"/>
                  </a:lnTo>
                  <a:lnTo>
                    <a:pt x="50" y="215"/>
                  </a:lnTo>
                  <a:lnTo>
                    <a:pt x="50" y="215"/>
                  </a:lnTo>
                  <a:lnTo>
                    <a:pt x="51" y="216"/>
                  </a:lnTo>
                  <a:lnTo>
                    <a:pt x="55" y="216"/>
                  </a:lnTo>
                  <a:lnTo>
                    <a:pt x="61" y="216"/>
                  </a:lnTo>
                  <a:lnTo>
                    <a:pt x="61" y="216"/>
                  </a:lnTo>
                  <a:lnTo>
                    <a:pt x="61" y="215"/>
                  </a:lnTo>
                  <a:lnTo>
                    <a:pt x="61" y="214"/>
                  </a:lnTo>
                  <a:lnTo>
                    <a:pt x="62" y="213"/>
                  </a:lnTo>
                  <a:lnTo>
                    <a:pt x="65" y="210"/>
                  </a:lnTo>
                  <a:lnTo>
                    <a:pt x="65" y="210"/>
                  </a:lnTo>
                  <a:lnTo>
                    <a:pt x="62" y="208"/>
                  </a:lnTo>
                  <a:lnTo>
                    <a:pt x="59" y="205"/>
                  </a:lnTo>
                  <a:lnTo>
                    <a:pt x="53" y="202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6" y="200"/>
                  </a:lnTo>
                  <a:lnTo>
                    <a:pt x="45" y="199"/>
                  </a:lnTo>
                  <a:lnTo>
                    <a:pt x="41" y="195"/>
                  </a:lnTo>
                  <a:lnTo>
                    <a:pt x="39" y="190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38" y="181"/>
                  </a:lnTo>
                  <a:lnTo>
                    <a:pt x="37" y="178"/>
                  </a:lnTo>
                  <a:lnTo>
                    <a:pt x="34" y="174"/>
                  </a:lnTo>
                  <a:lnTo>
                    <a:pt x="33" y="172"/>
                  </a:lnTo>
                  <a:lnTo>
                    <a:pt x="33" y="172"/>
                  </a:lnTo>
                  <a:lnTo>
                    <a:pt x="33" y="169"/>
                  </a:lnTo>
                  <a:lnTo>
                    <a:pt x="31" y="167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3" y="163"/>
                  </a:lnTo>
                  <a:lnTo>
                    <a:pt x="23" y="160"/>
                  </a:lnTo>
                  <a:lnTo>
                    <a:pt x="23" y="154"/>
                  </a:lnTo>
                  <a:lnTo>
                    <a:pt x="25" y="141"/>
                  </a:lnTo>
                  <a:lnTo>
                    <a:pt x="25" y="141"/>
                  </a:lnTo>
                  <a:lnTo>
                    <a:pt x="28" y="135"/>
                  </a:lnTo>
                  <a:lnTo>
                    <a:pt x="32" y="127"/>
                  </a:lnTo>
                  <a:lnTo>
                    <a:pt x="34" y="119"/>
                  </a:lnTo>
                  <a:lnTo>
                    <a:pt x="34" y="115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3" y="111"/>
                  </a:lnTo>
                  <a:lnTo>
                    <a:pt x="34" y="108"/>
                  </a:lnTo>
                  <a:lnTo>
                    <a:pt x="38" y="106"/>
                  </a:lnTo>
                  <a:lnTo>
                    <a:pt x="43" y="106"/>
                  </a:lnTo>
                  <a:lnTo>
                    <a:pt x="45" y="107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7" y="113"/>
                  </a:lnTo>
                  <a:lnTo>
                    <a:pt x="48" y="116"/>
                  </a:lnTo>
                  <a:lnTo>
                    <a:pt x="52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62" y="119"/>
                  </a:lnTo>
                  <a:lnTo>
                    <a:pt x="65" y="121"/>
                  </a:lnTo>
                  <a:lnTo>
                    <a:pt x="67" y="124"/>
                  </a:lnTo>
                  <a:lnTo>
                    <a:pt x="72" y="126"/>
                  </a:lnTo>
                  <a:lnTo>
                    <a:pt x="72" y="126"/>
                  </a:lnTo>
                  <a:lnTo>
                    <a:pt x="72" y="126"/>
                  </a:lnTo>
                  <a:lnTo>
                    <a:pt x="72" y="126"/>
                  </a:lnTo>
                  <a:lnTo>
                    <a:pt x="72" y="126"/>
                  </a:lnTo>
                  <a:lnTo>
                    <a:pt x="72" y="126"/>
                  </a:lnTo>
                  <a:lnTo>
                    <a:pt x="74" y="122"/>
                  </a:lnTo>
                  <a:lnTo>
                    <a:pt x="72" y="121"/>
                  </a:lnTo>
                  <a:lnTo>
                    <a:pt x="71" y="119"/>
                  </a:lnTo>
                  <a:lnTo>
                    <a:pt x="71" y="115"/>
                  </a:lnTo>
                  <a:lnTo>
                    <a:pt x="71" y="11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48" name="자유형 67"/>
            <p:cNvSpPr/>
            <p:nvPr/>
          </p:nvSpPr>
          <p:spPr>
            <a:xfrm>
              <a:off x="3398838" y="2149475"/>
              <a:ext cx="107950" cy="88900"/>
            </a:xfrm>
            <a:custGeom>
              <a:avLst/>
              <a:gdLst>
                <a:gd name="T0" fmla="*/ 3 w 136"/>
                <a:gd name="T1" fmla="*/ 30 h 112"/>
                <a:gd name="T2" fmla="*/ 2 w 136"/>
                <a:gd name="T3" fmla="*/ 37 h 112"/>
                <a:gd name="T4" fmla="*/ 3 w 136"/>
                <a:gd name="T5" fmla="*/ 44 h 112"/>
                <a:gd name="T6" fmla="*/ 6 w 136"/>
                <a:gd name="T7" fmla="*/ 50 h 112"/>
                <a:gd name="T8" fmla="*/ 8 w 136"/>
                <a:gd name="T9" fmla="*/ 58 h 112"/>
                <a:gd name="T10" fmla="*/ 12 w 136"/>
                <a:gd name="T11" fmla="*/ 69 h 112"/>
                <a:gd name="T12" fmla="*/ 12 w 136"/>
                <a:gd name="T13" fmla="*/ 75 h 112"/>
                <a:gd name="T14" fmla="*/ 21 w 136"/>
                <a:gd name="T15" fmla="*/ 81 h 112"/>
                <a:gd name="T16" fmla="*/ 30 w 136"/>
                <a:gd name="T17" fmla="*/ 87 h 112"/>
                <a:gd name="T18" fmla="*/ 33 w 136"/>
                <a:gd name="T19" fmla="*/ 91 h 112"/>
                <a:gd name="T20" fmla="*/ 37 w 136"/>
                <a:gd name="T21" fmla="*/ 91 h 112"/>
                <a:gd name="T22" fmla="*/ 45 w 136"/>
                <a:gd name="T23" fmla="*/ 89 h 112"/>
                <a:gd name="T24" fmla="*/ 47 w 136"/>
                <a:gd name="T25" fmla="*/ 91 h 112"/>
                <a:gd name="T26" fmla="*/ 50 w 136"/>
                <a:gd name="T27" fmla="*/ 96 h 112"/>
                <a:gd name="T28" fmla="*/ 59 w 136"/>
                <a:gd name="T29" fmla="*/ 97 h 112"/>
                <a:gd name="T30" fmla="*/ 63 w 136"/>
                <a:gd name="T31" fmla="*/ 103 h 112"/>
                <a:gd name="T32" fmla="*/ 68 w 136"/>
                <a:gd name="T33" fmla="*/ 106 h 112"/>
                <a:gd name="T34" fmla="*/ 74 w 136"/>
                <a:gd name="T35" fmla="*/ 105 h 112"/>
                <a:gd name="T36" fmla="*/ 83 w 136"/>
                <a:gd name="T37" fmla="*/ 106 h 112"/>
                <a:gd name="T38" fmla="*/ 88 w 136"/>
                <a:gd name="T39" fmla="*/ 106 h 112"/>
                <a:gd name="T40" fmla="*/ 97 w 136"/>
                <a:gd name="T41" fmla="*/ 107 h 112"/>
                <a:gd name="T42" fmla="*/ 110 w 136"/>
                <a:gd name="T43" fmla="*/ 110 h 112"/>
                <a:gd name="T44" fmla="*/ 117 w 136"/>
                <a:gd name="T45" fmla="*/ 112 h 112"/>
                <a:gd name="T46" fmla="*/ 117 w 136"/>
                <a:gd name="T47" fmla="*/ 102 h 112"/>
                <a:gd name="T48" fmla="*/ 130 w 136"/>
                <a:gd name="T49" fmla="*/ 88 h 112"/>
                <a:gd name="T50" fmla="*/ 135 w 136"/>
                <a:gd name="T51" fmla="*/ 86 h 112"/>
                <a:gd name="T52" fmla="*/ 136 w 136"/>
                <a:gd name="T53" fmla="*/ 81 h 112"/>
                <a:gd name="T54" fmla="*/ 131 w 136"/>
                <a:gd name="T55" fmla="*/ 69 h 112"/>
                <a:gd name="T56" fmla="*/ 130 w 136"/>
                <a:gd name="T57" fmla="*/ 56 h 112"/>
                <a:gd name="T58" fmla="*/ 126 w 136"/>
                <a:gd name="T59" fmla="*/ 51 h 112"/>
                <a:gd name="T60" fmla="*/ 126 w 136"/>
                <a:gd name="T61" fmla="*/ 47 h 112"/>
                <a:gd name="T62" fmla="*/ 134 w 136"/>
                <a:gd name="T63" fmla="*/ 42 h 112"/>
                <a:gd name="T64" fmla="*/ 134 w 136"/>
                <a:gd name="T65" fmla="*/ 32 h 112"/>
                <a:gd name="T66" fmla="*/ 131 w 136"/>
                <a:gd name="T67" fmla="*/ 28 h 112"/>
                <a:gd name="T68" fmla="*/ 130 w 136"/>
                <a:gd name="T69" fmla="*/ 20 h 112"/>
                <a:gd name="T70" fmla="*/ 130 w 136"/>
                <a:gd name="T71" fmla="*/ 16 h 112"/>
                <a:gd name="T72" fmla="*/ 120 w 136"/>
                <a:gd name="T73" fmla="*/ 11 h 112"/>
                <a:gd name="T74" fmla="*/ 110 w 136"/>
                <a:gd name="T75" fmla="*/ 11 h 112"/>
                <a:gd name="T76" fmla="*/ 82 w 136"/>
                <a:gd name="T77" fmla="*/ 9 h 112"/>
                <a:gd name="T78" fmla="*/ 72 w 136"/>
                <a:gd name="T79" fmla="*/ 9 h 112"/>
                <a:gd name="T80" fmla="*/ 63 w 136"/>
                <a:gd name="T81" fmla="*/ 9 h 112"/>
                <a:gd name="T82" fmla="*/ 60 w 136"/>
                <a:gd name="T83" fmla="*/ 2 h 112"/>
                <a:gd name="T84" fmla="*/ 46 w 136"/>
                <a:gd name="T85" fmla="*/ 3 h 112"/>
                <a:gd name="T86" fmla="*/ 28 w 136"/>
                <a:gd name="T87" fmla="*/ 11 h 112"/>
                <a:gd name="T88" fmla="*/ 22 w 136"/>
                <a:gd name="T89" fmla="*/ 13 h 112"/>
                <a:gd name="T90" fmla="*/ 7 w 136"/>
                <a:gd name="T91" fmla="*/ 17 h 112"/>
                <a:gd name="T92" fmla="*/ 4 w 136"/>
                <a:gd name="T93" fmla="*/ 21 h 112"/>
                <a:gd name="T94" fmla="*/ 2 w 136"/>
                <a:gd name="T95" fmla="*/ 23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" h="112">
                  <a:moveTo>
                    <a:pt x="2" y="23"/>
                  </a:moveTo>
                  <a:lnTo>
                    <a:pt x="2" y="23"/>
                  </a:lnTo>
                  <a:lnTo>
                    <a:pt x="3" y="30"/>
                  </a:lnTo>
                  <a:lnTo>
                    <a:pt x="3" y="35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6" y="46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9" y="65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3" y="7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27" y="84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9"/>
                  </a:lnTo>
                  <a:lnTo>
                    <a:pt x="33" y="91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9" y="89"/>
                  </a:lnTo>
                  <a:lnTo>
                    <a:pt x="41" y="89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7" y="89"/>
                  </a:lnTo>
                  <a:lnTo>
                    <a:pt x="47" y="91"/>
                  </a:lnTo>
                  <a:lnTo>
                    <a:pt x="49" y="94"/>
                  </a:lnTo>
                  <a:lnTo>
                    <a:pt x="49" y="94"/>
                  </a:lnTo>
                  <a:lnTo>
                    <a:pt x="50" y="96"/>
                  </a:lnTo>
                  <a:lnTo>
                    <a:pt x="52" y="96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60" y="98"/>
                  </a:lnTo>
                  <a:lnTo>
                    <a:pt x="61" y="101"/>
                  </a:lnTo>
                  <a:lnTo>
                    <a:pt x="63" y="103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8" y="106"/>
                  </a:lnTo>
                  <a:lnTo>
                    <a:pt x="70" y="105"/>
                  </a:lnTo>
                  <a:lnTo>
                    <a:pt x="72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9" y="106"/>
                  </a:lnTo>
                  <a:lnTo>
                    <a:pt x="83" y="106"/>
                  </a:lnTo>
                  <a:lnTo>
                    <a:pt x="86" y="106"/>
                  </a:lnTo>
                  <a:lnTo>
                    <a:pt x="86" y="106"/>
                  </a:lnTo>
                  <a:lnTo>
                    <a:pt x="88" y="106"/>
                  </a:lnTo>
                  <a:lnTo>
                    <a:pt x="91" y="106"/>
                  </a:lnTo>
                  <a:lnTo>
                    <a:pt x="93" y="107"/>
                  </a:lnTo>
                  <a:lnTo>
                    <a:pt x="97" y="107"/>
                  </a:lnTo>
                  <a:lnTo>
                    <a:pt x="97" y="107"/>
                  </a:lnTo>
                  <a:lnTo>
                    <a:pt x="105" y="107"/>
                  </a:lnTo>
                  <a:lnTo>
                    <a:pt x="110" y="110"/>
                  </a:lnTo>
                  <a:lnTo>
                    <a:pt x="110" y="110"/>
                  </a:lnTo>
                  <a:lnTo>
                    <a:pt x="112" y="111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7" y="107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22" y="96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4" y="87"/>
                  </a:lnTo>
                  <a:lnTo>
                    <a:pt x="135" y="86"/>
                  </a:lnTo>
                  <a:lnTo>
                    <a:pt x="136" y="83"/>
                  </a:lnTo>
                  <a:lnTo>
                    <a:pt x="136" y="83"/>
                  </a:lnTo>
                  <a:lnTo>
                    <a:pt x="136" y="81"/>
                  </a:lnTo>
                  <a:lnTo>
                    <a:pt x="135" y="77"/>
                  </a:lnTo>
                  <a:lnTo>
                    <a:pt x="131" y="69"/>
                  </a:lnTo>
                  <a:lnTo>
                    <a:pt x="131" y="69"/>
                  </a:lnTo>
                  <a:lnTo>
                    <a:pt x="130" y="64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5"/>
                  </a:lnTo>
                  <a:lnTo>
                    <a:pt x="127" y="53"/>
                  </a:lnTo>
                  <a:lnTo>
                    <a:pt x="126" y="51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26" y="47"/>
                  </a:lnTo>
                  <a:lnTo>
                    <a:pt x="129" y="46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35" y="40"/>
                  </a:lnTo>
                  <a:lnTo>
                    <a:pt x="135" y="36"/>
                  </a:lnTo>
                  <a:lnTo>
                    <a:pt x="134" y="32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31" y="28"/>
                  </a:lnTo>
                  <a:lnTo>
                    <a:pt x="130" y="26"/>
                  </a:lnTo>
                  <a:lnTo>
                    <a:pt x="130" y="22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17"/>
                  </a:lnTo>
                  <a:lnTo>
                    <a:pt x="130" y="16"/>
                  </a:lnTo>
                  <a:lnTo>
                    <a:pt x="126" y="13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0" y="11"/>
                  </a:lnTo>
                  <a:lnTo>
                    <a:pt x="97" y="11"/>
                  </a:lnTo>
                  <a:lnTo>
                    <a:pt x="82" y="9"/>
                  </a:lnTo>
                  <a:lnTo>
                    <a:pt x="82" y="9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2" y="9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3" y="9"/>
                  </a:lnTo>
                  <a:lnTo>
                    <a:pt x="61" y="7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46" y="3"/>
                  </a:lnTo>
                  <a:lnTo>
                    <a:pt x="36" y="6"/>
                  </a:lnTo>
                  <a:lnTo>
                    <a:pt x="32" y="8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12"/>
                  </a:lnTo>
                  <a:lnTo>
                    <a:pt x="22" y="13"/>
                  </a:lnTo>
                  <a:lnTo>
                    <a:pt x="16" y="16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3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49" name="자유형 68"/>
            <p:cNvSpPr/>
            <p:nvPr/>
          </p:nvSpPr>
          <p:spPr>
            <a:xfrm>
              <a:off x="3414713" y="2295525"/>
              <a:ext cx="39688" cy="38100"/>
            </a:xfrm>
            <a:custGeom>
              <a:avLst/>
              <a:gdLst>
                <a:gd name="T0" fmla="*/ 38 w 51"/>
                <a:gd name="T1" fmla="*/ 45 h 49"/>
                <a:gd name="T2" fmla="*/ 38 w 51"/>
                <a:gd name="T3" fmla="*/ 45 h 49"/>
                <a:gd name="T4" fmla="*/ 38 w 51"/>
                <a:gd name="T5" fmla="*/ 41 h 49"/>
                <a:gd name="T6" fmla="*/ 42 w 51"/>
                <a:gd name="T7" fmla="*/ 35 h 49"/>
                <a:gd name="T8" fmla="*/ 45 w 51"/>
                <a:gd name="T9" fmla="*/ 31 h 49"/>
                <a:gd name="T10" fmla="*/ 48 w 51"/>
                <a:gd name="T11" fmla="*/ 28 h 49"/>
                <a:gd name="T12" fmla="*/ 48 w 51"/>
                <a:gd name="T13" fmla="*/ 28 h 49"/>
                <a:gd name="T14" fmla="*/ 49 w 51"/>
                <a:gd name="T15" fmla="*/ 26 h 49"/>
                <a:gd name="T16" fmla="*/ 51 w 51"/>
                <a:gd name="T17" fmla="*/ 21 h 49"/>
                <a:gd name="T18" fmla="*/ 51 w 51"/>
                <a:gd name="T19" fmla="*/ 9 h 49"/>
                <a:gd name="T20" fmla="*/ 51 w 51"/>
                <a:gd name="T21" fmla="*/ 9 h 49"/>
                <a:gd name="T22" fmla="*/ 40 w 51"/>
                <a:gd name="T23" fmla="*/ 4 h 49"/>
                <a:gd name="T24" fmla="*/ 37 w 51"/>
                <a:gd name="T25" fmla="*/ 3 h 49"/>
                <a:gd name="T26" fmla="*/ 37 w 51"/>
                <a:gd name="T27" fmla="*/ 3 h 49"/>
                <a:gd name="T28" fmla="*/ 28 w 51"/>
                <a:gd name="T29" fmla="*/ 2 h 49"/>
                <a:gd name="T30" fmla="*/ 15 w 51"/>
                <a:gd name="T31" fmla="*/ 0 h 49"/>
                <a:gd name="T32" fmla="*/ 15 w 51"/>
                <a:gd name="T33" fmla="*/ 0 h 49"/>
                <a:gd name="T34" fmla="*/ 12 w 51"/>
                <a:gd name="T35" fmla="*/ 0 h 49"/>
                <a:gd name="T36" fmla="*/ 10 w 51"/>
                <a:gd name="T37" fmla="*/ 2 h 49"/>
                <a:gd name="T38" fmla="*/ 7 w 51"/>
                <a:gd name="T39" fmla="*/ 3 h 49"/>
                <a:gd name="T40" fmla="*/ 6 w 51"/>
                <a:gd name="T41" fmla="*/ 3 h 49"/>
                <a:gd name="T42" fmla="*/ 6 w 51"/>
                <a:gd name="T43" fmla="*/ 3 h 49"/>
                <a:gd name="T44" fmla="*/ 4 w 51"/>
                <a:gd name="T45" fmla="*/ 2 h 49"/>
                <a:gd name="T46" fmla="*/ 1 w 51"/>
                <a:gd name="T47" fmla="*/ 2 h 49"/>
                <a:gd name="T48" fmla="*/ 0 w 51"/>
                <a:gd name="T49" fmla="*/ 4 h 49"/>
                <a:gd name="T50" fmla="*/ 0 w 51"/>
                <a:gd name="T51" fmla="*/ 7 h 49"/>
                <a:gd name="T52" fmla="*/ 0 w 51"/>
                <a:gd name="T53" fmla="*/ 7 h 49"/>
                <a:gd name="T54" fmla="*/ 1 w 51"/>
                <a:gd name="T55" fmla="*/ 8 h 49"/>
                <a:gd name="T56" fmla="*/ 4 w 51"/>
                <a:gd name="T57" fmla="*/ 11 h 49"/>
                <a:gd name="T58" fmla="*/ 5 w 51"/>
                <a:gd name="T59" fmla="*/ 13 h 49"/>
                <a:gd name="T60" fmla="*/ 6 w 51"/>
                <a:gd name="T61" fmla="*/ 16 h 49"/>
                <a:gd name="T62" fmla="*/ 6 w 51"/>
                <a:gd name="T63" fmla="*/ 16 h 49"/>
                <a:gd name="T64" fmla="*/ 6 w 51"/>
                <a:gd name="T65" fmla="*/ 18 h 49"/>
                <a:gd name="T66" fmla="*/ 7 w 51"/>
                <a:gd name="T67" fmla="*/ 19 h 49"/>
                <a:gd name="T68" fmla="*/ 12 w 51"/>
                <a:gd name="T69" fmla="*/ 23 h 49"/>
                <a:gd name="T70" fmla="*/ 16 w 51"/>
                <a:gd name="T71" fmla="*/ 27 h 49"/>
                <a:gd name="T72" fmla="*/ 18 w 51"/>
                <a:gd name="T73" fmla="*/ 30 h 49"/>
                <a:gd name="T74" fmla="*/ 18 w 51"/>
                <a:gd name="T75" fmla="*/ 30 h 49"/>
                <a:gd name="T76" fmla="*/ 19 w 51"/>
                <a:gd name="T77" fmla="*/ 32 h 49"/>
                <a:gd name="T78" fmla="*/ 21 w 51"/>
                <a:gd name="T79" fmla="*/ 35 h 49"/>
                <a:gd name="T80" fmla="*/ 25 w 51"/>
                <a:gd name="T81" fmla="*/ 39 h 49"/>
                <a:gd name="T82" fmla="*/ 29 w 51"/>
                <a:gd name="T83" fmla="*/ 44 h 49"/>
                <a:gd name="T84" fmla="*/ 29 w 51"/>
                <a:gd name="T85" fmla="*/ 44 h 49"/>
                <a:gd name="T86" fmla="*/ 37 w 51"/>
                <a:gd name="T87" fmla="*/ 49 h 49"/>
                <a:gd name="T88" fmla="*/ 37 w 51"/>
                <a:gd name="T89" fmla="*/ 49 h 49"/>
                <a:gd name="T90" fmla="*/ 38 w 51"/>
                <a:gd name="T91" fmla="*/ 45 h 49"/>
                <a:gd name="T92" fmla="*/ 38 w 51"/>
                <a:gd name="T93" fmla="*/ 45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" h="49">
                  <a:moveTo>
                    <a:pt x="38" y="45"/>
                  </a:moveTo>
                  <a:lnTo>
                    <a:pt x="38" y="45"/>
                  </a:lnTo>
                  <a:lnTo>
                    <a:pt x="38" y="41"/>
                  </a:lnTo>
                  <a:lnTo>
                    <a:pt x="42" y="35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9" y="26"/>
                  </a:lnTo>
                  <a:lnTo>
                    <a:pt x="51" y="21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40" y="4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28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8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12" y="23"/>
                  </a:lnTo>
                  <a:lnTo>
                    <a:pt x="16" y="27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9" y="32"/>
                  </a:lnTo>
                  <a:lnTo>
                    <a:pt x="21" y="35"/>
                  </a:lnTo>
                  <a:lnTo>
                    <a:pt x="25" y="39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8" y="45"/>
                  </a:lnTo>
                  <a:lnTo>
                    <a:pt x="38" y="4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50" name="자유형 69"/>
            <p:cNvSpPr/>
            <p:nvPr/>
          </p:nvSpPr>
          <p:spPr>
            <a:xfrm>
              <a:off x="3394075" y="2276475"/>
              <a:ext cx="60325" cy="52387"/>
            </a:xfrm>
            <a:custGeom>
              <a:avLst/>
              <a:gdLst>
                <a:gd name="T0" fmla="*/ 45 w 78"/>
                <a:gd name="T1" fmla="*/ 54 h 68"/>
                <a:gd name="T2" fmla="*/ 39 w 78"/>
                <a:gd name="T3" fmla="*/ 47 h 68"/>
                <a:gd name="T4" fmla="*/ 33 w 78"/>
                <a:gd name="T5" fmla="*/ 42 h 68"/>
                <a:gd name="T6" fmla="*/ 33 w 78"/>
                <a:gd name="T7" fmla="*/ 40 h 68"/>
                <a:gd name="T8" fmla="*/ 31 w 78"/>
                <a:gd name="T9" fmla="*/ 35 h 68"/>
                <a:gd name="T10" fmla="*/ 27 w 78"/>
                <a:gd name="T11" fmla="*/ 31 h 68"/>
                <a:gd name="T12" fmla="*/ 27 w 78"/>
                <a:gd name="T13" fmla="*/ 28 h 68"/>
                <a:gd name="T14" fmla="*/ 31 w 78"/>
                <a:gd name="T15" fmla="*/ 26 h 68"/>
                <a:gd name="T16" fmla="*/ 33 w 78"/>
                <a:gd name="T17" fmla="*/ 27 h 68"/>
                <a:gd name="T18" fmla="*/ 37 w 78"/>
                <a:gd name="T19" fmla="*/ 26 h 68"/>
                <a:gd name="T20" fmla="*/ 42 w 78"/>
                <a:gd name="T21" fmla="*/ 24 h 68"/>
                <a:gd name="T22" fmla="*/ 55 w 78"/>
                <a:gd name="T23" fmla="*/ 26 h 68"/>
                <a:gd name="T24" fmla="*/ 64 w 78"/>
                <a:gd name="T25" fmla="*/ 27 h 68"/>
                <a:gd name="T26" fmla="*/ 78 w 78"/>
                <a:gd name="T27" fmla="*/ 33 h 68"/>
                <a:gd name="T28" fmla="*/ 76 w 78"/>
                <a:gd name="T29" fmla="*/ 29 h 68"/>
                <a:gd name="T30" fmla="*/ 75 w 78"/>
                <a:gd name="T31" fmla="*/ 24 h 68"/>
                <a:gd name="T32" fmla="*/ 71 w 78"/>
                <a:gd name="T33" fmla="*/ 19 h 68"/>
                <a:gd name="T34" fmla="*/ 70 w 78"/>
                <a:gd name="T35" fmla="*/ 18 h 68"/>
                <a:gd name="T36" fmla="*/ 67 w 78"/>
                <a:gd name="T37" fmla="*/ 12 h 68"/>
                <a:gd name="T38" fmla="*/ 64 w 78"/>
                <a:gd name="T39" fmla="*/ 13 h 68"/>
                <a:gd name="T40" fmla="*/ 60 w 78"/>
                <a:gd name="T41" fmla="*/ 13 h 68"/>
                <a:gd name="T42" fmla="*/ 51 w 78"/>
                <a:gd name="T43" fmla="*/ 12 h 68"/>
                <a:gd name="T44" fmla="*/ 48 w 78"/>
                <a:gd name="T45" fmla="*/ 9 h 68"/>
                <a:gd name="T46" fmla="*/ 37 w 78"/>
                <a:gd name="T47" fmla="*/ 0 h 68"/>
                <a:gd name="T48" fmla="*/ 33 w 78"/>
                <a:gd name="T49" fmla="*/ 4 h 68"/>
                <a:gd name="T50" fmla="*/ 28 w 78"/>
                <a:gd name="T51" fmla="*/ 7 h 68"/>
                <a:gd name="T52" fmla="*/ 27 w 78"/>
                <a:gd name="T53" fmla="*/ 10 h 68"/>
                <a:gd name="T54" fmla="*/ 24 w 78"/>
                <a:gd name="T55" fmla="*/ 13 h 68"/>
                <a:gd name="T56" fmla="*/ 23 w 78"/>
                <a:gd name="T57" fmla="*/ 14 h 68"/>
                <a:gd name="T58" fmla="*/ 19 w 78"/>
                <a:gd name="T59" fmla="*/ 19 h 68"/>
                <a:gd name="T60" fmla="*/ 18 w 78"/>
                <a:gd name="T61" fmla="*/ 21 h 68"/>
                <a:gd name="T62" fmla="*/ 13 w 78"/>
                <a:gd name="T63" fmla="*/ 19 h 68"/>
                <a:gd name="T64" fmla="*/ 10 w 78"/>
                <a:gd name="T65" fmla="*/ 19 h 68"/>
                <a:gd name="T66" fmla="*/ 0 w 78"/>
                <a:gd name="T67" fmla="*/ 21 h 68"/>
                <a:gd name="T68" fmla="*/ 1 w 78"/>
                <a:gd name="T69" fmla="*/ 27 h 68"/>
                <a:gd name="T70" fmla="*/ 3 w 78"/>
                <a:gd name="T71" fmla="*/ 27 h 68"/>
                <a:gd name="T72" fmla="*/ 13 w 78"/>
                <a:gd name="T73" fmla="*/ 29 h 68"/>
                <a:gd name="T74" fmla="*/ 14 w 78"/>
                <a:gd name="T75" fmla="*/ 32 h 68"/>
                <a:gd name="T76" fmla="*/ 19 w 78"/>
                <a:gd name="T77" fmla="*/ 42 h 68"/>
                <a:gd name="T78" fmla="*/ 27 w 78"/>
                <a:gd name="T79" fmla="*/ 52 h 68"/>
                <a:gd name="T80" fmla="*/ 33 w 78"/>
                <a:gd name="T81" fmla="*/ 55 h 68"/>
                <a:gd name="T82" fmla="*/ 38 w 78"/>
                <a:gd name="T83" fmla="*/ 59 h 68"/>
                <a:gd name="T84" fmla="*/ 39 w 78"/>
                <a:gd name="T85" fmla="*/ 60 h 68"/>
                <a:gd name="T86" fmla="*/ 46 w 78"/>
                <a:gd name="T87" fmla="*/ 64 h 68"/>
                <a:gd name="T88" fmla="*/ 51 w 78"/>
                <a:gd name="T89" fmla="*/ 65 h 68"/>
                <a:gd name="T90" fmla="*/ 56 w 78"/>
                <a:gd name="T91" fmla="*/ 68 h 68"/>
                <a:gd name="T92" fmla="*/ 52 w 78"/>
                <a:gd name="T93" fmla="*/ 63 h 68"/>
                <a:gd name="T94" fmla="*/ 46 w 78"/>
                <a:gd name="T95" fmla="*/ 56 h 68"/>
                <a:gd name="T96" fmla="*/ 45 w 78"/>
                <a:gd name="T97" fmla="*/ 54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68">
                  <a:moveTo>
                    <a:pt x="45" y="54"/>
                  </a:moveTo>
                  <a:lnTo>
                    <a:pt x="45" y="54"/>
                  </a:lnTo>
                  <a:lnTo>
                    <a:pt x="43" y="51"/>
                  </a:lnTo>
                  <a:lnTo>
                    <a:pt x="39" y="47"/>
                  </a:lnTo>
                  <a:lnTo>
                    <a:pt x="34" y="43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2" y="37"/>
                  </a:lnTo>
                  <a:lnTo>
                    <a:pt x="31" y="35"/>
                  </a:lnTo>
                  <a:lnTo>
                    <a:pt x="28" y="32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28"/>
                  </a:lnTo>
                  <a:lnTo>
                    <a:pt x="28" y="26"/>
                  </a:lnTo>
                  <a:lnTo>
                    <a:pt x="31" y="26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4" y="27"/>
                  </a:lnTo>
                  <a:lnTo>
                    <a:pt x="37" y="26"/>
                  </a:lnTo>
                  <a:lnTo>
                    <a:pt x="39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55" y="26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7" y="28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5" y="24"/>
                  </a:lnTo>
                  <a:lnTo>
                    <a:pt x="74" y="22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0" y="18"/>
                  </a:lnTo>
                  <a:lnTo>
                    <a:pt x="69" y="17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0" y="13"/>
                  </a:lnTo>
                  <a:lnTo>
                    <a:pt x="56" y="13"/>
                  </a:lnTo>
                  <a:lnTo>
                    <a:pt x="51" y="12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3" y="4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3" y="4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5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21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0" y="28"/>
                  </a:lnTo>
                  <a:lnTo>
                    <a:pt x="13" y="29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5" y="37"/>
                  </a:lnTo>
                  <a:lnTo>
                    <a:pt x="19" y="4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3" y="55"/>
                  </a:lnTo>
                  <a:lnTo>
                    <a:pt x="37" y="56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9" y="60"/>
                  </a:lnTo>
                  <a:lnTo>
                    <a:pt x="42" y="63"/>
                  </a:lnTo>
                  <a:lnTo>
                    <a:pt x="46" y="64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3" y="65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2" y="63"/>
                  </a:lnTo>
                  <a:lnTo>
                    <a:pt x="48" y="59"/>
                  </a:lnTo>
                  <a:lnTo>
                    <a:pt x="46" y="56"/>
                  </a:lnTo>
                  <a:lnTo>
                    <a:pt x="45" y="54"/>
                  </a:lnTo>
                  <a:lnTo>
                    <a:pt x="45" y="54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51" name="자유형 70"/>
            <p:cNvSpPr/>
            <p:nvPr/>
          </p:nvSpPr>
          <p:spPr>
            <a:xfrm>
              <a:off x="3452813" y="2332038"/>
              <a:ext cx="20638" cy="41275"/>
            </a:xfrm>
            <a:custGeom>
              <a:avLst/>
              <a:gdLst>
                <a:gd name="T0" fmla="*/ 17 w 25"/>
                <a:gd name="T1" fmla="*/ 45 h 52"/>
                <a:gd name="T2" fmla="*/ 17 w 25"/>
                <a:gd name="T3" fmla="*/ 45 h 52"/>
                <a:gd name="T4" fmla="*/ 18 w 25"/>
                <a:gd name="T5" fmla="*/ 45 h 52"/>
                <a:gd name="T6" fmla="*/ 19 w 25"/>
                <a:gd name="T7" fmla="*/ 43 h 52"/>
                <a:gd name="T8" fmla="*/ 19 w 25"/>
                <a:gd name="T9" fmla="*/ 41 h 52"/>
                <a:gd name="T10" fmla="*/ 20 w 25"/>
                <a:gd name="T11" fmla="*/ 40 h 52"/>
                <a:gd name="T12" fmla="*/ 20 w 25"/>
                <a:gd name="T13" fmla="*/ 40 h 52"/>
                <a:gd name="T14" fmla="*/ 23 w 25"/>
                <a:gd name="T15" fmla="*/ 36 h 52"/>
                <a:gd name="T16" fmla="*/ 25 w 25"/>
                <a:gd name="T17" fmla="*/ 32 h 52"/>
                <a:gd name="T18" fmla="*/ 25 w 25"/>
                <a:gd name="T19" fmla="*/ 32 h 52"/>
                <a:gd name="T20" fmla="*/ 25 w 25"/>
                <a:gd name="T21" fmla="*/ 31 h 52"/>
                <a:gd name="T22" fmla="*/ 25 w 25"/>
                <a:gd name="T23" fmla="*/ 31 h 52"/>
                <a:gd name="T24" fmla="*/ 20 w 25"/>
                <a:gd name="T25" fmla="*/ 27 h 52"/>
                <a:gd name="T26" fmla="*/ 18 w 25"/>
                <a:gd name="T27" fmla="*/ 22 h 52"/>
                <a:gd name="T28" fmla="*/ 18 w 25"/>
                <a:gd name="T29" fmla="*/ 22 h 52"/>
                <a:gd name="T30" fmla="*/ 18 w 25"/>
                <a:gd name="T31" fmla="*/ 15 h 52"/>
                <a:gd name="T32" fmla="*/ 19 w 25"/>
                <a:gd name="T33" fmla="*/ 8 h 52"/>
                <a:gd name="T34" fmla="*/ 19 w 25"/>
                <a:gd name="T35" fmla="*/ 8 h 52"/>
                <a:gd name="T36" fmla="*/ 13 w 25"/>
                <a:gd name="T37" fmla="*/ 3 h 52"/>
                <a:gd name="T38" fmla="*/ 6 w 25"/>
                <a:gd name="T39" fmla="*/ 0 h 52"/>
                <a:gd name="T40" fmla="*/ 6 w 25"/>
                <a:gd name="T41" fmla="*/ 0 h 52"/>
                <a:gd name="T42" fmla="*/ 5 w 25"/>
                <a:gd name="T43" fmla="*/ 1 h 52"/>
                <a:gd name="T44" fmla="*/ 3 w 25"/>
                <a:gd name="T45" fmla="*/ 4 h 52"/>
                <a:gd name="T46" fmla="*/ 1 w 25"/>
                <a:gd name="T47" fmla="*/ 6 h 52"/>
                <a:gd name="T48" fmla="*/ 0 w 25"/>
                <a:gd name="T49" fmla="*/ 10 h 52"/>
                <a:gd name="T50" fmla="*/ 0 w 25"/>
                <a:gd name="T51" fmla="*/ 10 h 52"/>
                <a:gd name="T52" fmla="*/ 3 w 25"/>
                <a:gd name="T53" fmla="*/ 13 h 52"/>
                <a:gd name="T54" fmla="*/ 5 w 25"/>
                <a:gd name="T55" fmla="*/ 14 h 52"/>
                <a:gd name="T56" fmla="*/ 5 w 25"/>
                <a:gd name="T57" fmla="*/ 17 h 52"/>
                <a:gd name="T58" fmla="*/ 4 w 25"/>
                <a:gd name="T59" fmla="*/ 19 h 52"/>
                <a:gd name="T60" fmla="*/ 4 w 25"/>
                <a:gd name="T61" fmla="*/ 19 h 52"/>
                <a:gd name="T62" fmla="*/ 1 w 25"/>
                <a:gd name="T63" fmla="*/ 24 h 52"/>
                <a:gd name="T64" fmla="*/ 0 w 25"/>
                <a:gd name="T65" fmla="*/ 31 h 52"/>
                <a:gd name="T66" fmla="*/ 1 w 25"/>
                <a:gd name="T67" fmla="*/ 37 h 52"/>
                <a:gd name="T68" fmla="*/ 1 w 25"/>
                <a:gd name="T69" fmla="*/ 40 h 52"/>
                <a:gd name="T70" fmla="*/ 3 w 25"/>
                <a:gd name="T71" fmla="*/ 41 h 52"/>
                <a:gd name="T72" fmla="*/ 3 w 25"/>
                <a:gd name="T73" fmla="*/ 41 h 52"/>
                <a:gd name="T74" fmla="*/ 6 w 25"/>
                <a:gd name="T75" fmla="*/ 43 h 52"/>
                <a:gd name="T76" fmla="*/ 8 w 25"/>
                <a:gd name="T77" fmla="*/ 47 h 52"/>
                <a:gd name="T78" fmla="*/ 10 w 25"/>
                <a:gd name="T79" fmla="*/ 51 h 52"/>
                <a:gd name="T80" fmla="*/ 13 w 25"/>
                <a:gd name="T81" fmla="*/ 52 h 52"/>
                <a:gd name="T82" fmla="*/ 13 w 25"/>
                <a:gd name="T83" fmla="*/ 52 h 52"/>
                <a:gd name="T84" fmla="*/ 14 w 25"/>
                <a:gd name="T85" fmla="*/ 48 h 52"/>
                <a:gd name="T86" fmla="*/ 15 w 25"/>
                <a:gd name="T87" fmla="*/ 46 h 52"/>
                <a:gd name="T88" fmla="*/ 17 w 25"/>
                <a:gd name="T89" fmla="*/ 45 h 52"/>
                <a:gd name="T90" fmla="*/ 17 w 25"/>
                <a:gd name="T91" fmla="*/ 45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" h="52">
                  <a:moveTo>
                    <a:pt x="17" y="45"/>
                  </a:moveTo>
                  <a:lnTo>
                    <a:pt x="17" y="45"/>
                  </a:lnTo>
                  <a:lnTo>
                    <a:pt x="18" y="45"/>
                  </a:lnTo>
                  <a:lnTo>
                    <a:pt x="19" y="43"/>
                  </a:lnTo>
                  <a:lnTo>
                    <a:pt x="19" y="41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3" y="36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0" y="27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15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3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1" y="24"/>
                  </a:lnTo>
                  <a:lnTo>
                    <a:pt x="0" y="31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6" y="43"/>
                  </a:lnTo>
                  <a:lnTo>
                    <a:pt x="8" y="47"/>
                  </a:lnTo>
                  <a:lnTo>
                    <a:pt x="10" y="51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4" y="48"/>
                  </a:lnTo>
                  <a:lnTo>
                    <a:pt x="15" y="46"/>
                  </a:lnTo>
                  <a:lnTo>
                    <a:pt x="17" y="45"/>
                  </a:lnTo>
                  <a:lnTo>
                    <a:pt x="17" y="4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52" name="자유형 71"/>
            <p:cNvSpPr/>
            <p:nvPr/>
          </p:nvSpPr>
          <p:spPr>
            <a:xfrm>
              <a:off x="3348038" y="2239963"/>
              <a:ext cx="84138" cy="38100"/>
            </a:xfrm>
            <a:custGeom>
              <a:avLst/>
              <a:gdLst>
                <a:gd name="T0" fmla="*/ 89 w 105"/>
                <a:gd name="T1" fmla="*/ 3 h 48"/>
                <a:gd name="T2" fmla="*/ 80 w 105"/>
                <a:gd name="T3" fmla="*/ 0 h 48"/>
                <a:gd name="T4" fmla="*/ 75 w 105"/>
                <a:gd name="T5" fmla="*/ 0 h 48"/>
                <a:gd name="T6" fmla="*/ 72 w 105"/>
                <a:gd name="T7" fmla="*/ 6 h 48"/>
                <a:gd name="T8" fmla="*/ 71 w 105"/>
                <a:gd name="T9" fmla="*/ 7 h 48"/>
                <a:gd name="T10" fmla="*/ 61 w 105"/>
                <a:gd name="T11" fmla="*/ 7 h 48"/>
                <a:gd name="T12" fmla="*/ 56 w 105"/>
                <a:gd name="T13" fmla="*/ 10 h 48"/>
                <a:gd name="T14" fmla="*/ 52 w 105"/>
                <a:gd name="T15" fmla="*/ 12 h 48"/>
                <a:gd name="T16" fmla="*/ 51 w 105"/>
                <a:gd name="T17" fmla="*/ 14 h 48"/>
                <a:gd name="T18" fmla="*/ 47 w 105"/>
                <a:gd name="T19" fmla="*/ 17 h 48"/>
                <a:gd name="T20" fmla="*/ 47 w 105"/>
                <a:gd name="T21" fmla="*/ 21 h 48"/>
                <a:gd name="T22" fmla="*/ 46 w 105"/>
                <a:gd name="T23" fmla="*/ 26 h 48"/>
                <a:gd name="T24" fmla="*/ 41 w 105"/>
                <a:gd name="T25" fmla="*/ 25 h 48"/>
                <a:gd name="T26" fmla="*/ 34 w 105"/>
                <a:gd name="T27" fmla="*/ 25 h 48"/>
                <a:gd name="T28" fmla="*/ 27 w 105"/>
                <a:gd name="T29" fmla="*/ 27 h 48"/>
                <a:gd name="T30" fmla="*/ 24 w 105"/>
                <a:gd name="T31" fmla="*/ 29 h 48"/>
                <a:gd name="T32" fmla="*/ 18 w 105"/>
                <a:gd name="T33" fmla="*/ 29 h 48"/>
                <a:gd name="T34" fmla="*/ 14 w 105"/>
                <a:gd name="T35" fmla="*/ 27 h 48"/>
                <a:gd name="T36" fmla="*/ 10 w 105"/>
                <a:gd name="T37" fmla="*/ 30 h 48"/>
                <a:gd name="T38" fmla="*/ 8 w 105"/>
                <a:gd name="T39" fmla="*/ 31 h 48"/>
                <a:gd name="T40" fmla="*/ 4 w 105"/>
                <a:gd name="T41" fmla="*/ 29 h 48"/>
                <a:gd name="T42" fmla="*/ 1 w 105"/>
                <a:gd name="T43" fmla="*/ 27 h 48"/>
                <a:gd name="T44" fmla="*/ 0 w 105"/>
                <a:gd name="T45" fmla="*/ 31 h 48"/>
                <a:gd name="T46" fmla="*/ 0 w 105"/>
                <a:gd name="T47" fmla="*/ 35 h 48"/>
                <a:gd name="T48" fmla="*/ 5 w 105"/>
                <a:gd name="T49" fmla="*/ 39 h 48"/>
                <a:gd name="T50" fmla="*/ 8 w 105"/>
                <a:gd name="T51" fmla="*/ 39 h 48"/>
                <a:gd name="T52" fmla="*/ 11 w 105"/>
                <a:gd name="T53" fmla="*/ 39 h 48"/>
                <a:gd name="T54" fmla="*/ 16 w 105"/>
                <a:gd name="T55" fmla="*/ 41 h 48"/>
                <a:gd name="T56" fmla="*/ 20 w 105"/>
                <a:gd name="T57" fmla="*/ 40 h 48"/>
                <a:gd name="T58" fmla="*/ 25 w 105"/>
                <a:gd name="T59" fmla="*/ 38 h 48"/>
                <a:gd name="T60" fmla="*/ 30 w 105"/>
                <a:gd name="T61" fmla="*/ 36 h 48"/>
                <a:gd name="T62" fmla="*/ 37 w 105"/>
                <a:gd name="T63" fmla="*/ 36 h 48"/>
                <a:gd name="T64" fmla="*/ 39 w 105"/>
                <a:gd name="T65" fmla="*/ 43 h 48"/>
                <a:gd name="T66" fmla="*/ 44 w 105"/>
                <a:gd name="T67" fmla="*/ 44 h 48"/>
                <a:gd name="T68" fmla="*/ 52 w 105"/>
                <a:gd name="T69" fmla="*/ 44 h 48"/>
                <a:gd name="T70" fmla="*/ 69 w 105"/>
                <a:gd name="T71" fmla="*/ 48 h 48"/>
                <a:gd name="T72" fmla="*/ 70 w 105"/>
                <a:gd name="T73" fmla="*/ 47 h 48"/>
                <a:gd name="T74" fmla="*/ 76 w 105"/>
                <a:gd name="T75" fmla="*/ 44 h 48"/>
                <a:gd name="T76" fmla="*/ 80 w 105"/>
                <a:gd name="T77" fmla="*/ 43 h 48"/>
                <a:gd name="T78" fmla="*/ 88 w 105"/>
                <a:gd name="T79" fmla="*/ 41 h 48"/>
                <a:gd name="T80" fmla="*/ 90 w 105"/>
                <a:gd name="T81" fmla="*/ 40 h 48"/>
                <a:gd name="T82" fmla="*/ 90 w 105"/>
                <a:gd name="T83" fmla="*/ 40 h 48"/>
                <a:gd name="T84" fmla="*/ 93 w 105"/>
                <a:gd name="T85" fmla="*/ 36 h 48"/>
                <a:gd name="T86" fmla="*/ 94 w 105"/>
                <a:gd name="T87" fmla="*/ 35 h 48"/>
                <a:gd name="T88" fmla="*/ 94 w 105"/>
                <a:gd name="T89" fmla="*/ 31 h 48"/>
                <a:gd name="T90" fmla="*/ 95 w 105"/>
                <a:gd name="T91" fmla="*/ 30 h 48"/>
                <a:gd name="T92" fmla="*/ 95 w 105"/>
                <a:gd name="T93" fmla="*/ 26 h 48"/>
                <a:gd name="T94" fmla="*/ 96 w 105"/>
                <a:gd name="T95" fmla="*/ 25 h 48"/>
                <a:gd name="T96" fmla="*/ 102 w 105"/>
                <a:gd name="T97" fmla="*/ 25 h 48"/>
                <a:gd name="T98" fmla="*/ 103 w 105"/>
                <a:gd name="T99" fmla="*/ 21 h 48"/>
                <a:gd name="T100" fmla="*/ 104 w 105"/>
                <a:gd name="T101" fmla="*/ 19 h 48"/>
                <a:gd name="T102" fmla="*/ 105 w 105"/>
                <a:gd name="T103" fmla="*/ 17 h 48"/>
                <a:gd name="T104" fmla="*/ 99 w 105"/>
                <a:gd name="T105" fmla="*/ 5 h 48"/>
                <a:gd name="T106" fmla="*/ 95 w 105"/>
                <a:gd name="T107" fmla="*/ 6 h 48"/>
                <a:gd name="T108" fmla="*/ 89 w 105"/>
                <a:gd name="T109" fmla="*/ 3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5" h="48">
                  <a:moveTo>
                    <a:pt x="89" y="3"/>
                  </a:moveTo>
                  <a:lnTo>
                    <a:pt x="89" y="3"/>
                  </a:lnTo>
                  <a:lnTo>
                    <a:pt x="85" y="1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2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1" y="7"/>
                  </a:lnTo>
                  <a:lnTo>
                    <a:pt x="67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56" y="10"/>
                  </a:lnTo>
                  <a:lnTo>
                    <a:pt x="55" y="11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1" y="14"/>
                  </a:lnTo>
                  <a:lnTo>
                    <a:pt x="48" y="15"/>
                  </a:lnTo>
                  <a:lnTo>
                    <a:pt x="47" y="17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7" y="25"/>
                  </a:lnTo>
                  <a:lnTo>
                    <a:pt x="46" y="26"/>
                  </a:lnTo>
                  <a:lnTo>
                    <a:pt x="43" y="26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34" y="25"/>
                  </a:lnTo>
                  <a:lnTo>
                    <a:pt x="29" y="26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4" y="29"/>
                  </a:lnTo>
                  <a:lnTo>
                    <a:pt x="23" y="30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11" y="29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31"/>
                  </a:lnTo>
                  <a:lnTo>
                    <a:pt x="6" y="30"/>
                  </a:lnTo>
                  <a:lnTo>
                    <a:pt x="4" y="29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0" y="4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8" y="39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44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61" y="47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70" y="47"/>
                  </a:lnTo>
                  <a:lnTo>
                    <a:pt x="74" y="45"/>
                  </a:lnTo>
                  <a:lnTo>
                    <a:pt x="76" y="44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4" y="43"/>
                  </a:lnTo>
                  <a:lnTo>
                    <a:pt x="88" y="41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1" y="38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1"/>
                  </a:lnTo>
                  <a:lnTo>
                    <a:pt x="95" y="30"/>
                  </a:lnTo>
                  <a:lnTo>
                    <a:pt x="95" y="30"/>
                  </a:lnTo>
                  <a:lnTo>
                    <a:pt x="95" y="29"/>
                  </a:lnTo>
                  <a:lnTo>
                    <a:pt x="95" y="26"/>
                  </a:lnTo>
                  <a:lnTo>
                    <a:pt x="95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102" y="25"/>
                  </a:lnTo>
                  <a:lnTo>
                    <a:pt x="103" y="24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4" y="19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0" y="10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5" y="6"/>
                  </a:lnTo>
                  <a:lnTo>
                    <a:pt x="91" y="6"/>
                  </a:lnTo>
                  <a:lnTo>
                    <a:pt x="89" y="3"/>
                  </a:lnTo>
                  <a:lnTo>
                    <a:pt x="89" y="3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53" name="자유형 72"/>
            <p:cNvSpPr/>
            <p:nvPr/>
          </p:nvSpPr>
          <p:spPr>
            <a:xfrm>
              <a:off x="3419475" y="2244725"/>
              <a:ext cx="73025" cy="41275"/>
            </a:xfrm>
            <a:custGeom>
              <a:avLst/>
              <a:gdLst>
                <a:gd name="T0" fmla="*/ 90 w 93"/>
                <a:gd name="T1" fmla="*/ 10 h 52"/>
                <a:gd name="T2" fmla="*/ 86 w 93"/>
                <a:gd name="T3" fmla="*/ 8 h 52"/>
                <a:gd name="T4" fmla="*/ 78 w 93"/>
                <a:gd name="T5" fmla="*/ 5 h 52"/>
                <a:gd name="T6" fmla="*/ 75 w 93"/>
                <a:gd name="T7" fmla="*/ 2 h 52"/>
                <a:gd name="T8" fmla="*/ 65 w 93"/>
                <a:gd name="T9" fmla="*/ 0 h 52"/>
                <a:gd name="T10" fmla="*/ 62 w 93"/>
                <a:gd name="T11" fmla="*/ 1 h 52"/>
                <a:gd name="T12" fmla="*/ 55 w 93"/>
                <a:gd name="T13" fmla="*/ 8 h 52"/>
                <a:gd name="T14" fmla="*/ 51 w 93"/>
                <a:gd name="T15" fmla="*/ 9 h 52"/>
                <a:gd name="T16" fmla="*/ 38 w 93"/>
                <a:gd name="T17" fmla="*/ 11 h 52"/>
                <a:gd name="T18" fmla="*/ 36 w 93"/>
                <a:gd name="T19" fmla="*/ 14 h 52"/>
                <a:gd name="T20" fmla="*/ 36 w 93"/>
                <a:gd name="T21" fmla="*/ 14 h 52"/>
                <a:gd name="T22" fmla="*/ 28 w 93"/>
                <a:gd name="T23" fmla="*/ 16 h 52"/>
                <a:gd name="T24" fmla="*/ 17 w 93"/>
                <a:gd name="T25" fmla="*/ 14 h 52"/>
                <a:gd name="T26" fmla="*/ 15 w 93"/>
                <a:gd name="T27" fmla="*/ 11 h 52"/>
                <a:gd name="T28" fmla="*/ 14 w 93"/>
                <a:gd name="T29" fmla="*/ 13 h 52"/>
                <a:gd name="T30" fmla="*/ 13 w 93"/>
                <a:gd name="T31" fmla="*/ 15 h 52"/>
                <a:gd name="T32" fmla="*/ 12 w 93"/>
                <a:gd name="T33" fmla="*/ 19 h 52"/>
                <a:gd name="T34" fmla="*/ 6 w 93"/>
                <a:gd name="T35" fmla="*/ 19 h 52"/>
                <a:gd name="T36" fmla="*/ 5 w 93"/>
                <a:gd name="T37" fmla="*/ 20 h 52"/>
                <a:gd name="T38" fmla="*/ 5 w 93"/>
                <a:gd name="T39" fmla="*/ 24 h 52"/>
                <a:gd name="T40" fmla="*/ 4 w 93"/>
                <a:gd name="T41" fmla="*/ 25 h 52"/>
                <a:gd name="T42" fmla="*/ 4 w 93"/>
                <a:gd name="T43" fmla="*/ 29 h 52"/>
                <a:gd name="T44" fmla="*/ 3 w 93"/>
                <a:gd name="T45" fmla="*/ 30 h 52"/>
                <a:gd name="T46" fmla="*/ 0 w 93"/>
                <a:gd name="T47" fmla="*/ 34 h 52"/>
                <a:gd name="T48" fmla="*/ 3 w 93"/>
                <a:gd name="T49" fmla="*/ 37 h 52"/>
                <a:gd name="T50" fmla="*/ 4 w 93"/>
                <a:gd name="T51" fmla="*/ 39 h 52"/>
                <a:gd name="T52" fmla="*/ 4 w 93"/>
                <a:gd name="T53" fmla="*/ 39 h 52"/>
                <a:gd name="T54" fmla="*/ 15 w 93"/>
                <a:gd name="T55" fmla="*/ 48 h 52"/>
                <a:gd name="T56" fmla="*/ 18 w 93"/>
                <a:gd name="T57" fmla="*/ 51 h 52"/>
                <a:gd name="T58" fmla="*/ 27 w 93"/>
                <a:gd name="T59" fmla="*/ 52 h 52"/>
                <a:gd name="T60" fmla="*/ 31 w 93"/>
                <a:gd name="T61" fmla="*/ 52 h 52"/>
                <a:gd name="T62" fmla="*/ 50 w 93"/>
                <a:gd name="T63" fmla="*/ 46 h 52"/>
                <a:gd name="T64" fmla="*/ 56 w 93"/>
                <a:gd name="T65" fmla="*/ 47 h 52"/>
                <a:gd name="T66" fmla="*/ 60 w 93"/>
                <a:gd name="T67" fmla="*/ 48 h 52"/>
                <a:gd name="T68" fmla="*/ 69 w 93"/>
                <a:gd name="T69" fmla="*/ 42 h 52"/>
                <a:gd name="T70" fmla="*/ 72 w 93"/>
                <a:gd name="T71" fmla="*/ 37 h 52"/>
                <a:gd name="T72" fmla="*/ 81 w 93"/>
                <a:gd name="T73" fmla="*/ 20 h 52"/>
                <a:gd name="T74" fmla="*/ 92 w 93"/>
                <a:gd name="T75" fmla="*/ 14 h 52"/>
                <a:gd name="T76" fmla="*/ 93 w 93"/>
                <a:gd name="T77" fmla="*/ 13 h 52"/>
                <a:gd name="T78" fmla="*/ 92 w 93"/>
                <a:gd name="T79" fmla="*/ 10 h 52"/>
                <a:gd name="T80" fmla="*/ 90 w 93"/>
                <a:gd name="T81" fmla="*/ 1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52">
                  <a:moveTo>
                    <a:pt x="90" y="10"/>
                  </a:moveTo>
                  <a:lnTo>
                    <a:pt x="90" y="10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1" y="6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5" y="2"/>
                  </a:lnTo>
                  <a:lnTo>
                    <a:pt x="71" y="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2" y="1"/>
                  </a:lnTo>
                  <a:lnTo>
                    <a:pt x="59" y="4"/>
                  </a:lnTo>
                  <a:lnTo>
                    <a:pt x="55" y="8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43" y="10"/>
                  </a:lnTo>
                  <a:lnTo>
                    <a:pt x="38" y="11"/>
                  </a:lnTo>
                  <a:lnTo>
                    <a:pt x="37" y="13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28" y="16"/>
                  </a:lnTo>
                  <a:lnTo>
                    <a:pt x="22" y="15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" y="37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10" y="43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8" y="51"/>
                  </a:lnTo>
                  <a:lnTo>
                    <a:pt x="23" y="52"/>
                  </a:lnTo>
                  <a:lnTo>
                    <a:pt x="27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4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72" y="37"/>
                  </a:lnTo>
                  <a:lnTo>
                    <a:pt x="76" y="3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3" y="13"/>
                  </a:lnTo>
                  <a:lnTo>
                    <a:pt x="93" y="11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90" y="1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54" name="자유형 73"/>
            <p:cNvSpPr/>
            <p:nvPr/>
          </p:nvSpPr>
          <p:spPr>
            <a:xfrm>
              <a:off x="3378200" y="2209800"/>
              <a:ext cx="69850" cy="36512"/>
            </a:xfrm>
            <a:custGeom>
              <a:avLst/>
              <a:gdLst>
                <a:gd name="T0" fmla="*/ 84 w 88"/>
                <a:gd name="T1" fmla="*/ 22 h 47"/>
                <a:gd name="T2" fmla="*/ 75 w 88"/>
                <a:gd name="T3" fmla="*/ 21 h 47"/>
                <a:gd name="T4" fmla="*/ 74 w 88"/>
                <a:gd name="T5" fmla="*/ 19 h 47"/>
                <a:gd name="T6" fmla="*/ 72 w 88"/>
                <a:gd name="T7" fmla="*/ 14 h 47"/>
                <a:gd name="T8" fmla="*/ 70 w 88"/>
                <a:gd name="T9" fmla="*/ 14 h 47"/>
                <a:gd name="T10" fmla="*/ 64 w 88"/>
                <a:gd name="T11" fmla="*/ 14 h 47"/>
                <a:gd name="T12" fmla="*/ 62 w 88"/>
                <a:gd name="T13" fmla="*/ 16 h 47"/>
                <a:gd name="T14" fmla="*/ 58 w 88"/>
                <a:gd name="T15" fmla="*/ 16 h 47"/>
                <a:gd name="T16" fmla="*/ 55 w 88"/>
                <a:gd name="T17" fmla="*/ 12 h 47"/>
                <a:gd name="T18" fmla="*/ 53 w 88"/>
                <a:gd name="T19" fmla="*/ 11 h 47"/>
                <a:gd name="T20" fmla="*/ 46 w 88"/>
                <a:gd name="T21" fmla="*/ 6 h 47"/>
                <a:gd name="T22" fmla="*/ 37 w 88"/>
                <a:gd name="T23" fmla="*/ 0 h 47"/>
                <a:gd name="T24" fmla="*/ 36 w 88"/>
                <a:gd name="T25" fmla="*/ 3 h 47"/>
                <a:gd name="T26" fmla="*/ 34 w 88"/>
                <a:gd name="T27" fmla="*/ 3 h 47"/>
                <a:gd name="T28" fmla="*/ 31 w 88"/>
                <a:gd name="T29" fmla="*/ 2 h 47"/>
                <a:gd name="T30" fmla="*/ 28 w 88"/>
                <a:gd name="T31" fmla="*/ 3 h 47"/>
                <a:gd name="T32" fmla="*/ 23 w 88"/>
                <a:gd name="T33" fmla="*/ 6 h 47"/>
                <a:gd name="T34" fmla="*/ 17 w 88"/>
                <a:gd name="T35" fmla="*/ 8 h 47"/>
                <a:gd name="T36" fmla="*/ 14 w 88"/>
                <a:gd name="T37" fmla="*/ 11 h 47"/>
                <a:gd name="T38" fmla="*/ 1 w 88"/>
                <a:gd name="T39" fmla="*/ 14 h 47"/>
                <a:gd name="T40" fmla="*/ 0 w 88"/>
                <a:gd name="T41" fmla="*/ 16 h 47"/>
                <a:gd name="T42" fmla="*/ 3 w 88"/>
                <a:gd name="T43" fmla="*/ 22 h 47"/>
                <a:gd name="T44" fmla="*/ 5 w 88"/>
                <a:gd name="T45" fmla="*/ 28 h 47"/>
                <a:gd name="T46" fmla="*/ 8 w 88"/>
                <a:gd name="T47" fmla="*/ 33 h 47"/>
                <a:gd name="T48" fmla="*/ 15 w 88"/>
                <a:gd name="T49" fmla="*/ 40 h 47"/>
                <a:gd name="T50" fmla="*/ 23 w 88"/>
                <a:gd name="T51" fmla="*/ 45 h 47"/>
                <a:gd name="T52" fmla="*/ 23 w 88"/>
                <a:gd name="T53" fmla="*/ 46 h 47"/>
                <a:gd name="T54" fmla="*/ 33 w 88"/>
                <a:gd name="T55" fmla="*/ 46 h 47"/>
                <a:gd name="T56" fmla="*/ 34 w 88"/>
                <a:gd name="T57" fmla="*/ 45 h 47"/>
                <a:gd name="T58" fmla="*/ 37 w 88"/>
                <a:gd name="T59" fmla="*/ 39 h 47"/>
                <a:gd name="T60" fmla="*/ 42 w 88"/>
                <a:gd name="T61" fmla="*/ 39 h 47"/>
                <a:gd name="T62" fmla="*/ 51 w 88"/>
                <a:gd name="T63" fmla="*/ 42 h 47"/>
                <a:gd name="T64" fmla="*/ 53 w 88"/>
                <a:gd name="T65" fmla="*/ 45 h 47"/>
                <a:gd name="T66" fmla="*/ 61 w 88"/>
                <a:gd name="T67" fmla="*/ 44 h 47"/>
                <a:gd name="T68" fmla="*/ 62 w 88"/>
                <a:gd name="T69" fmla="*/ 47 h 47"/>
                <a:gd name="T70" fmla="*/ 64 w 88"/>
                <a:gd name="T71" fmla="*/ 44 h 47"/>
                <a:gd name="T72" fmla="*/ 66 w 88"/>
                <a:gd name="T73" fmla="*/ 42 h 47"/>
                <a:gd name="T74" fmla="*/ 76 w 88"/>
                <a:gd name="T75" fmla="*/ 39 h 47"/>
                <a:gd name="T76" fmla="*/ 80 w 88"/>
                <a:gd name="T77" fmla="*/ 36 h 47"/>
                <a:gd name="T78" fmla="*/ 88 w 88"/>
                <a:gd name="T79" fmla="*/ 28 h 47"/>
                <a:gd name="T80" fmla="*/ 86 w 88"/>
                <a:gd name="T81" fmla="*/ 25 h 47"/>
                <a:gd name="T82" fmla="*/ 84 w 88"/>
                <a:gd name="T83" fmla="*/ 22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47">
                  <a:moveTo>
                    <a:pt x="84" y="22"/>
                  </a:moveTo>
                  <a:lnTo>
                    <a:pt x="84" y="22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66" y="14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1" y="17"/>
                  </a:lnTo>
                  <a:lnTo>
                    <a:pt x="58" y="16"/>
                  </a:lnTo>
                  <a:lnTo>
                    <a:pt x="56" y="14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9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3" y="6"/>
                  </a:lnTo>
                  <a:lnTo>
                    <a:pt x="20" y="7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4" y="11"/>
                  </a:lnTo>
                  <a:lnTo>
                    <a:pt x="9" y="12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5" y="40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9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7" y="41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42" y="39"/>
                  </a:lnTo>
                  <a:lnTo>
                    <a:pt x="47" y="40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4" y="41"/>
                  </a:lnTo>
                  <a:lnTo>
                    <a:pt x="76" y="39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4" y="32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6" y="25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55" name="자유형 74"/>
            <p:cNvSpPr/>
            <p:nvPr/>
          </p:nvSpPr>
          <p:spPr>
            <a:xfrm>
              <a:off x="3427413" y="2232025"/>
              <a:ext cx="63500" cy="25400"/>
            </a:xfrm>
            <a:custGeom>
              <a:avLst/>
              <a:gdLst>
                <a:gd name="T0" fmla="*/ 60 w 80"/>
                <a:gd name="T1" fmla="*/ 4 h 33"/>
                <a:gd name="T2" fmla="*/ 54 w 80"/>
                <a:gd name="T3" fmla="*/ 3 h 33"/>
                <a:gd name="T4" fmla="*/ 49 w 80"/>
                <a:gd name="T5" fmla="*/ 3 h 33"/>
                <a:gd name="T6" fmla="*/ 46 w 80"/>
                <a:gd name="T7" fmla="*/ 3 h 33"/>
                <a:gd name="T8" fmla="*/ 37 w 80"/>
                <a:gd name="T9" fmla="*/ 2 h 33"/>
                <a:gd name="T10" fmla="*/ 35 w 80"/>
                <a:gd name="T11" fmla="*/ 2 h 33"/>
                <a:gd name="T12" fmla="*/ 31 w 80"/>
                <a:gd name="T13" fmla="*/ 3 h 33"/>
                <a:gd name="T14" fmla="*/ 28 w 80"/>
                <a:gd name="T15" fmla="*/ 3 h 33"/>
                <a:gd name="T16" fmla="*/ 26 w 80"/>
                <a:gd name="T17" fmla="*/ 0 h 33"/>
                <a:gd name="T18" fmla="*/ 18 w 80"/>
                <a:gd name="T19" fmla="*/ 8 h 33"/>
                <a:gd name="T20" fmla="*/ 14 w 80"/>
                <a:gd name="T21" fmla="*/ 11 h 33"/>
                <a:gd name="T22" fmla="*/ 4 w 80"/>
                <a:gd name="T23" fmla="*/ 14 h 33"/>
                <a:gd name="T24" fmla="*/ 2 w 80"/>
                <a:gd name="T25" fmla="*/ 16 h 33"/>
                <a:gd name="T26" fmla="*/ 0 w 80"/>
                <a:gd name="T27" fmla="*/ 19 h 33"/>
                <a:gd name="T28" fmla="*/ 7 w 80"/>
                <a:gd name="T29" fmla="*/ 31 h 33"/>
                <a:gd name="T30" fmla="*/ 12 w 80"/>
                <a:gd name="T31" fmla="*/ 32 h 33"/>
                <a:gd name="T32" fmla="*/ 24 w 80"/>
                <a:gd name="T33" fmla="*/ 32 h 33"/>
                <a:gd name="T34" fmla="*/ 26 w 80"/>
                <a:gd name="T35" fmla="*/ 31 h 33"/>
                <a:gd name="T36" fmla="*/ 27 w 80"/>
                <a:gd name="T37" fmla="*/ 30 h 33"/>
                <a:gd name="T38" fmla="*/ 33 w 80"/>
                <a:gd name="T39" fmla="*/ 27 h 33"/>
                <a:gd name="T40" fmla="*/ 41 w 80"/>
                <a:gd name="T41" fmla="*/ 26 h 33"/>
                <a:gd name="T42" fmla="*/ 49 w 80"/>
                <a:gd name="T43" fmla="*/ 21 h 33"/>
                <a:gd name="T44" fmla="*/ 55 w 80"/>
                <a:gd name="T45" fmla="*/ 17 h 33"/>
                <a:gd name="T46" fmla="*/ 61 w 80"/>
                <a:gd name="T47" fmla="*/ 18 h 33"/>
                <a:gd name="T48" fmla="*/ 68 w 80"/>
                <a:gd name="T49" fmla="*/ 22 h 33"/>
                <a:gd name="T50" fmla="*/ 71 w 80"/>
                <a:gd name="T51" fmla="*/ 23 h 33"/>
                <a:gd name="T52" fmla="*/ 76 w 80"/>
                <a:gd name="T53" fmla="*/ 25 h 33"/>
                <a:gd name="T54" fmla="*/ 74 w 80"/>
                <a:gd name="T55" fmla="*/ 19 h 33"/>
                <a:gd name="T56" fmla="*/ 75 w 80"/>
                <a:gd name="T57" fmla="*/ 17 h 33"/>
                <a:gd name="T58" fmla="*/ 80 w 80"/>
                <a:gd name="T59" fmla="*/ 9 h 33"/>
                <a:gd name="T60" fmla="*/ 80 w 80"/>
                <a:gd name="T61" fmla="*/ 9 h 33"/>
                <a:gd name="T62" fmla="*/ 75 w 80"/>
                <a:gd name="T63" fmla="*/ 8 h 33"/>
                <a:gd name="T64" fmla="*/ 73 w 80"/>
                <a:gd name="T65" fmla="*/ 7 h 33"/>
                <a:gd name="T66" fmla="*/ 60 w 80"/>
                <a:gd name="T67" fmla="*/ 4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33">
                  <a:moveTo>
                    <a:pt x="60" y="4"/>
                  </a:moveTo>
                  <a:lnTo>
                    <a:pt x="60" y="4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3" y="25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2" y="32"/>
                  </a:lnTo>
                  <a:lnTo>
                    <a:pt x="18" y="33"/>
                  </a:lnTo>
                  <a:lnTo>
                    <a:pt x="24" y="32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7" y="30"/>
                  </a:lnTo>
                  <a:lnTo>
                    <a:pt x="28" y="28"/>
                  </a:lnTo>
                  <a:lnTo>
                    <a:pt x="33" y="27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5" y="25"/>
                  </a:lnTo>
                  <a:lnTo>
                    <a:pt x="49" y="21"/>
                  </a:lnTo>
                  <a:lnTo>
                    <a:pt x="52" y="18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61" y="18"/>
                  </a:lnTo>
                  <a:lnTo>
                    <a:pt x="65" y="19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71" y="23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5" y="22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5" y="17"/>
                  </a:lnTo>
                  <a:lnTo>
                    <a:pt x="76" y="14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75" y="8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68" y="4"/>
                  </a:lnTo>
                  <a:lnTo>
                    <a:pt x="60" y="4"/>
                  </a:lnTo>
                  <a:lnTo>
                    <a:pt x="60" y="4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56" name="자유형 75"/>
            <p:cNvSpPr/>
            <p:nvPr/>
          </p:nvSpPr>
          <p:spPr>
            <a:xfrm>
              <a:off x="3128963" y="2338388"/>
              <a:ext cx="38100" cy="69850"/>
            </a:xfrm>
            <a:custGeom>
              <a:avLst/>
              <a:gdLst>
                <a:gd name="T0" fmla="*/ 36 w 48"/>
                <a:gd name="T1" fmla="*/ 72 h 88"/>
                <a:gd name="T2" fmla="*/ 38 w 48"/>
                <a:gd name="T3" fmla="*/ 71 h 88"/>
                <a:gd name="T4" fmla="*/ 33 w 48"/>
                <a:gd name="T5" fmla="*/ 65 h 88"/>
                <a:gd name="T6" fmla="*/ 32 w 48"/>
                <a:gd name="T7" fmla="*/ 62 h 88"/>
                <a:gd name="T8" fmla="*/ 34 w 48"/>
                <a:gd name="T9" fmla="*/ 58 h 88"/>
                <a:gd name="T10" fmla="*/ 37 w 48"/>
                <a:gd name="T11" fmla="*/ 57 h 88"/>
                <a:gd name="T12" fmla="*/ 37 w 48"/>
                <a:gd name="T13" fmla="*/ 55 h 88"/>
                <a:gd name="T14" fmla="*/ 32 w 48"/>
                <a:gd name="T15" fmla="*/ 50 h 88"/>
                <a:gd name="T16" fmla="*/ 32 w 48"/>
                <a:gd name="T17" fmla="*/ 45 h 88"/>
                <a:gd name="T18" fmla="*/ 36 w 48"/>
                <a:gd name="T19" fmla="*/ 43 h 88"/>
                <a:gd name="T20" fmla="*/ 37 w 48"/>
                <a:gd name="T21" fmla="*/ 43 h 88"/>
                <a:gd name="T22" fmla="*/ 37 w 48"/>
                <a:gd name="T23" fmla="*/ 39 h 88"/>
                <a:gd name="T24" fmla="*/ 38 w 48"/>
                <a:gd name="T25" fmla="*/ 34 h 88"/>
                <a:gd name="T26" fmla="*/ 40 w 48"/>
                <a:gd name="T27" fmla="*/ 31 h 88"/>
                <a:gd name="T28" fmla="*/ 37 w 48"/>
                <a:gd name="T29" fmla="*/ 20 h 88"/>
                <a:gd name="T30" fmla="*/ 38 w 48"/>
                <a:gd name="T31" fmla="*/ 18 h 88"/>
                <a:gd name="T32" fmla="*/ 47 w 48"/>
                <a:gd name="T33" fmla="*/ 13 h 88"/>
                <a:gd name="T34" fmla="*/ 48 w 48"/>
                <a:gd name="T35" fmla="*/ 10 h 88"/>
                <a:gd name="T36" fmla="*/ 45 w 48"/>
                <a:gd name="T37" fmla="*/ 8 h 88"/>
                <a:gd name="T38" fmla="*/ 43 w 48"/>
                <a:gd name="T39" fmla="*/ 6 h 88"/>
                <a:gd name="T40" fmla="*/ 41 w 48"/>
                <a:gd name="T41" fmla="*/ 4 h 88"/>
                <a:gd name="T42" fmla="*/ 34 w 48"/>
                <a:gd name="T43" fmla="*/ 5 h 88"/>
                <a:gd name="T44" fmla="*/ 32 w 48"/>
                <a:gd name="T45" fmla="*/ 6 h 88"/>
                <a:gd name="T46" fmla="*/ 31 w 48"/>
                <a:gd name="T47" fmla="*/ 5 h 88"/>
                <a:gd name="T48" fmla="*/ 29 w 48"/>
                <a:gd name="T49" fmla="*/ 5 h 88"/>
                <a:gd name="T50" fmla="*/ 21 w 48"/>
                <a:gd name="T51" fmla="*/ 5 h 88"/>
                <a:gd name="T52" fmla="*/ 21 w 48"/>
                <a:gd name="T53" fmla="*/ 3 h 88"/>
                <a:gd name="T54" fmla="*/ 18 w 48"/>
                <a:gd name="T55" fmla="*/ 0 h 88"/>
                <a:gd name="T56" fmla="*/ 15 w 48"/>
                <a:gd name="T57" fmla="*/ 3 h 88"/>
                <a:gd name="T58" fmla="*/ 13 w 48"/>
                <a:gd name="T59" fmla="*/ 4 h 88"/>
                <a:gd name="T60" fmla="*/ 12 w 48"/>
                <a:gd name="T61" fmla="*/ 4 h 88"/>
                <a:gd name="T62" fmla="*/ 12 w 48"/>
                <a:gd name="T63" fmla="*/ 14 h 88"/>
                <a:gd name="T64" fmla="*/ 12 w 48"/>
                <a:gd name="T65" fmla="*/ 17 h 88"/>
                <a:gd name="T66" fmla="*/ 10 w 48"/>
                <a:gd name="T67" fmla="*/ 31 h 88"/>
                <a:gd name="T68" fmla="*/ 3 w 48"/>
                <a:gd name="T69" fmla="*/ 48 h 88"/>
                <a:gd name="T70" fmla="*/ 0 w 48"/>
                <a:gd name="T71" fmla="*/ 52 h 88"/>
                <a:gd name="T72" fmla="*/ 4 w 48"/>
                <a:gd name="T73" fmla="*/ 57 h 88"/>
                <a:gd name="T74" fmla="*/ 8 w 48"/>
                <a:gd name="T75" fmla="*/ 61 h 88"/>
                <a:gd name="T76" fmla="*/ 10 w 48"/>
                <a:gd name="T77" fmla="*/ 66 h 88"/>
                <a:gd name="T78" fmla="*/ 10 w 48"/>
                <a:gd name="T79" fmla="*/ 85 h 88"/>
                <a:gd name="T80" fmla="*/ 10 w 48"/>
                <a:gd name="T81" fmla="*/ 86 h 88"/>
                <a:gd name="T82" fmla="*/ 21 w 48"/>
                <a:gd name="T83" fmla="*/ 88 h 88"/>
                <a:gd name="T84" fmla="*/ 27 w 48"/>
                <a:gd name="T85" fmla="*/ 86 h 88"/>
                <a:gd name="T86" fmla="*/ 32 w 48"/>
                <a:gd name="T87" fmla="*/ 85 h 88"/>
                <a:gd name="T88" fmla="*/ 31 w 48"/>
                <a:gd name="T89" fmla="*/ 80 h 88"/>
                <a:gd name="T90" fmla="*/ 33 w 48"/>
                <a:gd name="T91" fmla="*/ 74 h 88"/>
                <a:gd name="T92" fmla="*/ 36 w 48"/>
                <a:gd name="T93" fmla="*/ 72 h 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" h="88">
                  <a:moveTo>
                    <a:pt x="36" y="72"/>
                  </a:moveTo>
                  <a:lnTo>
                    <a:pt x="36" y="72"/>
                  </a:lnTo>
                  <a:lnTo>
                    <a:pt x="37" y="71"/>
                  </a:lnTo>
                  <a:lnTo>
                    <a:pt x="38" y="71"/>
                  </a:lnTo>
                  <a:lnTo>
                    <a:pt x="37" y="69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2" y="62"/>
                  </a:lnTo>
                  <a:lnTo>
                    <a:pt x="33" y="60"/>
                  </a:lnTo>
                  <a:lnTo>
                    <a:pt x="34" y="58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6"/>
                  </a:lnTo>
                  <a:lnTo>
                    <a:pt x="37" y="55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1" y="47"/>
                  </a:lnTo>
                  <a:lnTo>
                    <a:pt x="32" y="45"/>
                  </a:lnTo>
                  <a:lnTo>
                    <a:pt x="33" y="45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37" y="42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1"/>
                  </a:lnTo>
                  <a:lnTo>
                    <a:pt x="40" y="27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8" y="18"/>
                  </a:lnTo>
                  <a:lnTo>
                    <a:pt x="41" y="17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8" y="10"/>
                  </a:lnTo>
                  <a:lnTo>
                    <a:pt x="47" y="9"/>
                  </a:lnTo>
                  <a:lnTo>
                    <a:pt x="45" y="8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0" y="31"/>
                  </a:lnTo>
                  <a:lnTo>
                    <a:pt x="7" y="41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4" y="57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10" y="62"/>
                  </a:lnTo>
                  <a:lnTo>
                    <a:pt x="10" y="66"/>
                  </a:lnTo>
                  <a:lnTo>
                    <a:pt x="12" y="72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0" y="86"/>
                  </a:lnTo>
                  <a:lnTo>
                    <a:pt x="13" y="88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27" y="86"/>
                  </a:lnTo>
                  <a:lnTo>
                    <a:pt x="32" y="85"/>
                  </a:lnTo>
                  <a:lnTo>
                    <a:pt x="32" y="85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1" y="75"/>
                  </a:lnTo>
                  <a:lnTo>
                    <a:pt x="33" y="74"/>
                  </a:lnTo>
                  <a:lnTo>
                    <a:pt x="36" y="72"/>
                  </a:lnTo>
                  <a:lnTo>
                    <a:pt x="36" y="72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57" name="자유형 76"/>
            <p:cNvSpPr/>
            <p:nvPr/>
          </p:nvSpPr>
          <p:spPr>
            <a:xfrm>
              <a:off x="3275013" y="2173288"/>
              <a:ext cx="46038" cy="39687"/>
            </a:xfrm>
            <a:custGeom>
              <a:avLst/>
              <a:gdLst>
                <a:gd name="T0" fmla="*/ 18 w 59"/>
                <a:gd name="T1" fmla="*/ 39 h 51"/>
                <a:gd name="T2" fmla="*/ 23 w 59"/>
                <a:gd name="T3" fmla="*/ 38 h 51"/>
                <a:gd name="T4" fmla="*/ 28 w 59"/>
                <a:gd name="T5" fmla="*/ 40 h 51"/>
                <a:gd name="T6" fmla="*/ 33 w 59"/>
                <a:gd name="T7" fmla="*/ 43 h 51"/>
                <a:gd name="T8" fmla="*/ 38 w 59"/>
                <a:gd name="T9" fmla="*/ 47 h 51"/>
                <a:gd name="T10" fmla="*/ 41 w 59"/>
                <a:gd name="T11" fmla="*/ 51 h 51"/>
                <a:gd name="T12" fmla="*/ 43 w 59"/>
                <a:gd name="T13" fmla="*/ 39 h 51"/>
                <a:gd name="T14" fmla="*/ 43 w 59"/>
                <a:gd name="T15" fmla="*/ 37 h 51"/>
                <a:gd name="T16" fmla="*/ 43 w 59"/>
                <a:gd name="T17" fmla="*/ 33 h 51"/>
                <a:gd name="T18" fmla="*/ 43 w 59"/>
                <a:gd name="T19" fmla="*/ 33 h 51"/>
                <a:gd name="T20" fmla="*/ 51 w 59"/>
                <a:gd name="T21" fmla="*/ 30 h 51"/>
                <a:gd name="T22" fmla="*/ 52 w 59"/>
                <a:gd name="T23" fmla="*/ 29 h 51"/>
                <a:gd name="T24" fmla="*/ 54 w 59"/>
                <a:gd name="T25" fmla="*/ 25 h 51"/>
                <a:gd name="T26" fmla="*/ 55 w 59"/>
                <a:gd name="T27" fmla="*/ 24 h 51"/>
                <a:gd name="T28" fmla="*/ 54 w 59"/>
                <a:gd name="T29" fmla="*/ 20 h 51"/>
                <a:gd name="T30" fmla="*/ 50 w 59"/>
                <a:gd name="T31" fmla="*/ 16 h 51"/>
                <a:gd name="T32" fmla="*/ 52 w 59"/>
                <a:gd name="T33" fmla="*/ 14 h 51"/>
                <a:gd name="T34" fmla="*/ 57 w 59"/>
                <a:gd name="T35" fmla="*/ 10 h 51"/>
                <a:gd name="T36" fmla="*/ 59 w 59"/>
                <a:gd name="T37" fmla="*/ 5 h 51"/>
                <a:gd name="T38" fmla="*/ 57 w 59"/>
                <a:gd name="T39" fmla="*/ 0 h 51"/>
                <a:gd name="T40" fmla="*/ 54 w 59"/>
                <a:gd name="T41" fmla="*/ 1 h 51"/>
                <a:gd name="T42" fmla="*/ 51 w 59"/>
                <a:gd name="T43" fmla="*/ 0 h 51"/>
                <a:gd name="T44" fmla="*/ 40 w 59"/>
                <a:gd name="T45" fmla="*/ 1 h 51"/>
                <a:gd name="T46" fmla="*/ 36 w 59"/>
                <a:gd name="T47" fmla="*/ 3 h 51"/>
                <a:gd name="T48" fmla="*/ 32 w 59"/>
                <a:gd name="T49" fmla="*/ 9 h 51"/>
                <a:gd name="T50" fmla="*/ 33 w 59"/>
                <a:gd name="T51" fmla="*/ 11 h 51"/>
                <a:gd name="T52" fmla="*/ 33 w 59"/>
                <a:gd name="T53" fmla="*/ 14 h 51"/>
                <a:gd name="T54" fmla="*/ 28 w 59"/>
                <a:gd name="T55" fmla="*/ 14 h 51"/>
                <a:gd name="T56" fmla="*/ 27 w 59"/>
                <a:gd name="T57" fmla="*/ 12 h 51"/>
                <a:gd name="T58" fmla="*/ 23 w 59"/>
                <a:gd name="T59" fmla="*/ 11 h 51"/>
                <a:gd name="T60" fmla="*/ 19 w 59"/>
                <a:gd name="T61" fmla="*/ 15 h 51"/>
                <a:gd name="T62" fmla="*/ 19 w 59"/>
                <a:gd name="T63" fmla="*/ 19 h 51"/>
                <a:gd name="T64" fmla="*/ 14 w 59"/>
                <a:gd name="T65" fmla="*/ 24 h 51"/>
                <a:gd name="T66" fmla="*/ 13 w 59"/>
                <a:gd name="T67" fmla="*/ 26 h 51"/>
                <a:gd name="T68" fmla="*/ 9 w 59"/>
                <a:gd name="T69" fmla="*/ 34 h 51"/>
                <a:gd name="T70" fmla="*/ 2 w 59"/>
                <a:gd name="T71" fmla="*/ 40 h 51"/>
                <a:gd name="T72" fmla="*/ 0 w 59"/>
                <a:gd name="T73" fmla="*/ 42 h 51"/>
                <a:gd name="T74" fmla="*/ 5 w 59"/>
                <a:gd name="T75" fmla="*/ 43 h 51"/>
                <a:gd name="T76" fmla="*/ 16 w 59"/>
                <a:gd name="T77" fmla="*/ 40 h 51"/>
                <a:gd name="T78" fmla="*/ 18 w 59"/>
                <a:gd name="T79" fmla="*/ 39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51">
                  <a:moveTo>
                    <a:pt x="18" y="39"/>
                  </a:moveTo>
                  <a:lnTo>
                    <a:pt x="18" y="39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6" y="39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3" y="43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42" y="44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3" y="37"/>
                  </a:lnTo>
                  <a:lnTo>
                    <a:pt x="43" y="34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9" y="31"/>
                  </a:lnTo>
                  <a:lnTo>
                    <a:pt x="51" y="30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54" y="25"/>
                  </a:lnTo>
                  <a:lnTo>
                    <a:pt x="55" y="24"/>
                  </a:lnTo>
                  <a:lnTo>
                    <a:pt x="55" y="24"/>
                  </a:lnTo>
                  <a:lnTo>
                    <a:pt x="55" y="21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1" y="15"/>
                  </a:lnTo>
                  <a:lnTo>
                    <a:pt x="52" y="14"/>
                  </a:lnTo>
                  <a:lnTo>
                    <a:pt x="55" y="12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9" y="5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6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6" y="3"/>
                  </a:lnTo>
                  <a:lnTo>
                    <a:pt x="33" y="6"/>
                  </a:lnTo>
                  <a:lnTo>
                    <a:pt x="32" y="9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28" y="14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31"/>
                  </a:lnTo>
                  <a:lnTo>
                    <a:pt x="9" y="34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58" name="자유형 77"/>
            <p:cNvSpPr/>
            <p:nvPr/>
          </p:nvSpPr>
          <p:spPr>
            <a:xfrm>
              <a:off x="3303588" y="2224088"/>
              <a:ext cx="7938" cy="11112"/>
            </a:xfrm>
            <a:custGeom>
              <a:avLst/>
              <a:gdLst>
                <a:gd name="T0" fmla="*/ 5 w 10"/>
                <a:gd name="T1" fmla="*/ 0 h 14"/>
                <a:gd name="T2" fmla="*/ 5 w 10"/>
                <a:gd name="T3" fmla="*/ 0 h 14"/>
                <a:gd name="T4" fmla="*/ 4 w 10"/>
                <a:gd name="T5" fmla="*/ 1 h 14"/>
                <a:gd name="T6" fmla="*/ 1 w 10"/>
                <a:gd name="T7" fmla="*/ 4 h 14"/>
                <a:gd name="T8" fmla="*/ 0 w 10"/>
                <a:gd name="T9" fmla="*/ 8 h 14"/>
                <a:gd name="T10" fmla="*/ 0 w 10"/>
                <a:gd name="T11" fmla="*/ 13 h 14"/>
                <a:gd name="T12" fmla="*/ 0 w 10"/>
                <a:gd name="T13" fmla="*/ 13 h 14"/>
                <a:gd name="T14" fmla="*/ 10 w 10"/>
                <a:gd name="T15" fmla="*/ 14 h 14"/>
                <a:gd name="T16" fmla="*/ 10 w 10"/>
                <a:gd name="T17" fmla="*/ 14 h 14"/>
                <a:gd name="T18" fmla="*/ 9 w 10"/>
                <a:gd name="T19" fmla="*/ 9 h 14"/>
                <a:gd name="T20" fmla="*/ 8 w 10"/>
                <a:gd name="T21" fmla="*/ 5 h 14"/>
                <a:gd name="T22" fmla="*/ 5 w 10"/>
                <a:gd name="T23" fmla="*/ 1 h 14"/>
                <a:gd name="T24" fmla="*/ 5 w 10"/>
                <a:gd name="T25" fmla="*/ 1 h 14"/>
                <a:gd name="T26" fmla="*/ 5 w 10"/>
                <a:gd name="T27" fmla="*/ 0 h 14"/>
                <a:gd name="T28" fmla="*/ 5 w 10"/>
                <a:gd name="T29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14">
                  <a:moveTo>
                    <a:pt x="5" y="0"/>
                  </a:moveTo>
                  <a:lnTo>
                    <a:pt x="5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9"/>
                  </a:lnTo>
                  <a:lnTo>
                    <a:pt x="8" y="5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59" name="자유형 78"/>
            <p:cNvSpPr/>
            <p:nvPr/>
          </p:nvSpPr>
          <p:spPr>
            <a:xfrm>
              <a:off x="3267075" y="2203450"/>
              <a:ext cx="42863" cy="30162"/>
            </a:xfrm>
            <a:custGeom>
              <a:avLst/>
              <a:gdLst>
                <a:gd name="T0" fmla="*/ 1 w 55"/>
                <a:gd name="T1" fmla="*/ 10 h 38"/>
                <a:gd name="T2" fmla="*/ 5 w 55"/>
                <a:gd name="T3" fmla="*/ 15 h 38"/>
                <a:gd name="T4" fmla="*/ 6 w 55"/>
                <a:gd name="T5" fmla="*/ 15 h 38"/>
                <a:gd name="T6" fmla="*/ 10 w 55"/>
                <a:gd name="T7" fmla="*/ 16 h 38"/>
                <a:gd name="T8" fmla="*/ 14 w 55"/>
                <a:gd name="T9" fmla="*/ 19 h 38"/>
                <a:gd name="T10" fmla="*/ 22 w 55"/>
                <a:gd name="T11" fmla="*/ 24 h 38"/>
                <a:gd name="T12" fmla="*/ 23 w 55"/>
                <a:gd name="T13" fmla="*/ 25 h 38"/>
                <a:gd name="T14" fmla="*/ 26 w 55"/>
                <a:gd name="T15" fmla="*/ 29 h 38"/>
                <a:gd name="T16" fmla="*/ 27 w 55"/>
                <a:gd name="T17" fmla="*/ 29 h 38"/>
                <a:gd name="T18" fmla="*/ 33 w 55"/>
                <a:gd name="T19" fmla="*/ 25 h 38"/>
                <a:gd name="T20" fmla="*/ 33 w 55"/>
                <a:gd name="T21" fmla="*/ 26 h 38"/>
                <a:gd name="T22" fmla="*/ 36 w 55"/>
                <a:gd name="T23" fmla="*/ 33 h 38"/>
                <a:gd name="T24" fmla="*/ 38 w 55"/>
                <a:gd name="T25" fmla="*/ 33 h 38"/>
                <a:gd name="T26" fmla="*/ 42 w 55"/>
                <a:gd name="T27" fmla="*/ 35 h 38"/>
                <a:gd name="T28" fmla="*/ 45 w 55"/>
                <a:gd name="T29" fmla="*/ 38 h 38"/>
                <a:gd name="T30" fmla="*/ 47 w 55"/>
                <a:gd name="T31" fmla="*/ 38 h 38"/>
                <a:gd name="T32" fmla="*/ 47 w 55"/>
                <a:gd name="T33" fmla="*/ 33 h 38"/>
                <a:gd name="T34" fmla="*/ 51 w 55"/>
                <a:gd name="T35" fmla="*/ 26 h 38"/>
                <a:gd name="T36" fmla="*/ 52 w 55"/>
                <a:gd name="T37" fmla="*/ 25 h 38"/>
                <a:gd name="T38" fmla="*/ 55 w 55"/>
                <a:gd name="T39" fmla="*/ 21 h 38"/>
                <a:gd name="T40" fmla="*/ 55 w 55"/>
                <a:gd name="T41" fmla="*/ 19 h 38"/>
                <a:gd name="T42" fmla="*/ 52 w 55"/>
                <a:gd name="T43" fmla="*/ 15 h 38"/>
                <a:gd name="T44" fmla="*/ 51 w 55"/>
                <a:gd name="T45" fmla="*/ 13 h 38"/>
                <a:gd name="T46" fmla="*/ 51 w 55"/>
                <a:gd name="T47" fmla="*/ 13 h 38"/>
                <a:gd name="T48" fmla="*/ 48 w 55"/>
                <a:gd name="T49" fmla="*/ 9 h 38"/>
                <a:gd name="T50" fmla="*/ 38 w 55"/>
                <a:gd name="T51" fmla="*/ 2 h 38"/>
                <a:gd name="T52" fmla="*/ 36 w 55"/>
                <a:gd name="T53" fmla="*/ 1 h 38"/>
                <a:gd name="T54" fmla="*/ 31 w 55"/>
                <a:gd name="T55" fmla="*/ 0 h 38"/>
                <a:gd name="T56" fmla="*/ 28 w 55"/>
                <a:gd name="T57" fmla="*/ 1 h 38"/>
                <a:gd name="T58" fmla="*/ 22 w 55"/>
                <a:gd name="T59" fmla="*/ 4 h 38"/>
                <a:gd name="T60" fmla="*/ 15 w 55"/>
                <a:gd name="T61" fmla="*/ 5 h 38"/>
                <a:gd name="T62" fmla="*/ 10 w 55"/>
                <a:gd name="T63" fmla="*/ 4 h 38"/>
                <a:gd name="T64" fmla="*/ 0 w 55"/>
                <a:gd name="T65" fmla="*/ 7 h 38"/>
                <a:gd name="T66" fmla="*/ 1 w 55"/>
                <a:gd name="T67" fmla="*/ 9 h 38"/>
                <a:gd name="T68" fmla="*/ 1 w 55"/>
                <a:gd name="T69" fmla="*/ 1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" h="38">
                  <a:moveTo>
                    <a:pt x="1" y="10"/>
                  </a:moveTo>
                  <a:lnTo>
                    <a:pt x="1" y="10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9" y="21"/>
                  </a:lnTo>
                  <a:lnTo>
                    <a:pt x="22" y="24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4" y="28"/>
                  </a:lnTo>
                  <a:lnTo>
                    <a:pt x="26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32" y="26"/>
                  </a:lnTo>
                  <a:lnTo>
                    <a:pt x="33" y="25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6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9" y="34"/>
                  </a:lnTo>
                  <a:lnTo>
                    <a:pt x="42" y="35"/>
                  </a:lnTo>
                  <a:lnTo>
                    <a:pt x="43" y="37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7" y="33"/>
                  </a:lnTo>
                  <a:lnTo>
                    <a:pt x="48" y="29"/>
                  </a:lnTo>
                  <a:lnTo>
                    <a:pt x="51" y="26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5" y="19"/>
                  </a:lnTo>
                  <a:lnTo>
                    <a:pt x="53" y="18"/>
                  </a:lnTo>
                  <a:lnTo>
                    <a:pt x="52" y="15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5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60" name="자유형 79"/>
            <p:cNvSpPr/>
            <p:nvPr/>
          </p:nvSpPr>
          <p:spPr>
            <a:xfrm>
              <a:off x="3467100" y="2249488"/>
              <a:ext cx="101600" cy="66675"/>
            </a:xfrm>
            <a:custGeom>
              <a:avLst/>
              <a:gdLst>
                <a:gd name="T0" fmla="*/ 115 w 128"/>
                <a:gd name="T1" fmla="*/ 56 h 84"/>
                <a:gd name="T2" fmla="*/ 110 w 128"/>
                <a:gd name="T3" fmla="*/ 54 h 84"/>
                <a:gd name="T4" fmla="*/ 110 w 128"/>
                <a:gd name="T5" fmla="*/ 52 h 84"/>
                <a:gd name="T6" fmla="*/ 110 w 128"/>
                <a:gd name="T7" fmla="*/ 52 h 84"/>
                <a:gd name="T8" fmla="*/ 106 w 128"/>
                <a:gd name="T9" fmla="*/ 43 h 84"/>
                <a:gd name="T10" fmla="*/ 108 w 128"/>
                <a:gd name="T11" fmla="*/ 36 h 84"/>
                <a:gd name="T12" fmla="*/ 109 w 128"/>
                <a:gd name="T13" fmla="*/ 35 h 84"/>
                <a:gd name="T14" fmla="*/ 106 w 128"/>
                <a:gd name="T15" fmla="*/ 27 h 84"/>
                <a:gd name="T16" fmla="*/ 99 w 128"/>
                <a:gd name="T17" fmla="*/ 15 h 84"/>
                <a:gd name="T18" fmla="*/ 90 w 128"/>
                <a:gd name="T19" fmla="*/ 0 h 84"/>
                <a:gd name="T20" fmla="*/ 82 w 128"/>
                <a:gd name="T21" fmla="*/ 3 h 84"/>
                <a:gd name="T22" fmla="*/ 78 w 128"/>
                <a:gd name="T23" fmla="*/ 7 h 84"/>
                <a:gd name="T24" fmla="*/ 75 w 128"/>
                <a:gd name="T25" fmla="*/ 8 h 84"/>
                <a:gd name="T26" fmla="*/ 68 w 128"/>
                <a:gd name="T27" fmla="*/ 7 h 84"/>
                <a:gd name="T28" fmla="*/ 67 w 128"/>
                <a:gd name="T29" fmla="*/ 8 h 84"/>
                <a:gd name="T30" fmla="*/ 62 w 128"/>
                <a:gd name="T31" fmla="*/ 10 h 84"/>
                <a:gd name="T32" fmla="*/ 61 w 128"/>
                <a:gd name="T33" fmla="*/ 10 h 84"/>
                <a:gd name="T34" fmla="*/ 52 w 128"/>
                <a:gd name="T35" fmla="*/ 8 h 84"/>
                <a:gd name="T36" fmla="*/ 45 w 128"/>
                <a:gd name="T37" fmla="*/ 7 h 84"/>
                <a:gd name="T38" fmla="*/ 38 w 128"/>
                <a:gd name="T39" fmla="*/ 5 h 84"/>
                <a:gd name="T40" fmla="*/ 33 w 128"/>
                <a:gd name="T41" fmla="*/ 5 h 84"/>
                <a:gd name="T42" fmla="*/ 32 w 128"/>
                <a:gd name="T43" fmla="*/ 8 h 84"/>
                <a:gd name="T44" fmla="*/ 21 w 128"/>
                <a:gd name="T45" fmla="*/ 14 h 84"/>
                <a:gd name="T46" fmla="*/ 16 w 128"/>
                <a:gd name="T47" fmla="*/ 24 h 84"/>
                <a:gd name="T48" fmla="*/ 9 w 128"/>
                <a:gd name="T49" fmla="*/ 36 h 84"/>
                <a:gd name="T50" fmla="*/ 2 w 128"/>
                <a:gd name="T51" fmla="*/ 41 h 84"/>
                <a:gd name="T52" fmla="*/ 0 w 128"/>
                <a:gd name="T53" fmla="*/ 42 h 84"/>
                <a:gd name="T54" fmla="*/ 0 w 128"/>
                <a:gd name="T55" fmla="*/ 45 h 84"/>
                <a:gd name="T56" fmla="*/ 4 w 128"/>
                <a:gd name="T57" fmla="*/ 49 h 84"/>
                <a:gd name="T58" fmla="*/ 5 w 128"/>
                <a:gd name="T59" fmla="*/ 51 h 84"/>
                <a:gd name="T60" fmla="*/ 7 w 128"/>
                <a:gd name="T61" fmla="*/ 56 h 84"/>
                <a:gd name="T62" fmla="*/ 10 w 128"/>
                <a:gd name="T63" fmla="*/ 56 h 84"/>
                <a:gd name="T64" fmla="*/ 11 w 128"/>
                <a:gd name="T65" fmla="*/ 57 h 84"/>
                <a:gd name="T66" fmla="*/ 11 w 128"/>
                <a:gd name="T67" fmla="*/ 64 h 84"/>
                <a:gd name="T68" fmla="*/ 11 w 128"/>
                <a:gd name="T69" fmla="*/ 65 h 84"/>
                <a:gd name="T70" fmla="*/ 25 w 128"/>
                <a:gd name="T71" fmla="*/ 68 h 84"/>
                <a:gd name="T72" fmla="*/ 28 w 128"/>
                <a:gd name="T73" fmla="*/ 70 h 84"/>
                <a:gd name="T74" fmla="*/ 28 w 128"/>
                <a:gd name="T75" fmla="*/ 73 h 84"/>
                <a:gd name="T76" fmla="*/ 28 w 128"/>
                <a:gd name="T77" fmla="*/ 76 h 84"/>
                <a:gd name="T78" fmla="*/ 33 w 128"/>
                <a:gd name="T79" fmla="*/ 79 h 84"/>
                <a:gd name="T80" fmla="*/ 37 w 128"/>
                <a:gd name="T81" fmla="*/ 82 h 84"/>
                <a:gd name="T82" fmla="*/ 44 w 128"/>
                <a:gd name="T83" fmla="*/ 83 h 84"/>
                <a:gd name="T84" fmla="*/ 52 w 128"/>
                <a:gd name="T85" fmla="*/ 83 h 84"/>
                <a:gd name="T86" fmla="*/ 67 w 128"/>
                <a:gd name="T87" fmla="*/ 84 h 84"/>
                <a:gd name="T88" fmla="*/ 77 w 128"/>
                <a:gd name="T89" fmla="*/ 79 h 84"/>
                <a:gd name="T90" fmla="*/ 80 w 128"/>
                <a:gd name="T91" fmla="*/ 78 h 84"/>
                <a:gd name="T92" fmla="*/ 94 w 128"/>
                <a:gd name="T93" fmla="*/ 76 h 84"/>
                <a:gd name="T94" fmla="*/ 100 w 128"/>
                <a:gd name="T95" fmla="*/ 78 h 84"/>
                <a:gd name="T96" fmla="*/ 105 w 128"/>
                <a:gd name="T97" fmla="*/ 80 h 84"/>
                <a:gd name="T98" fmla="*/ 109 w 128"/>
                <a:gd name="T99" fmla="*/ 82 h 84"/>
                <a:gd name="T100" fmla="*/ 114 w 128"/>
                <a:gd name="T101" fmla="*/ 84 h 84"/>
                <a:gd name="T102" fmla="*/ 114 w 128"/>
                <a:gd name="T103" fmla="*/ 76 h 84"/>
                <a:gd name="T104" fmla="*/ 117 w 128"/>
                <a:gd name="T105" fmla="*/ 69 h 84"/>
                <a:gd name="T106" fmla="*/ 122 w 128"/>
                <a:gd name="T107" fmla="*/ 65 h 84"/>
                <a:gd name="T108" fmla="*/ 124 w 128"/>
                <a:gd name="T109" fmla="*/ 64 h 84"/>
                <a:gd name="T110" fmla="*/ 128 w 128"/>
                <a:gd name="T111" fmla="*/ 61 h 84"/>
                <a:gd name="T112" fmla="*/ 128 w 128"/>
                <a:gd name="T113" fmla="*/ 57 h 84"/>
                <a:gd name="T114" fmla="*/ 128 w 128"/>
                <a:gd name="T115" fmla="*/ 56 h 84"/>
                <a:gd name="T116" fmla="*/ 123 w 128"/>
                <a:gd name="T117" fmla="*/ 52 h 84"/>
                <a:gd name="T118" fmla="*/ 115 w 128"/>
                <a:gd name="T119" fmla="*/ 56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84">
                  <a:moveTo>
                    <a:pt x="115" y="56"/>
                  </a:moveTo>
                  <a:lnTo>
                    <a:pt x="115" y="56"/>
                  </a:lnTo>
                  <a:lnTo>
                    <a:pt x="112" y="55"/>
                  </a:lnTo>
                  <a:lnTo>
                    <a:pt x="110" y="54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08" y="49"/>
                  </a:lnTo>
                  <a:lnTo>
                    <a:pt x="106" y="43"/>
                  </a:lnTo>
                  <a:lnTo>
                    <a:pt x="106" y="40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9" y="35"/>
                  </a:lnTo>
                  <a:lnTo>
                    <a:pt x="108" y="32"/>
                  </a:lnTo>
                  <a:lnTo>
                    <a:pt x="106" y="27"/>
                  </a:lnTo>
                  <a:lnTo>
                    <a:pt x="99" y="15"/>
                  </a:lnTo>
                  <a:lnTo>
                    <a:pt x="99" y="15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5" y="2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78" y="7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1" y="7"/>
                  </a:lnTo>
                  <a:lnTo>
                    <a:pt x="68" y="7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3" y="10"/>
                  </a:lnTo>
                  <a:lnTo>
                    <a:pt x="62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57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5" y="7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6" y="24"/>
                  </a:lnTo>
                  <a:lnTo>
                    <a:pt x="12" y="31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2" y="4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2" y="46"/>
                  </a:lnTo>
                  <a:lnTo>
                    <a:pt x="4" y="49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6" y="55"/>
                  </a:lnTo>
                  <a:lnTo>
                    <a:pt x="7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1" y="57"/>
                  </a:lnTo>
                  <a:lnTo>
                    <a:pt x="11" y="60"/>
                  </a:lnTo>
                  <a:lnTo>
                    <a:pt x="11" y="64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20" y="66"/>
                  </a:lnTo>
                  <a:lnTo>
                    <a:pt x="25" y="68"/>
                  </a:lnTo>
                  <a:lnTo>
                    <a:pt x="26" y="69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3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0" y="78"/>
                  </a:lnTo>
                  <a:lnTo>
                    <a:pt x="33" y="79"/>
                  </a:lnTo>
                  <a:lnTo>
                    <a:pt x="35" y="80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44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72" y="83"/>
                  </a:lnTo>
                  <a:lnTo>
                    <a:pt x="77" y="79"/>
                  </a:lnTo>
                  <a:lnTo>
                    <a:pt x="77" y="79"/>
                  </a:lnTo>
                  <a:lnTo>
                    <a:pt x="80" y="78"/>
                  </a:lnTo>
                  <a:lnTo>
                    <a:pt x="85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100" y="78"/>
                  </a:lnTo>
                  <a:lnTo>
                    <a:pt x="104" y="79"/>
                  </a:lnTo>
                  <a:lnTo>
                    <a:pt x="105" y="80"/>
                  </a:lnTo>
                  <a:lnTo>
                    <a:pt x="105" y="80"/>
                  </a:lnTo>
                  <a:lnTo>
                    <a:pt x="109" y="82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3"/>
                  </a:lnTo>
                  <a:lnTo>
                    <a:pt x="117" y="69"/>
                  </a:lnTo>
                  <a:lnTo>
                    <a:pt x="118" y="66"/>
                  </a:lnTo>
                  <a:lnTo>
                    <a:pt x="122" y="65"/>
                  </a:lnTo>
                  <a:lnTo>
                    <a:pt x="122" y="65"/>
                  </a:lnTo>
                  <a:lnTo>
                    <a:pt x="124" y="64"/>
                  </a:lnTo>
                  <a:lnTo>
                    <a:pt x="127" y="64"/>
                  </a:lnTo>
                  <a:lnTo>
                    <a:pt x="128" y="61"/>
                  </a:lnTo>
                  <a:lnTo>
                    <a:pt x="128" y="57"/>
                  </a:lnTo>
                  <a:lnTo>
                    <a:pt x="128" y="57"/>
                  </a:lnTo>
                  <a:lnTo>
                    <a:pt x="128" y="56"/>
                  </a:lnTo>
                  <a:lnTo>
                    <a:pt x="128" y="56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19" y="55"/>
                  </a:lnTo>
                  <a:lnTo>
                    <a:pt x="115" y="56"/>
                  </a:lnTo>
                  <a:lnTo>
                    <a:pt x="115" y="56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61" name="자유형 80"/>
            <p:cNvSpPr/>
            <p:nvPr/>
          </p:nvSpPr>
          <p:spPr>
            <a:xfrm>
              <a:off x="3538538" y="2247900"/>
              <a:ext cx="34925" cy="42862"/>
            </a:xfrm>
            <a:custGeom>
              <a:avLst/>
              <a:gdLst>
                <a:gd name="T0" fmla="*/ 32 w 43"/>
                <a:gd name="T1" fmla="*/ 14 h 54"/>
                <a:gd name="T2" fmla="*/ 32 w 43"/>
                <a:gd name="T3" fmla="*/ 14 h 54"/>
                <a:gd name="T4" fmla="*/ 29 w 43"/>
                <a:gd name="T5" fmla="*/ 10 h 54"/>
                <a:gd name="T6" fmla="*/ 27 w 43"/>
                <a:gd name="T7" fmla="*/ 7 h 54"/>
                <a:gd name="T8" fmla="*/ 24 w 43"/>
                <a:gd name="T9" fmla="*/ 6 h 54"/>
                <a:gd name="T10" fmla="*/ 22 w 43"/>
                <a:gd name="T11" fmla="*/ 6 h 54"/>
                <a:gd name="T12" fmla="*/ 22 w 43"/>
                <a:gd name="T13" fmla="*/ 6 h 54"/>
                <a:gd name="T14" fmla="*/ 19 w 43"/>
                <a:gd name="T15" fmla="*/ 5 h 54"/>
                <a:gd name="T16" fmla="*/ 15 w 43"/>
                <a:gd name="T17" fmla="*/ 2 h 54"/>
                <a:gd name="T18" fmla="*/ 13 w 43"/>
                <a:gd name="T19" fmla="*/ 0 h 54"/>
                <a:gd name="T20" fmla="*/ 10 w 43"/>
                <a:gd name="T21" fmla="*/ 0 h 54"/>
                <a:gd name="T22" fmla="*/ 10 w 43"/>
                <a:gd name="T23" fmla="*/ 0 h 54"/>
                <a:gd name="T24" fmla="*/ 0 w 43"/>
                <a:gd name="T25" fmla="*/ 2 h 54"/>
                <a:gd name="T26" fmla="*/ 0 w 43"/>
                <a:gd name="T27" fmla="*/ 2 h 54"/>
                <a:gd name="T28" fmla="*/ 9 w 43"/>
                <a:gd name="T29" fmla="*/ 17 h 54"/>
                <a:gd name="T30" fmla="*/ 9 w 43"/>
                <a:gd name="T31" fmla="*/ 17 h 54"/>
                <a:gd name="T32" fmla="*/ 16 w 43"/>
                <a:gd name="T33" fmla="*/ 29 h 54"/>
                <a:gd name="T34" fmla="*/ 18 w 43"/>
                <a:gd name="T35" fmla="*/ 34 h 54"/>
                <a:gd name="T36" fmla="*/ 19 w 43"/>
                <a:gd name="T37" fmla="*/ 37 h 54"/>
                <a:gd name="T38" fmla="*/ 18 w 43"/>
                <a:gd name="T39" fmla="*/ 38 h 54"/>
                <a:gd name="T40" fmla="*/ 18 w 43"/>
                <a:gd name="T41" fmla="*/ 38 h 54"/>
                <a:gd name="T42" fmla="*/ 16 w 43"/>
                <a:gd name="T43" fmla="*/ 42 h 54"/>
                <a:gd name="T44" fmla="*/ 16 w 43"/>
                <a:gd name="T45" fmla="*/ 45 h 54"/>
                <a:gd name="T46" fmla="*/ 18 w 43"/>
                <a:gd name="T47" fmla="*/ 51 h 54"/>
                <a:gd name="T48" fmla="*/ 20 w 43"/>
                <a:gd name="T49" fmla="*/ 54 h 54"/>
                <a:gd name="T50" fmla="*/ 20 w 43"/>
                <a:gd name="T51" fmla="*/ 54 h 54"/>
                <a:gd name="T52" fmla="*/ 25 w 43"/>
                <a:gd name="T53" fmla="*/ 48 h 54"/>
                <a:gd name="T54" fmla="*/ 28 w 43"/>
                <a:gd name="T55" fmla="*/ 44 h 54"/>
                <a:gd name="T56" fmla="*/ 28 w 43"/>
                <a:gd name="T57" fmla="*/ 42 h 54"/>
                <a:gd name="T58" fmla="*/ 28 w 43"/>
                <a:gd name="T59" fmla="*/ 42 h 54"/>
                <a:gd name="T60" fmla="*/ 29 w 43"/>
                <a:gd name="T61" fmla="*/ 37 h 54"/>
                <a:gd name="T62" fmla="*/ 30 w 43"/>
                <a:gd name="T63" fmla="*/ 35 h 54"/>
                <a:gd name="T64" fmla="*/ 34 w 43"/>
                <a:gd name="T65" fmla="*/ 35 h 54"/>
                <a:gd name="T66" fmla="*/ 34 w 43"/>
                <a:gd name="T67" fmla="*/ 35 h 54"/>
                <a:gd name="T68" fmla="*/ 41 w 43"/>
                <a:gd name="T69" fmla="*/ 37 h 54"/>
                <a:gd name="T70" fmla="*/ 43 w 43"/>
                <a:gd name="T71" fmla="*/ 38 h 54"/>
                <a:gd name="T72" fmla="*/ 43 w 43"/>
                <a:gd name="T73" fmla="*/ 37 h 54"/>
                <a:gd name="T74" fmla="*/ 43 w 43"/>
                <a:gd name="T75" fmla="*/ 37 h 54"/>
                <a:gd name="T76" fmla="*/ 43 w 43"/>
                <a:gd name="T77" fmla="*/ 33 h 54"/>
                <a:gd name="T78" fmla="*/ 41 w 43"/>
                <a:gd name="T79" fmla="*/ 28 h 54"/>
                <a:gd name="T80" fmla="*/ 41 w 43"/>
                <a:gd name="T81" fmla="*/ 28 h 54"/>
                <a:gd name="T82" fmla="*/ 35 w 43"/>
                <a:gd name="T83" fmla="*/ 21 h 54"/>
                <a:gd name="T84" fmla="*/ 32 w 43"/>
                <a:gd name="T85" fmla="*/ 14 h 54"/>
                <a:gd name="T86" fmla="*/ 32 w 43"/>
                <a:gd name="T87" fmla="*/ 14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54">
                  <a:moveTo>
                    <a:pt x="32" y="14"/>
                  </a:moveTo>
                  <a:lnTo>
                    <a:pt x="32" y="14"/>
                  </a:lnTo>
                  <a:lnTo>
                    <a:pt x="29" y="10"/>
                  </a:lnTo>
                  <a:lnTo>
                    <a:pt x="27" y="7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9" y="5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6" y="29"/>
                  </a:lnTo>
                  <a:lnTo>
                    <a:pt x="18" y="34"/>
                  </a:lnTo>
                  <a:lnTo>
                    <a:pt x="19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42"/>
                  </a:lnTo>
                  <a:lnTo>
                    <a:pt x="16" y="45"/>
                  </a:lnTo>
                  <a:lnTo>
                    <a:pt x="18" y="51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5" y="48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9" y="37"/>
                  </a:lnTo>
                  <a:lnTo>
                    <a:pt x="30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41" y="37"/>
                  </a:lnTo>
                  <a:lnTo>
                    <a:pt x="43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3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35" y="21"/>
                  </a:lnTo>
                  <a:lnTo>
                    <a:pt x="32" y="14"/>
                  </a:lnTo>
                  <a:lnTo>
                    <a:pt x="32" y="14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62" name="자유형 81"/>
            <p:cNvSpPr/>
            <p:nvPr/>
          </p:nvSpPr>
          <p:spPr>
            <a:xfrm>
              <a:off x="3487738" y="2309813"/>
              <a:ext cx="69850" cy="38100"/>
            </a:xfrm>
            <a:custGeom>
              <a:avLst/>
              <a:gdLst>
                <a:gd name="T0" fmla="*/ 69 w 89"/>
                <a:gd name="T1" fmla="*/ 0 h 49"/>
                <a:gd name="T2" fmla="*/ 55 w 89"/>
                <a:gd name="T3" fmla="*/ 2 h 49"/>
                <a:gd name="T4" fmla="*/ 52 w 89"/>
                <a:gd name="T5" fmla="*/ 3 h 49"/>
                <a:gd name="T6" fmla="*/ 42 w 89"/>
                <a:gd name="T7" fmla="*/ 8 h 49"/>
                <a:gd name="T8" fmla="*/ 27 w 89"/>
                <a:gd name="T9" fmla="*/ 7 h 49"/>
                <a:gd name="T10" fmla="*/ 19 w 89"/>
                <a:gd name="T11" fmla="*/ 7 h 49"/>
                <a:gd name="T12" fmla="*/ 12 w 89"/>
                <a:gd name="T13" fmla="*/ 6 h 49"/>
                <a:gd name="T14" fmla="*/ 8 w 89"/>
                <a:gd name="T15" fmla="*/ 3 h 49"/>
                <a:gd name="T16" fmla="*/ 3 w 89"/>
                <a:gd name="T17" fmla="*/ 0 h 49"/>
                <a:gd name="T18" fmla="*/ 1 w 89"/>
                <a:gd name="T19" fmla="*/ 2 h 49"/>
                <a:gd name="T20" fmla="*/ 0 w 89"/>
                <a:gd name="T21" fmla="*/ 3 h 49"/>
                <a:gd name="T22" fmla="*/ 0 w 89"/>
                <a:gd name="T23" fmla="*/ 8 h 49"/>
                <a:gd name="T24" fmla="*/ 1 w 89"/>
                <a:gd name="T25" fmla="*/ 11 h 49"/>
                <a:gd name="T26" fmla="*/ 8 w 89"/>
                <a:gd name="T27" fmla="*/ 20 h 49"/>
                <a:gd name="T28" fmla="*/ 7 w 89"/>
                <a:gd name="T29" fmla="*/ 21 h 49"/>
                <a:gd name="T30" fmla="*/ 4 w 89"/>
                <a:gd name="T31" fmla="*/ 21 h 49"/>
                <a:gd name="T32" fmla="*/ 1 w 89"/>
                <a:gd name="T33" fmla="*/ 26 h 49"/>
                <a:gd name="T34" fmla="*/ 1 w 89"/>
                <a:gd name="T35" fmla="*/ 30 h 49"/>
                <a:gd name="T36" fmla="*/ 1 w 89"/>
                <a:gd name="T37" fmla="*/ 33 h 49"/>
                <a:gd name="T38" fmla="*/ 9 w 89"/>
                <a:gd name="T39" fmla="*/ 42 h 49"/>
                <a:gd name="T40" fmla="*/ 12 w 89"/>
                <a:gd name="T41" fmla="*/ 45 h 49"/>
                <a:gd name="T42" fmla="*/ 13 w 89"/>
                <a:gd name="T43" fmla="*/ 46 h 49"/>
                <a:gd name="T44" fmla="*/ 28 w 89"/>
                <a:gd name="T45" fmla="*/ 46 h 49"/>
                <a:gd name="T46" fmla="*/ 32 w 89"/>
                <a:gd name="T47" fmla="*/ 46 h 49"/>
                <a:gd name="T48" fmla="*/ 47 w 89"/>
                <a:gd name="T49" fmla="*/ 49 h 49"/>
                <a:gd name="T50" fmla="*/ 51 w 89"/>
                <a:gd name="T51" fmla="*/ 49 h 49"/>
                <a:gd name="T52" fmla="*/ 52 w 89"/>
                <a:gd name="T53" fmla="*/ 46 h 49"/>
                <a:gd name="T54" fmla="*/ 52 w 89"/>
                <a:gd name="T55" fmla="*/ 45 h 49"/>
                <a:gd name="T56" fmla="*/ 60 w 89"/>
                <a:gd name="T57" fmla="*/ 42 h 49"/>
                <a:gd name="T58" fmla="*/ 59 w 89"/>
                <a:gd name="T59" fmla="*/ 40 h 49"/>
                <a:gd name="T60" fmla="*/ 59 w 89"/>
                <a:gd name="T61" fmla="*/ 39 h 49"/>
                <a:gd name="T62" fmla="*/ 70 w 89"/>
                <a:gd name="T63" fmla="*/ 37 h 49"/>
                <a:gd name="T64" fmla="*/ 74 w 89"/>
                <a:gd name="T65" fmla="*/ 39 h 49"/>
                <a:gd name="T66" fmla="*/ 79 w 89"/>
                <a:gd name="T67" fmla="*/ 37 h 49"/>
                <a:gd name="T68" fmla="*/ 79 w 89"/>
                <a:gd name="T69" fmla="*/ 35 h 49"/>
                <a:gd name="T70" fmla="*/ 78 w 89"/>
                <a:gd name="T71" fmla="*/ 33 h 49"/>
                <a:gd name="T72" fmla="*/ 74 w 89"/>
                <a:gd name="T73" fmla="*/ 28 h 49"/>
                <a:gd name="T74" fmla="*/ 74 w 89"/>
                <a:gd name="T75" fmla="*/ 23 h 49"/>
                <a:gd name="T76" fmla="*/ 75 w 89"/>
                <a:gd name="T77" fmla="*/ 23 h 49"/>
                <a:gd name="T78" fmla="*/ 80 w 89"/>
                <a:gd name="T79" fmla="*/ 17 h 49"/>
                <a:gd name="T80" fmla="*/ 87 w 89"/>
                <a:gd name="T81" fmla="*/ 11 h 49"/>
                <a:gd name="T82" fmla="*/ 88 w 89"/>
                <a:gd name="T83" fmla="*/ 9 h 49"/>
                <a:gd name="T84" fmla="*/ 89 w 89"/>
                <a:gd name="T85" fmla="*/ 8 h 49"/>
                <a:gd name="T86" fmla="*/ 80 w 89"/>
                <a:gd name="T87" fmla="*/ 4 h 49"/>
                <a:gd name="T88" fmla="*/ 79 w 89"/>
                <a:gd name="T89" fmla="*/ 3 h 49"/>
                <a:gd name="T90" fmla="*/ 69 w 89"/>
                <a:gd name="T91" fmla="*/ 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" h="49">
                  <a:moveTo>
                    <a:pt x="69" y="0"/>
                  </a:moveTo>
                  <a:lnTo>
                    <a:pt x="69" y="0"/>
                  </a:lnTo>
                  <a:lnTo>
                    <a:pt x="60" y="0"/>
                  </a:lnTo>
                  <a:lnTo>
                    <a:pt x="55" y="2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47" y="7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19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7" y="17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4" y="21"/>
                  </a:lnTo>
                  <a:lnTo>
                    <a:pt x="3" y="22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5" y="37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41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51" y="49"/>
                  </a:lnTo>
                  <a:lnTo>
                    <a:pt x="52" y="47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5"/>
                  </a:lnTo>
                  <a:lnTo>
                    <a:pt x="55" y="44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9" y="40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66" y="37"/>
                  </a:lnTo>
                  <a:lnTo>
                    <a:pt x="70" y="37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6" y="39"/>
                  </a:lnTo>
                  <a:lnTo>
                    <a:pt x="79" y="37"/>
                  </a:lnTo>
                  <a:lnTo>
                    <a:pt x="79" y="37"/>
                  </a:lnTo>
                  <a:lnTo>
                    <a:pt x="79" y="35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5" y="32"/>
                  </a:lnTo>
                  <a:lnTo>
                    <a:pt x="74" y="28"/>
                  </a:lnTo>
                  <a:lnTo>
                    <a:pt x="74" y="25"/>
                  </a:lnTo>
                  <a:lnTo>
                    <a:pt x="74" y="23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6" y="21"/>
                  </a:lnTo>
                  <a:lnTo>
                    <a:pt x="80" y="17"/>
                  </a:lnTo>
                  <a:lnTo>
                    <a:pt x="83" y="13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8" y="9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4" y="6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79" y="3"/>
                  </a:lnTo>
                  <a:lnTo>
                    <a:pt x="75" y="2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63" name="자유형 82"/>
            <p:cNvSpPr/>
            <p:nvPr/>
          </p:nvSpPr>
          <p:spPr>
            <a:xfrm>
              <a:off x="3467100" y="2333625"/>
              <a:ext cx="30163" cy="22225"/>
            </a:xfrm>
            <a:custGeom>
              <a:avLst/>
              <a:gdLst>
                <a:gd name="T0" fmla="*/ 7 w 38"/>
                <a:gd name="T1" fmla="*/ 27 h 27"/>
                <a:gd name="T2" fmla="*/ 7 w 38"/>
                <a:gd name="T3" fmla="*/ 27 h 27"/>
                <a:gd name="T4" fmla="*/ 7 w 38"/>
                <a:gd name="T5" fmla="*/ 27 h 27"/>
                <a:gd name="T6" fmla="*/ 9 w 38"/>
                <a:gd name="T7" fmla="*/ 27 h 27"/>
                <a:gd name="T8" fmla="*/ 9 w 38"/>
                <a:gd name="T9" fmla="*/ 27 h 27"/>
                <a:gd name="T10" fmla="*/ 9 w 38"/>
                <a:gd name="T11" fmla="*/ 27 h 27"/>
                <a:gd name="T12" fmla="*/ 9 w 38"/>
                <a:gd name="T13" fmla="*/ 27 h 27"/>
                <a:gd name="T14" fmla="*/ 9 w 38"/>
                <a:gd name="T15" fmla="*/ 27 h 27"/>
                <a:gd name="T16" fmla="*/ 9 w 38"/>
                <a:gd name="T17" fmla="*/ 27 h 27"/>
                <a:gd name="T18" fmla="*/ 9 w 38"/>
                <a:gd name="T19" fmla="*/ 27 h 27"/>
                <a:gd name="T20" fmla="*/ 9 w 38"/>
                <a:gd name="T21" fmla="*/ 27 h 27"/>
                <a:gd name="T22" fmla="*/ 14 w 38"/>
                <a:gd name="T23" fmla="*/ 27 h 27"/>
                <a:gd name="T24" fmla="*/ 14 w 38"/>
                <a:gd name="T25" fmla="*/ 27 h 27"/>
                <a:gd name="T26" fmla="*/ 14 w 38"/>
                <a:gd name="T27" fmla="*/ 27 h 27"/>
                <a:gd name="T28" fmla="*/ 14 w 38"/>
                <a:gd name="T29" fmla="*/ 27 h 27"/>
                <a:gd name="T30" fmla="*/ 15 w 38"/>
                <a:gd name="T31" fmla="*/ 27 h 27"/>
                <a:gd name="T32" fmla="*/ 15 w 38"/>
                <a:gd name="T33" fmla="*/ 27 h 27"/>
                <a:gd name="T34" fmla="*/ 16 w 38"/>
                <a:gd name="T35" fmla="*/ 27 h 27"/>
                <a:gd name="T36" fmla="*/ 16 w 38"/>
                <a:gd name="T37" fmla="*/ 27 h 27"/>
                <a:gd name="T38" fmla="*/ 18 w 38"/>
                <a:gd name="T39" fmla="*/ 27 h 27"/>
                <a:gd name="T40" fmla="*/ 18 w 38"/>
                <a:gd name="T41" fmla="*/ 27 h 27"/>
                <a:gd name="T42" fmla="*/ 20 w 38"/>
                <a:gd name="T43" fmla="*/ 25 h 27"/>
                <a:gd name="T44" fmla="*/ 21 w 38"/>
                <a:gd name="T45" fmla="*/ 23 h 27"/>
                <a:gd name="T46" fmla="*/ 23 w 38"/>
                <a:gd name="T47" fmla="*/ 22 h 27"/>
                <a:gd name="T48" fmla="*/ 24 w 38"/>
                <a:gd name="T49" fmla="*/ 22 h 27"/>
                <a:gd name="T50" fmla="*/ 24 w 38"/>
                <a:gd name="T51" fmla="*/ 22 h 27"/>
                <a:gd name="T52" fmla="*/ 26 w 38"/>
                <a:gd name="T53" fmla="*/ 22 h 27"/>
                <a:gd name="T54" fmla="*/ 30 w 38"/>
                <a:gd name="T55" fmla="*/ 20 h 27"/>
                <a:gd name="T56" fmla="*/ 37 w 38"/>
                <a:gd name="T57" fmla="*/ 16 h 27"/>
                <a:gd name="T58" fmla="*/ 37 w 38"/>
                <a:gd name="T59" fmla="*/ 16 h 27"/>
                <a:gd name="T60" fmla="*/ 38 w 38"/>
                <a:gd name="T61" fmla="*/ 15 h 27"/>
                <a:gd name="T62" fmla="*/ 38 w 38"/>
                <a:gd name="T63" fmla="*/ 15 h 27"/>
                <a:gd name="T64" fmla="*/ 37 w 38"/>
                <a:gd name="T65" fmla="*/ 14 h 27"/>
                <a:gd name="T66" fmla="*/ 34 w 38"/>
                <a:gd name="T67" fmla="*/ 11 h 27"/>
                <a:gd name="T68" fmla="*/ 34 w 38"/>
                <a:gd name="T69" fmla="*/ 11 h 27"/>
                <a:gd name="T70" fmla="*/ 30 w 38"/>
                <a:gd name="T71" fmla="*/ 6 h 27"/>
                <a:gd name="T72" fmla="*/ 26 w 38"/>
                <a:gd name="T73" fmla="*/ 2 h 27"/>
                <a:gd name="T74" fmla="*/ 26 w 38"/>
                <a:gd name="T75" fmla="*/ 2 h 27"/>
                <a:gd name="T76" fmla="*/ 26 w 38"/>
                <a:gd name="T77" fmla="*/ 1 h 27"/>
                <a:gd name="T78" fmla="*/ 26 w 38"/>
                <a:gd name="T79" fmla="*/ 1 h 27"/>
                <a:gd name="T80" fmla="*/ 26 w 38"/>
                <a:gd name="T81" fmla="*/ 1 h 27"/>
                <a:gd name="T82" fmla="*/ 26 w 38"/>
                <a:gd name="T83" fmla="*/ 1 h 27"/>
                <a:gd name="T84" fmla="*/ 26 w 38"/>
                <a:gd name="T85" fmla="*/ 0 h 27"/>
                <a:gd name="T86" fmla="*/ 26 w 38"/>
                <a:gd name="T87" fmla="*/ 0 h 27"/>
                <a:gd name="T88" fmla="*/ 2 w 38"/>
                <a:gd name="T89" fmla="*/ 4 h 27"/>
                <a:gd name="T90" fmla="*/ 2 w 38"/>
                <a:gd name="T91" fmla="*/ 4 h 27"/>
                <a:gd name="T92" fmla="*/ 1 w 38"/>
                <a:gd name="T93" fmla="*/ 4 h 27"/>
                <a:gd name="T94" fmla="*/ 1 w 38"/>
                <a:gd name="T95" fmla="*/ 4 h 27"/>
                <a:gd name="T96" fmla="*/ 0 w 38"/>
                <a:gd name="T97" fmla="*/ 11 h 27"/>
                <a:gd name="T98" fmla="*/ 0 w 38"/>
                <a:gd name="T99" fmla="*/ 18 h 27"/>
                <a:gd name="T100" fmla="*/ 0 w 38"/>
                <a:gd name="T101" fmla="*/ 18 h 27"/>
                <a:gd name="T102" fmla="*/ 2 w 38"/>
                <a:gd name="T103" fmla="*/ 23 h 27"/>
                <a:gd name="T104" fmla="*/ 7 w 38"/>
                <a:gd name="T105" fmla="*/ 27 h 27"/>
                <a:gd name="T106" fmla="*/ 7 w 38"/>
                <a:gd name="T107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" h="27">
                  <a:moveTo>
                    <a:pt x="7" y="27"/>
                  </a:move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20" y="25"/>
                  </a:lnTo>
                  <a:lnTo>
                    <a:pt x="21" y="23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30" y="20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7" y="27"/>
                  </a:lnTo>
                  <a:lnTo>
                    <a:pt x="7" y="27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64" name="자유형 83"/>
            <p:cNvSpPr/>
            <p:nvPr/>
          </p:nvSpPr>
          <p:spPr>
            <a:xfrm>
              <a:off x="3486150" y="2189163"/>
              <a:ext cx="203200" cy="115887"/>
            </a:xfrm>
            <a:custGeom>
              <a:avLst/>
              <a:gdLst>
                <a:gd name="T0" fmla="*/ 236 w 255"/>
                <a:gd name="T1" fmla="*/ 85 h 146"/>
                <a:gd name="T2" fmla="*/ 250 w 255"/>
                <a:gd name="T3" fmla="*/ 84 h 146"/>
                <a:gd name="T4" fmla="*/ 250 w 255"/>
                <a:gd name="T5" fmla="*/ 74 h 146"/>
                <a:gd name="T6" fmla="*/ 251 w 255"/>
                <a:gd name="T7" fmla="*/ 69 h 146"/>
                <a:gd name="T8" fmla="*/ 253 w 255"/>
                <a:gd name="T9" fmla="*/ 65 h 146"/>
                <a:gd name="T10" fmla="*/ 255 w 255"/>
                <a:gd name="T11" fmla="*/ 57 h 146"/>
                <a:gd name="T12" fmla="*/ 246 w 255"/>
                <a:gd name="T13" fmla="*/ 52 h 146"/>
                <a:gd name="T14" fmla="*/ 231 w 255"/>
                <a:gd name="T15" fmla="*/ 47 h 146"/>
                <a:gd name="T16" fmla="*/ 220 w 255"/>
                <a:gd name="T17" fmla="*/ 43 h 146"/>
                <a:gd name="T18" fmla="*/ 208 w 255"/>
                <a:gd name="T19" fmla="*/ 39 h 146"/>
                <a:gd name="T20" fmla="*/ 198 w 255"/>
                <a:gd name="T21" fmla="*/ 38 h 146"/>
                <a:gd name="T22" fmla="*/ 189 w 255"/>
                <a:gd name="T23" fmla="*/ 36 h 146"/>
                <a:gd name="T24" fmla="*/ 183 w 255"/>
                <a:gd name="T25" fmla="*/ 23 h 146"/>
                <a:gd name="T26" fmla="*/ 171 w 255"/>
                <a:gd name="T27" fmla="*/ 20 h 146"/>
                <a:gd name="T28" fmla="*/ 169 w 255"/>
                <a:gd name="T29" fmla="*/ 10 h 146"/>
                <a:gd name="T30" fmla="*/ 161 w 255"/>
                <a:gd name="T31" fmla="*/ 0 h 146"/>
                <a:gd name="T32" fmla="*/ 146 w 255"/>
                <a:gd name="T33" fmla="*/ 1 h 146"/>
                <a:gd name="T34" fmla="*/ 138 w 255"/>
                <a:gd name="T35" fmla="*/ 4 h 146"/>
                <a:gd name="T36" fmla="*/ 126 w 255"/>
                <a:gd name="T37" fmla="*/ 5 h 146"/>
                <a:gd name="T38" fmla="*/ 117 w 255"/>
                <a:gd name="T39" fmla="*/ 14 h 146"/>
                <a:gd name="T40" fmla="*/ 112 w 255"/>
                <a:gd name="T41" fmla="*/ 18 h 146"/>
                <a:gd name="T42" fmla="*/ 98 w 255"/>
                <a:gd name="T43" fmla="*/ 15 h 146"/>
                <a:gd name="T44" fmla="*/ 86 w 255"/>
                <a:gd name="T45" fmla="*/ 14 h 146"/>
                <a:gd name="T46" fmla="*/ 80 w 255"/>
                <a:gd name="T47" fmla="*/ 15 h 146"/>
                <a:gd name="T48" fmla="*/ 62 w 255"/>
                <a:gd name="T49" fmla="*/ 11 h 146"/>
                <a:gd name="T50" fmla="*/ 35 w 255"/>
                <a:gd name="T51" fmla="*/ 8 h 146"/>
                <a:gd name="T52" fmla="*/ 27 w 255"/>
                <a:gd name="T53" fmla="*/ 13 h 146"/>
                <a:gd name="T54" fmla="*/ 20 w 255"/>
                <a:gd name="T55" fmla="*/ 19 h 146"/>
                <a:gd name="T56" fmla="*/ 25 w 255"/>
                <a:gd name="T57" fmla="*/ 33 h 146"/>
                <a:gd name="T58" fmla="*/ 11 w 255"/>
                <a:gd name="T59" fmla="*/ 46 h 146"/>
                <a:gd name="T60" fmla="*/ 6 w 255"/>
                <a:gd name="T61" fmla="*/ 62 h 146"/>
                <a:gd name="T62" fmla="*/ 0 w 255"/>
                <a:gd name="T63" fmla="*/ 72 h 146"/>
                <a:gd name="T64" fmla="*/ 9 w 255"/>
                <a:gd name="T65" fmla="*/ 81 h 146"/>
                <a:gd name="T66" fmla="*/ 28 w 255"/>
                <a:gd name="T67" fmla="*/ 84 h 146"/>
                <a:gd name="T68" fmla="*/ 38 w 255"/>
                <a:gd name="T69" fmla="*/ 86 h 146"/>
                <a:gd name="T70" fmla="*/ 47 w 255"/>
                <a:gd name="T71" fmla="*/ 83 h 146"/>
                <a:gd name="T72" fmla="*/ 58 w 255"/>
                <a:gd name="T73" fmla="*/ 79 h 146"/>
                <a:gd name="T74" fmla="*/ 79 w 255"/>
                <a:gd name="T75" fmla="*/ 74 h 146"/>
                <a:gd name="T76" fmla="*/ 90 w 255"/>
                <a:gd name="T77" fmla="*/ 80 h 146"/>
                <a:gd name="T78" fmla="*/ 101 w 255"/>
                <a:gd name="T79" fmla="*/ 95 h 146"/>
                <a:gd name="T80" fmla="*/ 109 w 255"/>
                <a:gd name="T81" fmla="*/ 111 h 146"/>
                <a:gd name="T82" fmla="*/ 96 w 255"/>
                <a:gd name="T83" fmla="*/ 109 h 146"/>
                <a:gd name="T84" fmla="*/ 90 w 255"/>
                <a:gd name="T85" fmla="*/ 122 h 146"/>
                <a:gd name="T86" fmla="*/ 91 w 255"/>
                <a:gd name="T87" fmla="*/ 132 h 146"/>
                <a:gd name="T88" fmla="*/ 104 w 255"/>
                <a:gd name="T89" fmla="*/ 132 h 146"/>
                <a:gd name="T90" fmla="*/ 112 w 255"/>
                <a:gd name="T91" fmla="*/ 122 h 146"/>
                <a:gd name="T92" fmla="*/ 123 w 255"/>
                <a:gd name="T93" fmla="*/ 107 h 146"/>
                <a:gd name="T94" fmla="*/ 142 w 255"/>
                <a:gd name="T95" fmla="*/ 105 h 146"/>
                <a:gd name="T96" fmla="*/ 141 w 255"/>
                <a:gd name="T97" fmla="*/ 114 h 146"/>
                <a:gd name="T98" fmla="*/ 164 w 255"/>
                <a:gd name="T99" fmla="*/ 116 h 146"/>
                <a:gd name="T100" fmla="*/ 155 w 255"/>
                <a:gd name="T101" fmla="*/ 123 h 146"/>
                <a:gd name="T102" fmla="*/ 151 w 255"/>
                <a:gd name="T103" fmla="*/ 131 h 146"/>
                <a:gd name="T104" fmla="*/ 160 w 255"/>
                <a:gd name="T105" fmla="*/ 144 h 146"/>
                <a:gd name="T106" fmla="*/ 171 w 255"/>
                <a:gd name="T107" fmla="*/ 142 h 146"/>
                <a:gd name="T108" fmla="*/ 185 w 255"/>
                <a:gd name="T109" fmla="*/ 137 h 146"/>
                <a:gd name="T110" fmla="*/ 204 w 255"/>
                <a:gd name="T111" fmla="*/ 135 h 146"/>
                <a:gd name="T112" fmla="*/ 190 w 255"/>
                <a:gd name="T113" fmla="*/ 131 h 146"/>
                <a:gd name="T114" fmla="*/ 180 w 255"/>
                <a:gd name="T115" fmla="*/ 126 h 146"/>
                <a:gd name="T116" fmla="*/ 185 w 255"/>
                <a:gd name="T117" fmla="*/ 112 h 146"/>
                <a:gd name="T118" fmla="*/ 214 w 255"/>
                <a:gd name="T119" fmla="*/ 102 h 146"/>
                <a:gd name="T120" fmla="*/ 226 w 255"/>
                <a:gd name="T121" fmla="*/ 93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" h="146">
                  <a:moveTo>
                    <a:pt x="227" y="91"/>
                  </a:moveTo>
                  <a:lnTo>
                    <a:pt x="227" y="91"/>
                  </a:lnTo>
                  <a:lnTo>
                    <a:pt x="230" y="90"/>
                  </a:lnTo>
                  <a:lnTo>
                    <a:pt x="232" y="88"/>
                  </a:lnTo>
                  <a:lnTo>
                    <a:pt x="236" y="85"/>
                  </a:lnTo>
                  <a:lnTo>
                    <a:pt x="237" y="84"/>
                  </a:lnTo>
                  <a:lnTo>
                    <a:pt x="237" y="84"/>
                  </a:lnTo>
                  <a:lnTo>
                    <a:pt x="245" y="85"/>
                  </a:lnTo>
                  <a:lnTo>
                    <a:pt x="247" y="85"/>
                  </a:lnTo>
                  <a:lnTo>
                    <a:pt x="250" y="84"/>
                  </a:lnTo>
                  <a:lnTo>
                    <a:pt x="250" y="84"/>
                  </a:lnTo>
                  <a:lnTo>
                    <a:pt x="251" y="80"/>
                  </a:lnTo>
                  <a:lnTo>
                    <a:pt x="253" y="76"/>
                  </a:lnTo>
                  <a:lnTo>
                    <a:pt x="253" y="76"/>
                  </a:lnTo>
                  <a:lnTo>
                    <a:pt x="250" y="74"/>
                  </a:lnTo>
                  <a:lnTo>
                    <a:pt x="249" y="71"/>
                  </a:lnTo>
                  <a:lnTo>
                    <a:pt x="249" y="70"/>
                  </a:lnTo>
                  <a:lnTo>
                    <a:pt x="249" y="70"/>
                  </a:lnTo>
                  <a:lnTo>
                    <a:pt x="250" y="70"/>
                  </a:lnTo>
                  <a:lnTo>
                    <a:pt x="251" y="69"/>
                  </a:lnTo>
                  <a:lnTo>
                    <a:pt x="254" y="69"/>
                  </a:lnTo>
                  <a:lnTo>
                    <a:pt x="254" y="67"/>
                  </a:lnTo>
                  <a:lnTo>
                    <a:pt x="254" y="67"/>
                  </a:lnTo>
                  <a:lnTo>
                    <a:pt x="254" y="66"/>
                  </a:lnTo>
                  <a:lnTo>
                    <a:pt x="253" y="65"/>
                  </a:lnTo>
                  <a:lnTo>
                    <a:pt x="250" y="62"/>
                  </a:lnTo>
                  <a:lnTo>
                    <a:pt x="250" y="62"/>
                  </a:lnTo>
                  <a:lnTo>
                    <a:pt x="253" y="60"/>
                  </a:lnTo>
                  <a:lnTo>
                    <a:pt x="254" y="58"/>
                  </a:lnTo>
                  <a:lnTo>
                    <a:pt x="255" y="57"/>
                  </a:lnTo>
                  <a:lnTo>
                    <a:pt x="255" y="57"/>
                  </a:lnTo>
                  <a:lnTo>
                    <a:pt x="254" y="55"/>
                  </a:lnTo>
                  <a:lnTo>
                    <a:pt x="253" y="55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4" y="51"/>
                  </a:lnTo>
                  <a:lnTo>
                    <a:pt x="240" y="50"/>
                  </a:lnTo>
                  <a:lnTo>
                    <a:pt x="235" y="48"/>
                  </a:lnTo>
                  <a:lnTo>
                    <a:pt x="235" y="48"/>
                  </a:lnTo>
                  <a:lnTo>
                    <a:pt x="231" y="47"/>
                  </a:lnTo>
                  <a:lnTo>
                    <a:pt x="227" y="47"/>
                  </a:lnTo>
                  <a:lnTo>
                    <a:pt x="223" y="47"/>
                  </a:lnTo>
                  <a:lnTo>
                    <a:pt x="222" y="47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6" y="39"/>
                  </a:lnTo>
                  <a:lnTo>
                    <a:pt x="216" y="39"/>
                  </a:lnTo>
                  <a:lnTo>
                    <a:pt x="214" y="38"/>
                  </a:lnTo>
                  <a:lnTo>
                    <a:pt x="213" y="38"/>
                  </a:lnTo>
                  <a:lnTo>
                    <a:pt x="208" y="39"/>
                  </a:lnTo>
                  <a:lnTo>
                    <a:pt x="208" y="39"/>
                  </a:lnTo>
                  <a:lnTo>
                    <a:pt x="204" y="41"/>
                  </a:lnTo>
                  <a:lnTo>
                    <a:pt x="200" y="41"/>
                  </a:lnTo>
                  <a:lnTo>
                    <a:pt x="200" y="41"/>
                  </a:lnTo>
                  <a:lnTo>
                    <a:pt x="198" y="38"/>
                  </a:lnTo>
                  <a:lnTo>
                    <a:pt x="195" y="37"/>
                  </a:lnTo>
                  <a:lnTo>
                    <a:pt x="194" y="37"/>
                  </a:lnTo>
                  <a:lnTo>
                    <a:pt x="194" y="37"/>
                  </a:lnTo>
                  <a:lnTo>
                    <a:pt x="190" y="37"/>
                  </a:lnTo>
                  <a:lnTo>
                    <a:pt x="189" y="36"/>
                  </a:lnTo>
                  <a:lnTo>
                    <a:pt x="189" y="34"/>
                  </a:lnTo>
                  <a:lnTo>
                    <a:pt x="189" y="34"/>
                  </a:lnTo>
                  <a:lnTo>
                    <a:pt x="188" y="32"/>
                  </a:lnTo>
                  <a:lnTo>
                    <a:pt x="187" y="28"/>
                  </a:lnTo>
                  <a:lnTo>
                    <a:pt x="183" y="23"/>
                  </a:lnTo>
                  <a:lnTo>
                    <a:pt x="183" y="23"/>
                  </a:lnTo>
                  <a:lnTo>
                    <a:pt x="176" y="23"/>
                  </a:lnTo>
                  <a:lnTo>
                    <a:pt x="174" y="22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69" y="17"/>
                  </a:lnTo>
                  <a:lnTo>
                    <a:pt x="169" y="14"/>
                  </a:lnTo>
                  <a:lnTo>
                    <a:pt x="169" y="13"/>
                  </a:lnTo>
                  <a:lnTo>
                    <a:pt x="169" y="13"/>
                  </a:lnTo>
                  <a:lnTo>
                    <a:pt x="169" y="10"/>
                  </a:lnTo>
                  <a:lnTo>
                    <a:pt x="169" y="8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7" y="0"/>
                  </a:lnTo>
                  <a:lnTo>
                    <a:pt x="146" y="1"/>
                  </a:lnTo>
                  <a:lnTo>
                    <a:pt x="146" y="1"/>
                  </a:lnTo>
                  <a:lnTo>
                    <a:pt x="142" y="3"/>
                  </a:lnTo>
                  <a:lnTo>
                    <a:pt x="141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7" y="4"/>
                  </a:lnTo>
                  <a:lnTo>
                    <a:pt x="134" y="3"/>
                  </a:lnTo>
                  <a:lnTo>
                    <a:pt x="134" y="3"/>
                  </a:lnTo>
                  <a:lnTo>
                    <a:pt x="129" y="4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2" y="8"/>
                  </a:lnTo>
                  <a:lnTo>
                    <a:pt x="118" y="11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2" y="18"/>
                  </a:lnTo>
                  <a:lnTo>
                    <a:pt x="108" y="17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100" y="18"/>
                  </a:lnTo>
                  <a:lnTo>
                    <a:pt x="98" y="15"/>
                  </a:lnTo>
                  <a:lnTo>
                    <a:pt x="95" y="14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89" y="15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2" y="15"/>
                  </a:lnTo>
                  <a:lnTo>
                    <a:pt x="80" y="15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0" y="11"/>
                  </a:lnTo>
                  <a:lnTo>
                    <a:pt x="66" y="11"/>
                  </a:lnTo>
                  <a:lnTo>
                    <a:pt x="62" y="11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6" y="9"/>
                  </a:lnTo>
                  <a:lnTo>
                    <a:pt x="49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2" y="8"/>
                  </a:lnTo>
                  <a:lnTo>
                    <a:pt x="30" y="9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4" y="27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4" y="36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1" y="46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7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2" y="67"/>
                  </a:lnTo>
                  <a:lnTo>
                    <a:pt x="1" y="7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2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21" y="83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33" y="84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8" y="86"/>
                  </a:lnTo>
                  <a:lnTo>
                    <a:pt x="39" y="86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44" y="83"/>
                  </a:lnTo>
                  <a:lnTo>
                    <a:pt x="47" y="83"/>
                  </a:lnTo>
                  <a:lnTo>
                    <a:pt x="51" y="84"/>
                  </a:lnTo>
                  <a:lnTo>
                    <a:pt x="51" y="84"/>
                  </a:lnTo>
                  <a:lnTo>
                    <a:pt x="54" y="83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61" y="78"/>
                  </a:lnTo>
                  <a:lnTo>
                    <a:pt x="66" y="75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9" y="74"/>
                  </a:lnTo>
                  <a:lnTo>
                    <a:pt x="81" y="76"/>
                  </a:lnTo>
                  <a:lnTo>
                    <a:pt x="85" y="79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0" y="80"/>
                  </a:lnTo>
                  <a:lnTo>
                    <a:pt x="93" y="81"/>
                  </a:lnTo>
                  <a:lnTo>
                    <a:pt x="95" y="84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101" y="95"/>
                  </a:lnTo>
                  <a:lnTo>
                    <a:pt x="107" y="102"/>
                  </a:lnTo>
                  <a:lnTo>
                    <a:pt x="107" y="102"/>
                  </a:lnTo>
                  <a:lnTo>
                    <a:pt x="109" y="107"/>
                  </a:lnTo>
                  <a:lnTo>
                    <a:pt x="109" y="111"/>
                  </a:lnTo>
                  <a:lnTo>
                    <a:pt x="109" y="111"/>
                  </a:lnTo>
                  <a:lnTo>
                    <a:pt x="109" y="112"/>
                  </a:lnTo>
                  <a:lnTo>
                    <a:pt x="107" y="111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96" y="109"/>
                  </a:lnTo>
                  <a:lnTo>
                    <a:pt x="95" y="111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8"/>
                  </a:lnTo>
                  <a:lnTo>
                    <a:pt x="90" y="122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86" y="130"/>
                  </a:lnTo>
                  <a:lnTo>
                    <a:pt x="88" y="131"/>
                  </a:lnTo>
                  <a:lnTo>
                    <a:pt x="91" y="132"/>
                  </a:lnTo>
                  <a:lnTo>
                    <a:pt x="91" y="132"/>
                  </a:lnTo>
                  <a:lnTo>
                    <a:pt x="95" y="131"/>
                  </a:lnTo>
                  <a:lnTo>
                    <a:pt x="99" y="128"/>
                  </a:lnTo>
                  <a:lnTo>
                    <a:pt x="99" y="128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104" y="128"/>
                  </a:lnTo>
                  <a:lnTo>
                    <a:pt x="105" y="126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5" y="117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31" y="105"/>
                  </a:lnTo>
                  <a:lnTo>
                    <a:pt x="134" y="104"/>
                  </a:lnTo>
                  <a:lnTo>
                    <a:pt x="140" y="104"/>
                  </a:lnTo>
                  <a:lnTo>
                    <a:pt x="140" y="104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1" y="109"/>
                  </a:lnTo>
                  <a:lnTo>
                    <a:pt x="140" y="112"/>
                  </a:lnTo>
                  <a:lnTo>
                    <a:pt x="140" y="113"/>
                  </a:lnTo>
                  <a:lnTo>
                    <a:pt x="141" y="114"/>
                  </a:lnTo>
                  <a:lnTo>
                    <a:pt x="141" y="114"/>
                  </a:lnTo>
                  <a:lnTo>
                    <a:pt x="147" y="116"/>
                  </a:lnTo>
                  <a:lnTo>
                    <a:pt x="155" y="116"/>
                  </a:lnTo>
                  <a:lnTo>
                    <a:pt x="161" y="116"/>
                  </a:lnTo>
                  <a:lnTo>
                    <a:pt x="164" y="116"/>
                  </a:lnTo>
                  <a:lnTo>
                    <a:pt x="164" y="117"/>
                  </a:lnTo>
                  <a:lnTo>
                    <a:pt x="164" y="117"/>
                  </a:lnTo>
                  <a:lnTo>
                    <a:pt x="164" y="119"/>
                  </a:lnTo>
                  <a:lnTo>
                    <a:pt x="161" y="121"/>
                  </a:lnTo>
                  <a:lnTo>
                    <a:pt x="155" y="123"/>
                  </a:lnTo>
                  <a:lnTo>
                    <a:pt x="148" y="126"/>
                  </a:lnTo>
                  <a:lnTo>
                    <a:pt x="145" y="128"/>
                  </a:lnTo>
                  <a:lnTo>
                    <a:pt x="145" y="128"/>
                  </a:lnTo>
                  <a:lnTo>
                    <a:pt x="147" y="130"/>
                  </a:lnTo>
                  <a:lnTo>
                    <a:pt x="151" y="131"/>
                  </a:lnTo>
                  <a:lnTo>
                    <a:pt x="160" y="135"/>
                  </a:lnTo>
                  <a:lnTo>
                    <a:pt x="160" y="135"/>
                  </a:lnTo>
                  <a:lnTo>
                    <a:pt x="161" y="137"/>
                  </a:lnTo>
                  <a:lnTo>
                    <a:pt x="161" y="140"/>
                  </a:lnTo>
                  <a:lnTo>
                    <a:pt x="160" y="144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2" y="146"/>
                  </a:lnTo>
                  <a:lnTo>
                    <a:pt x="165" y="146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5" y="141"/>
                  </a:lnTo>
                  <a:lnTo>
                    <a:pt x="178" y="140"/>
                  </a:lnTo>
                  <a:lnTo>
                    <a:pt x="181" y="138"/>
                  </a:lnTo>
                  <a:lnTo>
                    <a:pt x="185" y="137"/>
                  </a:lnTo>
                  <a:lnTo>
                    <a:pt x="185" y="137"/>
                  </a:lnTo>
                  <a:lnTo>
                    <a:pt x="190" y="135"/>
                  </a:lnTo>
                  <a:lnTo>
                    <a:pt x="197" y="135"/>
                  </a:lnTo>
                  <a:lnTo>
                    <a:pt x="202" y="135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4" y="132"/>
                  </a:lnTo>
                  <a:lnTo>
                    <a:pt x="202" y="131"/>
                  </a:lnTo>
                  <a:lnTo>
                    <a:pt x="198" y="131"/>
                  </a:lnTo>
                  <a:lnTo>
                    <a:pt x="190" y="131"/>
                  </a:lnTo>
                  <a:lnTo>
                    <a:pt x="190" y="131"/>
                  </a:lnTo>
                  <a:lnTo>
                    <a:pt x="187" y="130"/>
                  </a:lnTo>
                  <a:lnTo>
                    <a:pt x="184" y="130"/>
                  </a:lnTo>
                  <a:lnTo>
                    <a:pt x="181" y="127"/>
                  </a:lnTo>
                  <a:lnTo>
                    <a:pt x="180" y="126"/>
                  </a:lnTo>
                  <a:lnTo>
                    <a:pt x="179" y="122"/>
                  </a:lnTo>
                  <a:lnTo>
                    <a:pt x="179" y="118"/>
                  </a:lnTo>
                  <a:lnTo>
                    <a:pt x="179" y="118"/>
                  </a:lnTo>
                  <a:lnTo>
                    <a:pt x="180" y="116"/>
                  </a:lnTo>
                  <a:lnTo>
                    <a:pt x="185" y="112"/>
                  </a:lnTo>
                  <a:lnTo>
                    <a:pt x="192" y="109"/>
                  </a:lnTo>
                  <a:lnTo>
                    <a:pt x="197" y="107"/>
                  </a:lnTo>
                  <a:lnTo>
                    <a:pt x="197" y="107"/>
                  </a:lnTo>
                  <a:lnTo>
                    <a:pt x="206" y="105"/>
                  </a:lnTo>
                  <a:lnTo>
                    <a:pt x="214" y="102"/>
                  </a:lnTo>
                  <a:lnTo>
                    <a:pt x="214" y="102"/>
                  </a:lnTo>
                  <a:lnTo>
                    <a:pt x="226" y="99"/>
                  </a:lnTo>
                  <a:lnTo>
                    <a:pt x="226" y="99"/>
                  </a:lnTo>
                  <a:lnTo>
                    <a:pt x="226" y="94"/>
                  </a:lnTo>
                  <a:lnTo>
                    <a:pt x="226" y="93"/>
                  </a:lnTo>
                  <a:lnTo>
                    <a:pt x="227" y="91"/>
                  </a:lnTo>
                  <a:lnTo>
                    <a:pt x="227" y="91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65" name="자유형 84"/>
            <p:cNvSpPr/>
            <p:nvPr/>
          </p:nvSpPr>
          <p:spPr>
            <a:xfrm>
              <a:off x="3497263" y="2128838"/>
              <a:ext cx="106363" cy="76200"/>
            </a:xfrm>
            <a:custGeom>
              <a:avLst/>
              <a:gdLst>
                <a:gd name="T0" fmla="*/ 124 w 134"/>
                <a:gd name="T1" fmla="*/ 46 h 95"/>
                <a:gd name="T2" fmla="*/ 118 w 134"/>
                <a:gd name="T3" fmla="*/ 39 h 95"/>
                <a:gd name="T4" fmla="*/ 114 w 134"/>
                <a:gd name="T5" fmla="*/ 35 h 95"/>
                <a:gd name="T6" fmla="*/ 112 w 134"/>
                <a:gd name="T7" fmla="*/ 30 h 95"/>
                <a:gd name="T8" fmla="*/ 109 w 134"/>
                <a:gd name="T9" fmla="*/ 20 h 95"/>
                <a:gd name="T10" fmla="*/ 109 w 134"/>
                <a:gd name="T11" fmla="*/ 11 h 95"/>
                <a:gd name="T12" fmla="*/ 103 w 134"/>
                <a:gd name="T13" fmla="*/ 7 h 95"/>
                <a:gd name="T14" fmla="*/ 95 w 134"/>
                <a:gd name="T15" fmla="*/ 6 h 95"/>
                <a:gd name="T16" fmla="*/ 87 w 134"/>
                <a:gd name="T17" fmla="*/ 6 h 95"/>
                <a:gd name="T18" fmla="*/ 82 w 134"/>
                <a:gd name="T19" fmla="*/ 2 h 95"/>
                <a:gd name="T20" fmla="*/ 77 w 134"/>
                <a:gd name="T21" fmla="*/ 4 h 95"/>
                <a:gd name="T22" fmla="*/ 72 w 134"/>
                <a:gd name="T23" fmla="*/ 1 h 95"/>
                <a:gd name="T24" fmla="*/ 67 w 134"/>
                <a:gd name="T25" fmla="*/ 1 h 95"/>
                <a:gd name="T26" fmla="*/ 63 w 134"/>
                <a:gd name="T27" fmla="*/ 6 h 95"/>
                <a:gd name="T28" fmla="*/ 57 w 134"/>
                <a:gd name="T29" fmla="*/ 6 h 95"/>
                <a:gd name="T30" fmla="*/ 52 w 134"/>
                <a:gd name="T31" fmla="*/ 7 h 95"/>
                <a:gd name="T32" fmla="*/ 48 w 134"/>
                <a:gd name="T33" fmla="*/ 15 h 95"/>
                <a:gd name="T34" fmla="*/ 47 w 134"/>
                <a:gd name="T35" fmla="*/ 21 h 95"/>
                <a:gd name="T36" fmla="*/ 44 w 134"/>
                <a:gd name="T37" fmla="*/ 23 h 95"/>
                <a:gd name="T38" fmla="*/ 42 w 134"/>
                <a:gd name="T39" fmla="*/ 25 h 95"/>
                <a:gd name="T40" fmla="*/ 34 w 134"/>
                <a:gd name="T41" fmla="*/ 32 h 95"/>
                <a:gd name="T42" fmla="*/ 33 w 134"/>
                <a:gd name="T43" fmla="*/ 38 h 95"/>
                <a:gd name="T44" fmla="*/ 25 w 134"/>
                <a:gd name="T45" fmla="*/ 40 h 95"/>
                <a:gd name="T46" fmla="*/ 20 w 134"/>
                <a:gd name="T47" fmla="*/ 44 h 95"/>
                <a:gd name="T48" fmla="*/ 16 w 134"/>
                <a:gd name="T49" fmla="*/ 44 h 95"/>
                <a:gd name="T50" fmla="*/ 5 w 134"/>
                <a:gd name="T51" fmla="*/ 46 h 95"/>
                <a:gd name="T52" fmla="*/ 5 w 134"/>
                <a:gd name="T53" fmla="*/ 52 h 95"/>
                <a:gd name="T54" fmla="*/ 7 w 134"/>
                <a:gd name="T55" fmla="*/ 56 h 95"/>
                <a:gd name="T56" fmla="*/ 10 w 134"/>
                <a:gd name="T57" fmla="*/ 66 h 95"/>
                <a:gd name="T58" fmla="*/ 4 w 134"/>
                <a:gd name="T59" fmla="*/ 72 h 95"/>
                <a:gd name="T60" fmla="*/ 0 w 134"/>
                <a:gd name="T61" fmla="*/ 76 h 95"/>
                <a:gd name="T62" fmla="*/ 5 w 134"/>
                <a:gd name="T63" fmla="*/ 81 h 95"/>
                <a:gd name="T64" fmla="*/ 5 w 134"/>
                <a:gd name="T65" fmla="*/ 91 h 95"/>
                <a:gd name="T66" fmla="*/ 10 w 134"/>
                <a:gd name="T67" fmla="*/ 90 h 95"/>
                <a:gd name="T68" fmla="*/ 16 w 134"/>
                <a:gd name="T69" fmla="*/ 85 h 95"/>
                <a:gd name="T70" fmla="*/ 21 w 134"/>
                <a:gd name="T71" fmla="*/ 84 h 95"/>
                <a:gd name="T72" fmla="*/ 46 w 134"/>
                <a:gd name="T73" fmla="*/ 86 h 95"/>
                <a:gd name="T74" fmla="*/ 52 w 134"/>
                <a:gd name="T75" fmla="*/ 87 h 95"/>
                <a:gd name="T76" fmla="*/ 60 w 134"/>
                <a:gd name="T77" fmla="*/ 89 h 95"/>
                <a:gd name="T78" fmla="*/ 68 w 134"/>
                <a:gd name="T79" fmla="*/ 90 h 95"/>
                <a:gd name="T80" fmla="*/ 72 w 134"/>
                <a:gd name="T81" fmla="*/ 90 h 95"/>
                <a:gd name="T82" fmla="*/ 79 w 134"/>
                <a:gd name="T83" fmla="*/ 91 h 95"/>
                <a:gd name="T84" fmla="*/ 86 w 134"/>
                <a:gd name="T85" fmla="*/ 94 h 95"/>
                <a:gd name="T86" fmla="*/ 94 w 134"/>
                <a:gd name="T87" fmla="*/ 93 h 95"/>
                <a:gd name="T88" fmla="*/ 100 w 134"/>
                <a:gd name="T89" fmla="*/ 95 h 95"/>
                <a:gd name="T90" fmla="*/ 103 w 134"/>
                <a:gd name="T91" fmla="*/ 90 h 95"/>
                <a:gd name="T92" fmla="*/ 108 w 134"/>
                <a:gd name="T93" fmla="*/ 84 h 95"/>
                <a:gd name="T94" fmla="*/ 115 w 134"/>
                <a:gd name="T95" fmla="*/ 80 h 95"/>
                <a:gd name="T96" fmla="*/ 119 w 134"/>
                <a:gd name="T97" fmla="*/ 72 h 95"/>
                <a:gd name="T98" fmla="*/ 115 w 134"/>
                <a:gd name="T99" fmla="*/ 62 h 95"/>
                <a:gd name="T100" fmla="*/ 118 w 134"/>
                <a:gd name="T101" fmla="*/ 59 h 95"/>
                <a:gd name="T102" fmla="*/ 127 w 134"/>
                <a:gd name="T103" fmla="*/ 61 h 95"/>
                <a:gd name="T104" fmla="*/ 133 w 134"/>
                <a:gd name="T105" fmla="*/ 57 h 95"/>
                <a:gd name="T106" fmla="*/ 133 w 134"/>
                <a:gd name="T107" fmla="*/ 52 h 95"/>
                <a:gd name="T108" fmla="*/ 126 w 134"/>
                <a:gd name="T109" fmla="*/ 47 h 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4" h="95">
                  <a:moveTo>
                    <a:pt x="126" y="47"/>
                  </a:moveTo>
                  <a:lnTo>
                    <a:pt x="126" y="47"/>
                  </a:lnTo>
                  <a:lnTo>
                    <a:pt x="124" y="46"/>
                  </a:lnTo>
                  <a:lnTo>
                    <a:pt x="123" y="43"/>
                  </a:lnTo>
                  <a:lnTo>
                    <a:pt x="120" y="40"/>
                  </a:lnTo>
                  <a:lnTo>
                    <a:pt x="118" y="39"/>
                  </a:lnTo>
                  <a:lnTo>
                    <a:pt x="118" y="39"/>
                  </a:lnTo>
                  <a:lnTo>
                    <a:pt x="115" y="38"/>
                  </a:lnTo>
                  <a:lnTo>
                    <a:pt x="114" y="35"/>
                  </a:lnTo>
                  <a:lnTo>
                    <a:pt x="113" y="33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09" y="28"/>
                  </a:lnTo>
                  <a:lnTo>
                    <a:pt x="109" y="25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9" y="14"/>
                  </a:lnTo>
                  <a:lnTo>
                    <a:pt x="109" y="11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3" y="7"/>
                  </a:lnTo>
                  <a:lnTo>
                    <a:pt x="99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5" y="4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77" y="4"/>
                  </a:lnTo>
                  <a:lnTo>
                    <a:pt x="76" y="2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5" y="5"/>
                  </a:lnTo>
                  <a:lnTo>
                    <a:pt x="63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57" y="6"/>
                  </a:lnTo>
                  <a:lnTo>
                    <a:pt x="54" y="6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8" y="11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8" y="20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6" y="21"/>
                  </a:lnTo>
                  <a:lnTo>
                    <a:pt x="44" y="23"/>
                  </a:lnTo>
                  <a:lnTo>
                    <a:pt x="43" y="24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38" y="28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5"/>
                  </a:lnTo>
                  <a:lnTo>
                    <a:pt x="34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28" y="39"/>
                  </a:lnTo>
                  <a:lnTo>
                    <a:pt x="25" y="40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0" y="44"/>
                  </a:lnTo>
                  <a:lnTo>
                    <a:pt x="19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5" y="52"/>
                  </a:lnTo>
                  <a:lnTo>
                    <a:pt x="6" y="54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9" y="58"/>
                  </a:lnTo>
                  <a:lnTo>
                    <a:pt x="10" y="62"/>
                  </a:lnTo>
                  <a:lnTo>
                    <a:pt x="10" y="66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4" y="72"/>
                  </a:lnTo>
                  <a:lnTo>
                    <a:pt x="1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9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9" y="91"/>
                  </a:lnTo>
                  <a:lnTo>
                    <a:pt x="10" y="90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6" y="85"/>
                  </a:lnTo>
                  <a:lnTo>
                    <a:pt x="18" y="84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35" y="84"/>
                  </a:lnTo>
                  <a:lnTo>
                    <a:pt x="42" y="85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8" y="87"/>
                  </a:lnTo>
                  <a:lnTo>
                    <a:pt x="52" y="87"/>
                  </a:lnTo>
                  <a:lnTo>
                    <a:pt x="56" y="87"/>
                  </a:lnTo>
                  <a:lnTo>
                    <a:pt x="60" y="89"/>
                  </a:lnTo>
                  <a:lnTo>
                    <a:pt x="60" y="89"/>
                  </a:lnTo>
                  <a:lnTo>
                    <a:pt x="66" y="91"/>
                  </a:lnTo>
                  <a:lnTo>
                    <a:pt x="68" y="91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70" y="90"/>
                  </a:lnTo>
                  <a:lnTo>
                    <a:pt x="72" y="90"/>
                  </a:lnTo>
                  <a:lnTo>
                    <a:pt x="75" y="91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1" y="90"/>
                  </a:lnTo>
                  <a:lnTo>
                    <a:pt x="84" y="91"/>
                  </a:lnTo>
                  <a:lnTo>
                    <a:pt x="86" y="94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94" y="93"/>
                  </a:lnTo>
                  <a:lnTo>
                    <a:pt x="98" y="94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3" y="90"/>
                  </a:lnTo>
                  <a:lnTo>
                    <a:pt x="103" y="90"/>
                  </a:lnTo>
                  <a:lnTo>
                    <a:pt x="104" y="87"/>
                  </a:lnTo>
                  <a:lnTo>
                    <a:pt x="108" y="84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15" y="80"/>
                  </a:lnTo>
                  <a:lnTo>
                    <a:pt x="120" y="79"/>
                  </a:lnTo>
                  <a:lnTo>
                    <a:pt x="120" y="79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7" y="65"/>
                  </a:lnTo>
                  <a:lnTo>
                    <a:pt x="115" y="62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8" y="59"/>
                  </a:lnTo>
                  <a:lnTo>
                    <a:pt x="122" y="59"/>
                  </a:lnTo>
                  <a:lnTo>
                    <a:pt x="124" y="61"/>
                  </a:lnTo>
                  <a:lnTo>
                    <a:pt x="127" y="61"/>
                  </a:lnTo>
                  <a:lnTo>
                    <a:pt x="127" y="61"/>
                  </a:lnTo>
                  <a:lnTo>
                    <a:pt x="132" y="58"/>
                  </a:lnTo>
                  <a:lnTo>
                    <a:pt x="133" y="57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3" y="52"/>
                  </a:lnTo>
                  <a:lnTo>
                    <a:pt x="131" y="49"/>
                  </a:lnTo>
                  <a:lnTo>
                    <a:pt x="126" y="47"/>
                  </a:lnTo>
                  <a:lnTo>
                    <a:pt x="126" y="47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66" name="자유형 85"/>
            <p:cNvSpPr/>
            <p:nvPr/>
          </p:nvSpPr>
          <p:spPr>
            <a:xfrm>
              <a:off x="3471863" y="2098675"/>
              <a:ext cx="82550" cy="39687"/>
            </a:xfrm>
            <a:custGeom>
              <a:avLst/>
              <a:gdLst>
                <a:gd name="T0" fmla="*/ 34 w 104"/>
                <a:gd name="T1" fmla="*/ 34 h 49"/>
                <a:gd name="T2" fmla="*/ 47 w 104"/>
                <a:gd name="T3" fmla="*/ 34 h 49"/>
                <a:gd name="T4" fmla="*/ 52 w 104"/>
                <a:gd name="T5" fmla="*/ 34 h 49"/>
                <a:gd name="T6" fmla="*/ 57 w 104"/>
                <a:gd name="T7" fmla="*/ 35 h 49"/>
                <a:gd name="T8" fmla="*/ 61 w 104"/>
                <a:gd name="T9" fmla="*/ 37 h 49"/>
                <a:gd name="T10" fmla="*/ 64 w 104"/>
                <a:gd name="T11" fmla="*/ 38 h 49"/>
                <a:gd name="T12" fmla="*/ 74 w 104"/>
                <a:gd name="T13" fmla="*/ 44 h 49"/>
                <a:gd name="T14" fmla="*/ 81 w 104"/>
                <a:gd name="T15" fmla="*/ 49 h 49"/>
                <a:gd name="T16" fmla="*/ 84 w 104"/>
                <a:gd name="T17" fmla="*/ 45 h 49"/>
                <a:gd name="T18" fmla="*/ 86 w 104"/>
                <a:gd name="T19" fmla="*/ 44 h 49"/>
                <a:gd name="T20" fmla="*/ 94 w 104"/>
                <a:gd name="T21" fmla="*/ 44 h 49"/>
                <a:gd name="T22" fmla="*/ 95 w 104"/>
                <a:gd name="T23" fmla="*/ 44 h 49"/>
                <a:gd name="T24" fmla="*/ 99 w 104"/>
                <a:gd name="T25" fmla="*/ 39 h 49"/>
                <a:gd name="T26" fmla="*/ 104 w 104"/>
                <a:gd name="T27" fmla="*/ 38 h 49"/>
                <a:gd name="T28" fmla="*/ 103 w 104"/>
                <a:gd name="T29" fmla="*/ 33 h 49"/>
                <a:gd name="T30" fmla="*/ 100 w 104"/>
                <a:gd name="T31" fmla="*/ 29 h 49"/>
                <a:gd name="T32" fmla="*/ 97 w 104"/>
                <a:gd name="T33" fmla="*/ 23 h 49"/>
                <a:gd name="T34" fmla="*/ 97 w 104"/>
                <a:gd name="T35" fmla="*/ 20 h 49"/>
                <a:gd name="T36" fmla="*/ 97 w 104"/>
                <a:gd name="T37" fmla="*/ 15 h 49"/>
                <a:gd name="T38" fmla="*/ 94 w 104"/>
                <a:gd name="T39" fmla="*/ 12 h 49"/>
                <a:gd name="T40" fmla="*/ 93 w 104"/>
                <a:gd name="T41" fmla="*/ 9 h 49"/>
                <a:gd name="T42" fmla="*/ 79 w 104"/>
                <a:gd name="T43" fmla="*/ 9 h 49"/>
                <a:gd name="T44" fmla="*/ 75 w 104"/>
                <a:gd name="T45" fmla="*/ 7 h 49"/>
                <a:gd name="T46" fmla="*/ 64 w 104"/>
                <a:gd name="T47" fmla="*/ 0 h 49"/>
                <a:gd name="T48" fmla="*/ 59 w 104"/>
                <a:gd name="T49" fmla="*/ 0 h 49"/>
                <a:gd name="T50" fmla="*/ 48 w 104"/>
                <a:gd name="T51" fmla="*/ 0 h 49"/>
                <a:gd name="T52" fmla="*/ 47 w 104"/>
                <a:gd name="T53" fmla="*/ 6 h 49"/>
                <a:gd name="T54" fmla="*/ 47 w 104"/>
                <a:gd name="T55" fmla="*/ 14 h 49"/>
                <a:gd name="T56" fmla="*/ 46 w 104"/>
                <a:gd name="T57" fmla="*/ 17 h 49"/>
                <a:gd name="T58" fmla="*/ 36 w 104"/>
                <a:gd name="T59" fmla="*/ 20 h 49"/>
                <a:gd name="T60" fmla="*/ 32 w 104"/>
                <a:gd name="T61" fmla="*/ 17 h 49"/>
                <a:gd name="T62" fmla="*/ 23 w 104"/>
                <a:gd name="T63" fmla="*/ 5 h 49"/>
                <a:gd name="T64" fmla="*/ 22 w 104"/>
                <a:gd name="T65" fmla="*/ 3 h 49"/>
                <a:gd name="T66" fmla="*/ 17 w 104"/>
                <a:gd name="T67" fmla="*/ 6 h 49"/>
                <a:gd name="T68" fmla="*/ 9 w 104"/>
                <a:gd name="T69" fmla="*/ 11 h 49"/>
                <a:gd name="T70" fmla="*/ 6 w 104"/>
                <a:gd name="T71" fmla="*/ 16 h 49"/>
                <a:gd name="T72" fmla="*/ 4 w 104"/>
                <a:gd name="T73" fmla="*/ 23 h 49"/>
                <a:gd name="T74" fmla="*/ 1 w 104"/>
                <a:gd name="T75" fmla="*/ 25 h 49"/>
                <a:gd name="T76" fmla="*/ 0 w 104"/>
                <a:gd name="T77" fmla="*/ 31 h 49"/>
                <a:gd name="T78" fmla="*/ 1 w 104"/>
                <a:gd name="T79" fmla="*/ 37 h 49"/>
                <a:gd name="T80" fmla="*/ 1 w 104"/>
                <a:gd name="T81" fmla="*/ 37 h 49"/>
                <a:gd name="T82" fmla="*/ 13 w 104"/>
                <a:gd name="T83" fmla="*/ 34 h 49"/>
                <a:gd name="T84" fmla="*/ 18 w 104"/>
                <a:gd name="T85" fmla="*/ 33 h 49"/>
                <a:gd name="T86" fmla="*/ 34 w 104"/>
                <a:gd name="T87" fmla="*/ 34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49">
                  <a:moveTo>
                    <a:pt x="34" y="34"/>
                  </a:moveTo>
                  <a:lnTo>
                    <a:pt x="34" y="34"/>
                  </a:lnTo>
                  <a:lnTo>
                    <a:pt x="42" y="34"/>
                  </a:lnTo>
                  <a:lnTo>
                    <a:pt x="47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5" y="34"/>
                  </a:lnTo>
                  <a:lnTo>
                    <a:pt x="57" y="35"/>
                  </a:lnTo>
                  <a:lnTo>
                    <a:pt x="59" y="37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4" y="38"/>
                  </a:lnTo>
                  <a:lnTo>
                    <a:pt x="67" y="39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86" y="44"/>
                  </a:lnTo>
                  <a:lnTo>
                    <a:pt x="89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5" y="44"/>
                  </a:lnTo>
                  <a:lnTo>
                    <a:pt x="97" y="43"/>
                  </a:lnTo>
                  <a:lnTo>
                    <a:pt x="99" y="39"/>
                  </a:lnTo>
                  <a:lnTo>
                    <a:pt x="99" y="39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3" y="33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7" y="25"/>
                  </a:lnTo>
                  <a:lnTo>
                    <a:pt x="97" y="23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97" y="16"/>
                  </a:lnTo>
                  <a:lnTo>
                    <a:pt x="97" y="15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84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5" y="7"/>
                  </a:lnTo>
                  <a:lnTo>
                    <a:pt x="71" y="5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7" y="6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6" y="17"/>
                  </a:lnTo>
                  <a:lnTo>
                    <a:pt x="43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2" y="17"/>
                  </a:lnTo>
                  <a:lnTo>
                    <a:pt x="29" y="14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5" y="20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8" y="35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8" y="33"/>
                  </a:lnTo>
                  <a:lnTo>
                    <a:pt x="24" y="33"/>
                  </a:lnTo>
                  <a:lnTo>
                    <a:pt x="34" y="34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67" name="자유형 86"/>
            <p:cNvSpPr/>
            <p:nvPr/>
          </p:nvSpPr>
          <p:spPr>
            <a:xfrm>
              <a:off x="3470275" y="2124075"/>
              <a:ext cx="66675" cy="39687"/>
            </a:xfrm>
            <a:custGeom>
              <a:avLst/>
              <a:gdLst>
                <a:gd name="T0" fmla="*/ 11 w 82"/>
                <a:gd name="T1" fmla="*/ 24 h 49"/>
                <a:gd name="T2" fmla="*/ 18 w 82"/>
                <a:gd name="T3" fmla="*/ 28 h 49"/>
                <a:gd name="T4" fmla="*/ 19 w 82"/>
                <a:gd name="T5" fmla="*/ 28 h 49"/>
                <a:gd name="T6" fmla="*/ 24 w 82"/>
                <a:gd name="T7" fmla="*/ 29 h 49"/>
                <a:gd name="T8" fmla="*/ 28 w 82"/>
                <a:gd name="T9" fmla="*/ 31 h 49"/>
                <a:gd name="T10" fmla="*/ 27 w 82"/>
                <a:gd name="T11" fmla="*/ 38 h 49"/>
                <a:gd name="T12" fmla="*/ 28 w 82"/>
                <a:gd name="T13" fmla="*/ 42 h 49"/>
                <a:gd name="T14" fmla="*/ 33 w 82"/>
                <a:gd name="T15" fmla="*/ 44 h 49"/>
                <a:gd name="T16" fmla="*/ 39 w 82"/>
                <a:gd name="T17" fmla="*/ 49 h 49"/>
                <a:gd name="T18" fmla="*/ 49 w 82"/>
                <a:gd name="T19" fmla="*/ 49 h 49"/>
                <a:gd name="T20" fmla="*/ 52 w 82"/>
                <a:gd name="T21" fmla="*/ 49 h 49"/>
                <a:gd name="T22" fmla="*/ 56 w 82"/>
                <a:gd name="T23" fmla="*/ 47 h 49"/>
                <a:gd name="T24" fmla="*/ 58 w 82"/>
                <a:gd name="T25" fmla="*/ 45 h 49"/>
                <a:gd name="T26" fmla="*/ 66 w 82"/>
                <a:gd name="T27" fmla="*/ 43 h 49"/>
                <a:gd name="T28" fmla="*/ 67 w 82"/>
                <a:gd name="T29" fmla="*/ 43 h 49"/>
                <a:gd name="T30" fmla="*/ 67 w 82"/>
                <a:gd name="T31" fmla="*/ 37 h 49"/>
                <a:gd name="T32" fmla="*/ 71 w 82"/>
                <a:gd name="T33" fmla="*/ 33 h 49"/>
                <a:gd name="T34" fmla="*/ 75 w 82"/>
                <a:gd name="T35" fmla="*/ 30 h 49"/>
                <a:gd name="T36" fmla="*/ 77 w 82"/>
                <a:gd name="T37" fmla="*/ 28 h 49"/>
                <a:gd name="T38" fmla="*/ 80 w 82"/>
                <a:gd name="T39" fmla="*/ 26 h 49"/>
                <a:gd name="T40" fmla="*/ 81 w 82"/>
                <a:gd name="T41" fmla="*/ 25 h 49"/>
                <a:gd name="T42" fmla="*/ 81 w 82"/>
                <a:gd name="T43" fmla="*/ 20 h 49"/>
                <a:gd name="T44" fmla="*/ 81 w 82"/>
                <a:gd name="T45" fmla="*/ 19 h 49"/>
                <a:gd name="T46" fmla="*/ 82 w 82"/>
                <a:gd name="T47" fmla="*/ 16 h 49"/>
                <a:gd name="T48" fmla="*/ 75 w 82"/>
                <a:gd name="T49" fmla="*/ 11 h 49"/>
                <a:gd name="T50" fmla="*/ 65 w 82"/>
                <a:gd name="T51" fmla="*/ 5 h 49"/>
                <a:gd name="T52" fmla="*/ 62 w 82"/>
                <a:gd name="T53" fmla="*/ 4 h 49"/>
                <a:gd name="T54" fmla="*/ 58 w 82"/>
                <a:gd name="T55" fmla="*/ 2 h 49"/>
                <a:gd name="T56" fmla="*/ 53 w 82"/>
                <a:gd name="T57" fmla="*/ 1 h 49"/>
                <a:gd name="T58" fmla="*/ 48 w 82"/>
                <a:gd name="T59" fmla="*/ 1 h 49"/>
                <a:gd name="T60" fmla="*/ 35 w 82"/>
                <a:gd name="T61" fmla="*/ 1 h 49"/>
                <a:gd name="T62" fmla="*/ 25 w 82"/>
                <a:gd name="T63" fmla="*/ 0 h 49"/>
                <a:gd name="T64" fmla="*/ 14 w 82"/>
                <a:gd name="T65" fmla="*/ 1 h 49"/>
                <a:gd name="T66" fmla="*/ 9 w 82"/>
                <a:gd name="T67" fmla="*/ 2 h 49"/>
                <a:gd name="T68" fmla="*/ 2 w 82"/>
                <a:gd name="T69" fmla="*/ 4 h 49"/>
                <a:gd name="T70" fmla="*/ 5 w 82"/>
                <a:gd name="T71" fmla="*/ 12 h 49"/>
                <a:gd name="T72" fmla="*/ 1 w 82"/>
                <a:gd name="T73" fmla="*/ 19 h 49"/>
                <a:gd name="T74" fmla="*/ 0 w 82"/>
                <a:gd name="T75" fmla="*/ 21 h 49"/>
                <a:gd name="T76" fmla="*/ 2 w 82"/>
                <a:gd name="T77" fmla="*/ 24 h 49"/>
                <a:gd name="T78" fmla="*/ 7 w 82"/>
                <a:gd name="T79" fmla="*/ 23 h 49"/>
                <a:gd name="T80" fmla="*/ 11 w 82"/>
                <a:gd name="T81" fmla="*/ 24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" h="49">
                  <a:moveTo>
                    <a:pt x="11" y="24"/>
                  </a:moveTo>
                  <a:lnTo>
                    <a:pt x="11" y="24"/>
                  </a:lnTo>
                  <a:lnTo>
                    <a:pt x="15" y="26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4" y="29"/>
                  </a:lnTo>
                  <a:lnTo>
                    <a:pt x="27" y="30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7" y="38"/>
                  </a:lnTo>
                  <a:lnTo>
                    <a:pt x="27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3" y="44"/>
                  </a:lnTo>
                  <a:lnTo>
                    <a:pt x="37" y="47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8" y="45"/>
                  </a:lnTo>
                  <a:lnTo>
                    <a:pt x="61" y="44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7" y="43"/>
                  </a:lnTo>
                  <a:lnTo>
                    <a:pt x="67" y="40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71" y="33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6" y="29"/>
                  </a:lnTo>
                  <a:lnTo>
                    <a:pt x="77" y="28"/>
                  </a:lnTo>
                  <a:lnTo>
                    <a:pt x="79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1" y="25"/>
                  </a:lnTo>
                  <a:lnTo>
                    <a:pt x="81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19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68" y="6"/>
                  </a:lnTo>
                  <a:lnTo>
                    <a:pt x="65" y="5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48" y="1"/>
                  </a:lnTo>
                  <a:lnTo>
                    <a:pt x="43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9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9"/>
                  </a:lnTo>
                  <a:lnTo>
                    <a:pt x="5" y="12"/>
                  </a:lnTo>
                  <a:lnTo>
                    <a:pt x="4" y="16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1" y="24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68" name="자유형 87"/>
            <p:cNvSpPr/>
            <p:nvPr/>
          </p:nvSpPr>
          <p:spPr>
            <a:xfrm>
              <a:off x="3308350" y="2259013"/>
              <a:ext cx="50800" cy="28575"/>
            </a:xfrm>
            <a:custGeom>
              <a:avLst/>
              <a:gdLst>
                <a:gd name="T0" fmla="*/ 58 w 64"/>
                <a:gd name="T1" fmla="*/ 14 h 34"/>
                <a:gd name="T2" fmla="*/ 53 w 64"/>
                <a:gd name="T3" fmla="*/ 13 h 34"/>
                <a:gd name="T4" fmla="*/ 50 w 64"/>
                <a:gd name="T5" fmla="*/ 10 h 34"/>
                <a:gd name="T6" fmla="*/ 50 w 64"/>
                <a:gd name="T7" fmla="*/ 4 h 34"/>
                <a:gd name="T8" fmla="*/ 41 w 64"/>
                <a:gd name="T9" fmla="*/ 1 h 34"/>
                <a:gd name="T10" fmla="*/ 36 w 64"/>
                <a:gd name="T11" fmla="*/ 0 h 34"/>
                <a:gd name="T12" fmla="*/ 32 w 64"/>
                <a:gd name="T13" fmla="*/ 1 h 34"/>
                <a:gd name="T14" fmla="*/ 19 w 64"/>
                <a:gd name="T15" fmla="*/ 1 h 34"/>
                <a:gd name="T16" fmla="*/ 19 w 64"/>
                <a:gd name="T17" fmla="*/ 2 h 34"/>
                <a:gd name="T18" fmla="*/ 18 w 64"/>
                <a:gd name="T19" fmla="*/ 4 h 34"/>
                <a:gd name="T20" fmla="*/ 13 w 64"/>
                <a:gd name="T21" fmla="*/ 5 h 34"/>
                <a:gd name="T22" fmla="*/ 11 w 64"/>
                <a:gd name="T23" fmla="*/ 10 h 34"/>
                <a:gd name="T24" fmla="*/ 9 w 64"/>
                <a:gd name="T25" fmla="*/ 11 h 34"/>
                <a:gd name="T26" fmla="*/ 3 w 64"/>
                <a:gd name="T27" fmla="*/ 18 h 34"/>
                <a:gd name="T28" fmla="*/ 2 w 64"/>
                <a:gd name="T29" fmla="*/ 22 h 34"/>
                <a:gd name="T30" fmla="*/ 0 w 64"/>
                <a:gd name="T31" fmla="*/ 27 h 34"/>
                <a:gd name="T32" fmla="*/ 3 w 64"/>
                <a:gd name="T33" fmla="*/ 25 h 34"/>
                <a:gd name="T34" fmla="*/ 6 w 64"/>
                <a:gd name="T35" fmla="*/ 24 h 34"/>
                <a:gd name="T36" fmla="*/ 9 w 64"/>
                <a:gd name="T37" fmla="*/ 24 h 34"/>
                <a:gd name="T38" fmla="*/ 9 w 64"/>
                <a:gd name="T39" fmla="*/ 27 h 34"/>
                <a:gd name="T40" fmla="*/ 12 w 64"/>
                <a:gd name="T41" fmla="*/ 29 h 34"/>
                <a:gd name="T42" fmla="*/ 12 w 64"/>
                <a:gd name="T43" fmla="*/ 33 h 34"/>
                <a:gd name="T44" fmla="*/ 12 w 64"/>
                <a:gd name="T45" fmla="*/ 34 h 34"/>
                <a:gd name="T46" fmla="*/ 25 w 64"/>
                <a:gd name="T47" fmla="*/ 33 h 34"/>
                <a:gd name="T48" fmla="*/ 26 w 64"/>
                <a:gd name="T49" fmla="*/ 32 h 34"/>
                <a:gd name="T50" fmla="*/ 31 w 64"/>
                <a:gd name="T51" fmla="*/ 23 h 34"/>
                <a:gd name="T52" fmla="*/ 32 w 64"/>
                <a:gd name="T53" fmla="*/ 24 h 34"/>
                <a:gd name="T54" fmla="*/ 40 w 64"/>
                <a:gd name="T55" fmla="*/ 33 h 34"/>
                <a:gd name="T56" fmla="*/ 41 w 64"/>
                <a:gd name="T57" fmla="*/ 33 h 34"/>
                <a:gd name="T58" fmla="*/ 44 w 64"/>
                <a:gd name="T59" fmla="*/ 28 h 34"/>
                <a:gd name="T60" fmla="*/ 44 w 64"/>
                <a:gd name="T61" fmla="*/ 25 h 34"/>
                <a:gd name="T62" fmla="*/ 49 w 64"/>
                <a:gd name="T63" fmla="*/ 24 h 34"/>
                <a:gd name="T64" fmla="*/ 53 w 64"/>
                <a:gd name="T65" fmla="*/ 25 h 34"/>
                <a:gd name="T66" fmla="*/ 55 w 64"/>
                <a:gd name="T67" fmla="*/ 23 h 34"/>
                <a:gd name="T68" fmla="*/ 55 w 64"/>
                <a:gd name="T69" fmla="*/ 22 h 34"/>
                <a:gd name="T70" fmla="*/ 59 w 64"/>
                <a:gd name="T71" fmla="*/ 22 h 34"/>
                <a:gd name="T72" fmla="*/ 60 w 64"/>
                <a:gd name="T73" fmla="*/ 20 h 34"/>
                <a:gd name="T74" fmla="*/ 61 w 64"/>
                <a:gd name="T75" fmla="*/ 18 h 34"/>
                <a:gd name="T76" fmla="*/ 64 w 64"/>
                <a:gd name="T77" fmla="*/ 15 h 34"/>
                <a:gd name="T78" fmla="*/ 58 w 64"/>
                <a:gd name="T79" fmla="*/ 14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34">
                  <a:moveTo>
                    <a:pt x="58" y="14"/>
                  </a:moveTo>
                  <a:lnTo>
                    <a:pt x="58" y="14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27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2" y="29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2" y="24"/>
                  </a:lnTo>
                  <a:lnTo>
                    <a:pt x="35" y="27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5"/>
                  </a:lnTo>
                  <a:lnTo>
                    <a:pt x="45" y="25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53" y="25"/>
                  </a:lnTo>
                  <a:lnTo>
                    <a:pt x="55" y="24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6" y="20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0" y="20"/>
                  </a:lnTo>
                  <a:lnTo>
                    <a:pt x="61" y="19"/>
                  </a:lnTo>
                  <a:lnTo>
                    <a:pt x="61" y="18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14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69" name="자유형 88"/>
            <p:cNvSpPr/>
            <p:nvPr/>
          </p:nvSpPr>
          <p:spPr>
            <a:xfrm>
              <a:off x="3306763" y="2151063"/>
              <a:ext cx="100013" cy="114300"/>
            </a:xfrm>
            <a:custGeom>
              <a:avLst/>
              <a:gdLst>
                <a:gd name="T0" fmla="*/ 11 w 127"/>
                <a:gd name="T1" fmla="*/ 42 h 143"/>
                <a:gd name="T2" fmla="*/ 13 w 127"/>
                <a:gd name="T3" fmla="*/ 48 h 143"/>
                <a:gd name="T4" fmla="*/ 13 w 127"/>
                <a:gd name="T5" fmla="*/ 53 h 143"/>
                <a:gd name="T6" fmla="*/ 10 w 127"/>
                <a:gd name="T7" fmla="*/ 58 h 143"/>
                <a:gd name="T8" fmla="*/ 2 w 127"/>
                <a:gd name="T9" fmla="*/ 61 h 143"/>
                <a:gd name="T10" fmla="*/ 2 w 127"/>
                <a:gd name="T11" fmla="*/ 67 h 143"/>
                <a:gd name="T12" fmla="*/ 1 w 127"/>
                <a:gd name="T13" fmla="*/ 81 h 143"/>
                <a:gd name="T14" fmla="*/ 4 w 127"/>
                <a:gd name="T15" fmla="*/ 87 h 143"/>
                <a:gd name="T16" fmla="*/ 1 w 127"/>
                <a:gd name="T17" fmla="*/ 92 h 143"/>
                <a:gd name="T18" fmla="*/ 6 w 127"/>
                <a:gd name="T19" fmla="*/ 105 h 143"/>
                <a:gd name="T20" fmla="*/ 18 w 127"/>
                <a:gd name="T21" fmla="*/ 110 h 143"/>
                <a:gd name="T22" fmla="*/ 25 w 127"/>
                <a:gd name="T23" fmla="*/ 113 h 143"/>
                <a:gd name="T24" fmla="*/ 30 w 127"/>
                <a:gd name="T25" fmla="*/ 115 h 143"/>
                <a:gd name="T26" fmla="*/ 24 w 127"/>
                <a:gd name="T27" fmla="*/ 124 h 143"/>
                <a:gd name="T28" fmla="*/ 21 w 127"/>
                <a:gd name="T29" fmla="*/ 138 h 143"/>
                <a:gd name="T30" fmla="*/ 38 w 127"/>
                <a:gd name="T31" fmla="*/ 137 h 143"/>
                <a:gd name="T32" fmla="*/ 52 w 127"/>
                <a:gd name="T33" fmla="*/ 141 h 143"/>
                <a:gd name="T34" fmla="*/ 56 w 127"/>
                <a:gd name="T35" fmla="*/ 141 h 143"/>
                <a:gd name="T36" fmla="*/ 62 w 127"/>
                <a:gd name="T37" fmla="*/ 142 h 143"/>
                <a:gd name="T38" fmla="*/ 70 w 127"/>
                <a:gd name="T39" fmla="*/ 141 h 143"/>
                <a:gd name="T40" fmla="*/ 79 w 127"/>
                <a:gd name="T41" fmla="*/ 139 h 143"/>
                <a:gd name="T42" fmla="*/ 93 w 127"/>
                <a:gd name="T43" fmla="*/ 137 h 143"/>
                <a:gd name="T44" fmla="*/ 99 w 127"/>
                <a:gd name="T45" fmla="*/ 133 h 143"/>
                <a:gd name="T46" fmla="*/ 103 w 127"/>
                <a:gd name="T47" fmla="*/ 126 h 143"/>
                <a:gd name="T48" fmla="*/ 109 w 127"/>
                <a:gd name="T49" fmla="*/ 120 h 143"/>
                <a:gd name="T50" fmla="*/ 105 w 127"/>
                <a:gd name="T51" fmla="*/ 113 h 143"/>
                <a:gd name="T52" fmla="*/ 95 w 127"/>
                <a:gd name="T53" fmla="*/ 101 h 143"/>
                <a:gd name="T54" fmla="*/ 90 w 127"/>
                <a:gd name="T55" fmla="*/ 89 h 143"/>
                <a:gd name="T56" fmla="*/ 104 w 127"/>
                <a:gd name="T57" fmla="*/ 84 h 143"/>
                <a:gd name="T58" fmla="*/ 113 w 127"/>
                <a:gd name="T59" fmla="*/ 79 h 143"/>
                <a:gd name="T60" fmla="*/ 121 w 127"/>
                <a:gd name="T61" fmla="*/ 75 h 143"/>
                <a:gd name="T62" fmla="*/ 126 w 127"/>
                <a:gd name="T63" fmla="*/ 76 h 143"/>
                <a:gd name="T64" fmla="*/ 127 w 127"/>
                <a:gd name="T65" fmla="*/ 67 h 143"/>
                <a:gd name="T66" fmla="*/ 122 w 127"/>
                <a:gd name="T67" fmla="*/ 52 h 143"/>
                <a:gd name="T68" fmla="*/ 118 w 127"/>
                <a:gd name="T69" fmla="*/ 42 h 143"/>
                <a:gd name="T70" fmla="*/ 117 w 127"/>
                <a:gd name="T71" fmla="*/ 35 h 143"/>
                <a:gd name="T72" fmla="*/ 117 w 127"/>
                <a:gd name="T73" fmla="*/ 21 h 143"/>
                <a:gd name="T74" fmla="*/ 115 w 127"/>
                <a:gd name="T75" fmla="*/ 18 h 143"/>
                <a:gd name="T76" fmla="*/ 108 w 127"/>
                <a:gd name="T77" fmla="*/ 12 h 143"/>
                <a:gd name="T78" fmla="*/ 107 w 127"/>
                <a:gd name="T79" fmla="*/ 10 h 143"/>
                <a:gd name="T80" fmla="*/ 109 w 127"/>
                <a:gd name="T81" fmla="*/ 5 h 143"/>
                <a:gd name="T82" fmla="*/ 100 w 127"/>
                <a:gd name="T83" fmla="*/ 7 h 143"/>
                <a:gd name="T84" fmla="*/ 88 w 127"/>
                <a:gd name="T85" fmla="*/ 11 h 143"/>
                <a:gd name="T86" fmla="*/ 74 w 127"/>
                <a:gd name="T87" fmla="*/ 18 h 143"/>
                <a:gd name="T88" fmla="*/ 74 w 127"/>
                <a:gd name="T89" fmla="*/ 9 h 143"/>
                <a:gd name="T90" fmla="*/ 63 w 127"/>
                <a:gd name="T91" fmla="*/ 10 h 143"/>
                <a:gd name="T92" fmla="*/ 57 w 127"/>
                <a:gd name="T93" fmla="*/ 4 h 143"/>
                <a:gd name="T94" fmla="*/ 51 w 127"/>
                <a:gd name="T95" fmla="*/ 1 h 143"/>
                <a:gd name="T96" fmla="*/ 41 w 127"/>
                <a:gd name="T97" fmla="*/ 4 h 143"/>
                <a:gd name="T98" fmla="*/ 39 w 127"/>
                <a:gd name="T99" fmla="*/ 9 h 143"/>
                <a:gd name="T100" fmla="*/ 44 w 127"/>
                <a:gd name="T101" fmla="*/ 20 h 143"/>
                <a:gd name="T102" fmla="*/ 38 w 127"/>
                <a:gd name="T103" fmla="*/ 24 h 143"/>
                <a:gd name="T104" fmla="*/ 37 w 127"/>
                <a:gd name="T105" fmla="*/ 25 h 143"/>
                <a:gd name="T106" fmla="*/ 24 w 127"/>
                <a:gd name="T107" fmla="*/ 23 h 143"/>
                <a:gd name="T108" fmla="*/ 16 w 127"/>
                <a:gd name="T109" fmla="*/ 25 h 143"/>
                <a:gd name="T110" fmla="*/ 16 w 127"/>
                <a:gd name="T111" fmla="*/ 38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" h="143">
                  <a:moveTo>
                    <a:pt x="16" y="38"/>
                  </a:moveTo>
                  <a:lnTo>
                    <a:pt x="16" y="38"/>
                  </a:lnTo>
                  <a:lnTo>
                    <a:pt x="14" y="40"/>
                  </a:lnTo>
                  <a:lnTo>
                    <a:pt x="11" y="42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3" y="53"/>
                  </a:lnTo>
                  <a:lnTo>
                    <a:pt x="11" y="5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0" y="58"/>
                  </a:lnTo>
                  <a:lnTo>
                    <a:pt x="8" y="59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1" y="7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81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2" y="90"/>
                  </a:lnTo>
                  <a:lnTo>
                    <a:pt x="1" y="9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4" y="96"/>
                  </a:lnTo>
                  <a:lnTo>
                    <a:pt x="5" y="100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13" y="109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21" y="112"/>
                  </a:lnTo>
                  <a:lnTo>
                    <a:pt x="23" y="113"/>
                  </a:lnTo>
                  <a:lnTo>
                    <a:pt x="25" y="113"/>
                  </a:lnTo>
                  <a:lnTo>
                    <a:pt x="25" y="113"/>
                  </a:lnTo>
                  <a:lnTo>
                    <a:pt x="28" y="114"/>
                  </a:lnTo>
                  <a:lnTo>
                    <a:pt x="29" y="114"/>
                  </a:lnTo>
                  <a:lnTo>
                    <a:pt x="30" y="115"/>
                  </a:lnTo>
                  <a:lnTo>
                    <a:pt x="29" y="118"/>
                  </a:lnTo>
                  <a:lnTo>
                    <a:pt x="29" y="118"/>
                  </a:lnTo>
                  <a:lnTo>
                    <a:pt x="27" y="120"/>
                  </a:lnTo>
                  <a:lnTo>
                    <a:pt x="24" y="124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1" y="138"/>
                  </a:lnTo>
                  <a:lnTo>
                    <a:pt x="21" y="138"/>
                  </a:lnTo>
                  <a:lnTo>
                    <a:pt x="29" y="139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8" y="137"/>
                  </a:lnTo>
                  <a:lnTo>
                    <a:pt x="43" y="138"/>
                  </a:lnTo>
                  <a:lnTo>
                    <a:pt x="43" y="138"/>
                  </a:lnTo>
                  <a:lnTo>
                    <a:pt x="52" y="141"/>
                  </a:lnTo>
                  <a:lnTo>
                    <a:pt x="52" y="141"/>
                  </a:lnTo>
                  <a:lnTo>
                    <a:pt x="52" y="141"/>
                  </a:lnTo>
                  <a:lnTo>
                    <a:pt x="53" y="139"/>
                  </a:lnTo>
                  <a:lnTo>
                    <a:pt x="53" y="139"/>
                  </a:lnTo>
                  <a:lnTo>
                    <a:pt x="56" y="141"/>
                  </a:lnTo>
                  <a:lnTo>
                    <a:pt x="58" y="142"/>
                  </a:lnTo>
                  <a:lnTo>
                    <a:pt x="60" y="143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3" y="141"/>
                  </a:lnTo>
                  <a:lnTo>
                    <a:pt x="66" y="139"/>
                  </a:lnTo>
                  <a:lnTo>
                    <a:pt x="70" y="141"/>
                  </a:lnTo>
                  <a:lnTo>
                    <a:pt x="70" y="141"/>
                  </a:lnTo>
                  <a:lnTo>
                    <a:pt x="75" y="142"/>
                  </a:lnTo>
                  <a:lnTo>
                    <a:pt x="76" y="141"/>
                  </a:lnTo>
                  <a:lnTo>
                    <a:pt x="79" y="139"/>
                  </a:lnTo>
                  <a:lnTo>
                    <a:pt x="79" y="139"/>
                  </a:lnTo>
                  <a:lnTo>
                    <a:pt x="81" y="138"/>
                  </a:lnTo>
                  <a:lnTo>
                    <a:pt x="86" y="137"/>
                  </a:lnTo>
                  <a:lnTo>
                    <a:pt x="93" y="137"/>
                  </a:lnTo>
                  <a:lnTo>
                    <a:pt x="93" y="137"/>
                  </a:lnTo>
                  <a:lnTo>
                    <a:pt x="95" y="138"/>
                  </a:lnTo>
                  <a:lnTo>
                    <a:pt x="98" y="138"/>
                  </a:lnTo>
                  <a:lnTo>
                    <a:pt x="99" y="137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99" y="129"/>
                  </a:lnTo>
                  <a:lnTo>
                    <a:pt x="100" y="127"/>
                  </a:lnTo>
                  <a:lnTo>
                    <a:pt x="103" y="126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7" y="122"/>
                  </a:lnTo>
                  <a:lnTo>
                    <a:pt x="109" y="120"/>
                  </a:lnTo>
                  <a:lnTo>
                    <a:pt x="112" y="119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05" y="113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95" y="104"/>
                  </a:lnTo>
                  <a:lnTo>
                    <a:pt x="95" y="101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0" y="90"/>
                  </a:lnTo>
                  <a:lnTo>
                    <a:pt x="90" y="89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99" y="85"/>
                  </a:lnTo>
                  <a:lnTo>
                    <a:pt x="104" y="84"/>
                  </a:lnTo>
                  <a:lnTo>
                    <a:pt x="107" y="81"/>
                  </a:lnTo>
                  <a:lnTo>
                    <a:pt x="107" y="81"/>
                  </a:lnTo>
                  <a:lnTo>
                    <a:pt x="110" y="80"/>
                  </a:lnTo>
                  <a:lnTo>
                    <a:pt x="113" y="79"/>
                  </a:lnTo>
                  <a:lnTo>
                    <a:pt x="117" y="77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21" y="75"/>
                  </a:lnTo>
                  <a:lnTo>
                    <a:pt x="123" y="76"/>
                  </a:lnTo>
                  <a:lnTo>
                    <a:pt x="124" y="76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7" y="72"/>
                  </a:lnTo>
                  <a:lnTo>
                    <a:pt x="127" y="70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4" y="63"/>
                  </a:lnTo>
                  <a:lnTo>
                    <a:pt x="123" y="56"/>
                  </a:lnTo>
                  <a:lnTo>
                    <a:pt x="123" y="56"/>
                  </a:lnTo>
                  <a:lnTo>
                    <a:pt x="122" y="52"/>
                  </a:lnTo>
                  <a:lnTo>
                    <a:pt x="121" y="48"/>
                  </a:lnTo>
                  <a:lnTo>
                    <a:pt x="121" y="48"/>
                  </a:lnTo>
                  <a:lnTo>
                    <a:pt x="121" y="44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5" y="39"/>
                  </a:lnTo>
                  <a:lnTo>
                    <a:pt x="115" y="38"/>
                  </a:lnTo>
                  <a:lnTo>
                    <a:pt x="117" y="35"/>
                  </a:lnTo>
                  <a:lnTo>
                    <a:pt x="117" y="35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7" y="21"/>
                  </a:lnTo>
                  <a:lnTo>
                    <a:pt x="117" y="21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15" y="15"/>
                  </a:lnTo>
                  <a:lnTo>
                    <a:pt x="114" y="14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7" y="12"/>
                  </a:lnTo>
                  <a:lnTo>
                    <a:pt x="105" y="12"/>
                  </a:lnTo>
                  <a:lnTo>
                    <a:pt x="107" y="10"/>
                  </a:lnTo>
                  <a:lnTo>
                    <a:pt x="109" y="7"/>
                  </a:lnTo>
                  <a:lnTo>
                    <a:pt x="109" y="6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4" y="6"/>
                  </a:lnTo>
                  <a:lnTo>
                    <a:pt x="100" y="7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3" y="9"/>
                  </a:lnTo>
                  <a:lnTo>
                    <a:pt x="88" y="11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76" y="19"/>
                  </a:lnTo>
                  <a:lnTo>
                    <a:pt x="74" y="18"/>
                  </a:lnTo>
                  <a:lnTo>
                    <a:pt x="72" y="15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74" y="9"/>
                  </a:lnTo>
                  <a:lnTo>
                    <a:pt x="74" y="7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3" y="10"/>
                  </a:lnTo>
                  <a:lnTo>
                    <a:pt x="60" y="9"/>
                  </a:lnTo>
                  <a:lnTo>
                    <a:pt x="57" y="7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1" y="4"/>
                  </a:lnTo>
                  <a:lnTo>
                    <a:pt x="41" y="5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39" y="9"/>
                  </a:lnTo>
                  <a:lnTo>
                    <a:pt x="41" y="12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3" y="25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4" y="23"/>
                  </a:lnTo>
                  <a:lnTo>
                    <a:pt x="21" y="23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8" y="33"/>
                  </a:lnTo>
                  <a:lnTo>
                    <a:pt x="16" y="38"/>
                  </a:lnTo>
                  <a:lnTo>
                    <a:pt x="16" y="38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70" name="자유형 89"/>
            <p:cNvSpPr/>
            <p:nvPr/>
          </p:nvSpPr>
          <p:spPr>
            <a:xfrm>
              <a:off x="3473450" y="1876425"/>
              <a:ext cx="119063" cy="188912"/>
            </a:xfrm>
            <a:custGeom>
              <a:avLst/>
              <a:gdLst>
                <a:gd name="T0" fmla="*/ 139 w 150"/>
                <a:gd name="T1" fmla="*/ 188 h 238"/>
                <a:gd name="T2" fmla="*/ 150 w 150"/>
                <a:gd name="T3" fmla="*/ 177 h 238"/>
                <a:gd name="T4" fmla="*/ 140 w 150"/>
                <a:gd name="T5" fmla="*/ 163 h 238"/>
                <a:gd name="T6" fmla="*/ 127 w 150"/>
                <a:gd name="T7" fmla="*/ 153 h 238"/>
                <a:gd name="T8" fmla="*/ 136 w 150"/>
                <a:gd name="T9" fmla="*/ 145 h 238"/>
                <a:gd name="T10" fmla="*/ 129 w 150"/>
                <a:gd name="T11" fmla="*/ 137 h 238"/>
                <a:gd name="T12" fmla="*/ 130 w 150"/>
                <a:gd name="T13" fmla="*/ 131 h 238"/>
                <a:gd name="T14" fmla="*/ 124 w 150"/>
                <a:gd name="T15" fmla="*/ 126 h 238"/>
                <a:gd name="T16" fmla="*/ 126 w 150"/>
                <a:gd name="T17" fmla="*/ 122 h 238"/>
                <a:gd name="T18" fmla="*/ 125 w 150"/>
                <a:gd name="T19" fmla="*/ 111 h 238"/>
                <a:gd name="T20" fmla="*/ 129 w 150"/>
                <a:gd name="T21" fmla="*/ 102 h 238"/>
                <a:gd name="T22" fmla="*/ 115 w 150"/>
                <a:gd name="T23" fmla="*/ 79 h 238"/>
                <a:gd name="T24" fmla="*/ 127 w 150"/>
                <a:gd name="T25" fmla="*/ 64 h 238"/>
                <a:gd name="T26" fmla="*/ 118 w 150"/>
                <a:gd name="T27" fmla="*/ 51 h 238"/>
                <a:gd name="T28" fmla="*/ 110 w 150"/>
                <a:gd name="T29" fmla="*/ 46 h 238"/>
                <a:gd name="T30" fmla="*/ 110 w 150"/>
                <a:gd name="T31" fmla="*/ 34 h 238"/>
                <a:gd name="T32" fmla="*/ 113 w 150"/>
                <a:gd name="T33" fmla="*/ 28 h 238"/>
                <a:gd name="T34" fmla="*/ 118 w 150"/>
                <a:gd name="T35" fmla="*/ 20 h 238"/>
                <a:gd name="T36" fmla="*/ 112 w 150"/>
                <a:gd name="T37" fmla="*/ 8 h 238"/>
                <a:gd name="T38" fmla="*/ 97 w 150"/>
                <a:gd name="T39" fmla="*/ 0 h 238"/>
                <a:gd name="T40" fmla="*/ 84 w 150"/>
                <a:gd name="T41" fmla="*/ 4 h 238"/>
                <a:gd name="T42" fmla="*/ 77 w 150"/>
                <a:gd name="T43" fmla="*/ 9 h 238"/>
                <a:gd name="T44" fmla="*/ 69 w 150"/>
                <a:gd name="T45" fmla="*/ 15 h 238"/>
                <a:gd name="T46" fmla="*/ 66 w 150"/>
                <a:gd name="T47" fmla="*/ 28 h 238"/>
                <a:gd name="T48" fmla="*/ 60 w 150"/>
                <a:gd name="T49" fmla="*/ 36 h 238"/>
                <a:gd name="T50" fmla="*/ 51 w 150"/>
                <a:gd name="T51" fmla="*/ 33 h 238"/>
                <a:gd name="T52" fmla="*/ 41 w 150"/>
                <a:gd name="T53" fmla="*/ 33 h 238"/>
                <a:gd name="T54" fmla="*/ 26 w 150"/>
                <a:gd name="T55" fmla="*/ 32 h 238"/>
                <a:gd name="T56" fmla="*/ 9 w 150"/>
                <a:gd name="T57" fmla="*/ 20 h 238"/>
                <a:gd name="T58" fmla="*/ 0 w 150"/>
                <a:gd name="T59" fmla="*/ 28 h 238"/>
                <a:gd name="T60" fmla="*/ 28 w 150"/>
                <a:gd name="T61" fmla="*/ 45 h 238"/>
                <a:gd name="T62" fmla="*/ 35 w 150"/>
                <a:gd name="T63" fmla="*/ 60 h 238"/>
                <a:gd name="T64" fmla="*/ 38 w 150"/>
                <a:gd name="T65" fmla="*/ 68 h 238"/>
                <a:gd name="T66" fmla="*/ 40 w 150"/>
                <a:gd name="T67" fmla="*/ 78 h 238"/>
                <a:gd name="T68" fmla="*/ 40 w 150"/>
                <a:gd name="T69" fmla="*/ 90 h 238"/>
                <a:gd name="T70" fmla="*/ 42 w 150"/>
                <a:gd name="T71" fmla="*/ 98 h 238"/>
                <a:gd name="T72" fmla="*/ 56 w 150"/>
                <a:gd name="T73" fmla="*/ 109 h 238"/>
                <a:gd name="T74" fmla="*/ 61 w 150"/>
                <a:gd name="T75" fmla="*/ 121 h 238"/>
                <a:gd name="T76" fmla="*/ 56 w 150"/>
                <a:gd name="T77" fmla="*/ 125 h 238"/>
                <a:gd name="T78" fmla="*/ 49 w 150"/>
                <a:gd name="T79" fmla="*/ 137 h 238"/>
                <a:gd name="T80" fmla="*/ 33 w 150"/>
                <a:gd name="T81" fmla="*/ 148 h 238"/>
                <a:gd name="T82" fmla="*/ 25 w 150"/>
                <a:gd name="T83" fmla="*/ 154 h 238"/>
                <a:gd name="T84" fmla="*/ 19 w 150"/>
                <a:gd name="T85" fmla="*/ 163 h 238"/>
                <a:gd name="T86" fmla="*/ 7 w 150"/>
                <a:gd name="T87" fmla="*/ 169 h 238"/>
                <a:gd name="T88" fmla="*/ 2 w 150"/>
                <a:gd name="T89" fmla="*/ 178 h 238"/>
                <a:gd name="T90" fmla="*/ 5 w 150"/>
                <a:gd name="T91" fmla="*/ 191 h 238"/>
                <a:gd name="T92" fmla="*/ 8 w 150"/>
                <a:gd name="T93" fmla="*/ 209 h 238"/>
                <a:gd name="T94" fmla="*/ 4 w 150"/>
                <a:gd name="T95" fmla="*/ 224 h 238"/>
                <a:gd name="T96" fmla="*/ 17 w 150"/>
                <a:gd name="T97" fmla="*/ 229 h 238"/>
                <a:gd name="T98" fmla="*/ 26 w 150"/>
                <a:gd name="T99" fmla="*/ 234 h 238"/>
                <a:gd name="T100" fmla="*/ 42 w 150"/>
                <a:gd name="T101" fmla="*/ 238 h 238"/>
                <a:gd name="T102" fmla="*/ 87 w 150"/>
                <a:gd name="T103" fmla="*/ 228 h 238"/>
                <a:gd name="T104" fmla="*/ 106 w 150"/>
                <a:gd name="T105" fmla="*/ 217 h 238"/>
                <a:gd name="T106" fmla="*/ 127 w 150"/>
                <a:gd name="T107" fmla="*/ 200 h 2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" h="238">
                  <a:moveTo>
                    <a:pt x="127" y="200"/>
                  </a:moveTo>
                  <a:lnTo>
                    <a:pt x="127" y="200"/>
                  </a:lnTo>
                  <a:lnTo>
                    <a:pt x="130" y="196"/>
                  </a:lnTo>
                  <a:lnTo>
                    <a:pt x="132" y="193"/>
                  </a:lnTo>
                  <a:lnTo>
                    <a:pt x="139" y="188"/>
                  </a:lnTo>
                  <a:lnTo>
                    <a:pt x="145" y="184"/>
                  </a:lnTo>
                  <a:lnTo>
                    <a:pt x="148" y="182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50" y="177"/>
                  </a:lnTo>
                  <a:lnTo>
                    <a:pt x="150" y="174"/>
                  </a:lnTo>
                  <a:lnTo>
                    <a:pt x="149" y="172"/>
                  </a:lnTo>
                  <a:lnTo>
                    <a:pt x="145" y="168"/>
                  </a:lnTo>
                  <a:lnTo>
                    <a:pt x="145" y="168"/>
                  </a:lnTo>
                  <a:lnTo>
                    <a:pt x="140" y="163"/>
                  </a:lnTo>
                  <a:lnTo>
                    <a:pt x="134" y="159"/>
                  </a:lnTo>
                  <a:lnTo>
                    <a:pt x="130" y="156"/>
                  </a:lnTo>
                  <a:lnTo>
                    <a:pt x="127" y="154"/>
                  </a:lnTo>
                  <a:lnTo>
                    <a:pt x="127" y="154"/>
                  </a:lnTo>
                  <a:lnTo>
                    <a:pt x="127" y="153"/>
                  </a:lnTo>
                  <a:lnTo>
                    <a:pt x="129" y="151"/>
                  </a:lnTo>
                  <a:lnTo>
                    <a:pt x="131" y="150"/>
                  </a:lnTo>
                  <a:lnTo>
                    <a:pt x="135" y="148"/>
                  </a:lnTo>
                  <a:lnTo>
                    <a:pt x="136" y="146"/>
                  </a:lnTo>
                  <a:lnTo>
                    <a:pt x="136" y="145"/>
                  </a:lnTo>
                  <a:lnTo>
                    <a:pt x="136" y="145"/>
                  </a:lnTo>
                  <a:lnTo>
                    <a:pt x="135" y="142"/>
                  </a:lnTo>
                  <a:lnTo>
                    <a:pt x="132" y="141"/>
                  </a:lnTo>
                  <a:lnTo>
                    <a:pt x="130" y="140"/>
                  </a:lnTo>
                  <a:lnTo>
                    <a:pt x="129" y="137"/>
                  </a:lnTo>
                  <a:lnTo>
                    <a:pt x="129" y="137"/>
                  </a:lnTo>
                  <a:lnTo>
                    <a:pt x="127" y="135"/>
                  </a:lnTo>
                  <a:lnTo>
                    <a:pt x="129" y="134"/>
                  </a:lnTo>
                  <a:lnTo>
                    <a:pt x="130" y="132"/>
                  </a:lnTo>
                  <a:lnTo>
                    <a:pt x="130" y="131"/>
                  </a:lnTo>
                  <a:lnTo>
                    <a:pt x="130" y="131"/>
                  </a:lnTo>
                  <a:lnTo>
                    <a:pt x="129" y="130"/>
                  </a:lnTo>
                  <a:lnTo>
                    <a:pt x="127" y="128"/>
                  </a:lnTo>
                  <a:lnTo>
                    <a:pt x="125" y="127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24" y="125"/>
                  </a:lnTo>
                  <a:lnTo>
                    <a:pt x="125" y="123"/>
                  </a:lnTo>
                  <a:lnTo>
                    <a:pt x="126" y="123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4" y="117"/>
                  </a:lnTo>
                  <a:lnTo>
                    <a:pt x="124" y="113"/>
                  </a:lnTo>
                  <a:lnTo>
                    <a:pt x="125" y="111"/>
                  </a:lnTo>
                  <a:lnTo>
                    <a:pt x="125" y="111"/>
                  </a:lnTo>
                  <a:lnTo>
                    <a:pt x="127" y="109"/>
                  </a:lnTo>
                  <a:lnTo>
                    <a:pt x="130" y="108"/>
                  </a:lnTo>
                  <a:lnTo>
                    <a:pt x="131" y="107"/>
                  </a:lnTo>
                  <a:lnTo>
                    <a:pt x="131" y="107"/>
                  </a:lnTo>
                  <a:lnTo>
                    <a:pt x="129" y="102"/>
                  </a:lnTo>
                  <a:lnTo>
                    <a:pt x="129" y="102"/>
                  </a:lnTo>
                  <a:lnTo>
                    <a:pt x="121" y="89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5" y="79"/>
                  </a:lnTo>
                  <a:lnTo>
                    <a:pt x="116" y="76"/>
                  </a:lnTo>
                  <a:lnTo>
                    <a:pt x="120" y="73"/>
                  </a:lnTo>
                  <a:lnTo>
                    <a:pt x="120" y="73"/>
                  </a:lnTo>
                  <a:lnTo>
                    <a:pt x="125" y="68"/>
                  </a:lnTo>
                  <a:lnTo>
                    <a:pt x="127" y="64"/>
                  </a:lnTo>
                  <a:lnTo>
                    <a:pt x="129" y="61"/>
                  </a:lnTo>
                  <a:lnTo>
                    <a:pt x="129" y="61"/>
                  </a:lnTo>
                  <a:lnTo>
                    <a:pt x="127" y="59"/>
                  </a:lnTo>
                  <a:lnTo>
                    <a:pt x="125" y="56"/>
                  </a:lnTo>
                  <a:lnTo>
                    <a:pt x="118" y="51"/>
                  </a:lnTo>
                  <a:lnTo>
                    <a:pt x="118" y="51"/>
                  </a:lnTo>
                  <a:lnTo>
                    <a:pt x="115" y="50"/>
                  </a:lnTo>
                  <a:lnTo>
                    <a:pt x="112" y="48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07" y="41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7" y="38"/>
                  </a:lnTo>
                  <a:lnTo>
                    <a:pt x="110" y="34"/>
                  </a:lnTo>
                  <a:lnTo>
                    <a:pt x="110" y="31"/>
                  </a:lnTo>
                  <a:lnTo>
                    <a:pt x="110" y="31"/>
                  </a:lnTo>
                  <a:lnTo>
                    <a:pt x="111" y="29"/>
                  </a:lnTo>
                  <a:lnTo>
                    <a:pt x="112" y="28"/>
                  </a:lnTo>
                  <a:lnTo>
                    <a:pt x="113" y="28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6" y="23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17" y="12"/>
                  </a:lnTo>
                  <a:lnTo>
                    <a:pt x="116" y="10"/>
                  </a:lnTo>
                  <a:lnTo>
                    <a:pt x="112" y="8"/>
                  </a:lnTo>
                  <a:lnTo>
                    <a:pt x="107" y="5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9" y="4"/>
                  </a:lnTo>
                  <a:lnTo>
                    <a:pt x="84" y="4"/>
                  </a:lnTo>
                  <a:lnTo>
                    <a:pt x="79" y="4"/>
                  </a:lnTo>
                  <a:lnTo>
                    <a:pt x="78" y="5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7" y="9"/>
                  </a:lnTo>
                  <a:lnTo>
                    <a:pt x="73" y="10"/>
                  </a:lnTo>
                  <a:lnTo>
                    <a:pt x="70" y="13"/>
                  </a:lnTo>
                  <a:lnTo>
                    <a:pt x="69" y="14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70" y="23"/>
                  </a:lnTo>
                  <a:lnTo>
                    <a:pt x="69" y="27"/>
                  </a:lnTo>
                  <a:lnTo>
                    <a:pt x="68" y="2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3" y="28"/>
                  </a:lnTo>
                  <a:lnTo>
                    <a:pt x="61" y="29"/>
                  </a:lnTo>
                  <a:lnTo>
                    <a:pt x="61" y="32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8" y="37"/>
                  </a:lnTo>
                  <a:lnTo>
                    <a:pt x="56" y="36"/>
                  </a:lnTo>
                  <a:lnTo>
                    <a:pt x="54" y="34"/>
                  </a:lnTo>
                  <a:lnTo>
                    <a:pt x="54" y="33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9" y="33"/>
                  </a:lnTo>
                  <a:lnTo>
                    <a:pt x="46" y="33"/>
                  </a:lnTo>
                  <a:lnTo>
                    <a:pt x="42" y="32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38" y="34"/>
                  </a:lnTo>
                  <a:lnTo>
                    <a:pt x="35" y="34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1" y="31"/>
                  </a:lnTo>
                  <a:lnTo>
                    <a:pt x="17" y="27"/>
                  </a:lnTo>
                  <a:lnTo>
                    <a:pt x="13" y="23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" y="33"/>
                  </a:lnTo>
                  <a:lnTo>
                    <a:pt x="11" y="37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8" y="45"/>
                  </a:lnTo>
                  <a:lnTo>
                    <a:pt x="35" y="48"/>
                  </a:lnTo>
                  <a:lnTo>
                    <a:pt x="36" y="50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5" y="60"/>
                  </a:lnTo>
                  <a:lnTo>
                    <a:pt x="35" y="62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7" y="66"/>
                  </a:lnTo>
                  <a:lnTo>
                    <a:pt x="38" y="68"/>
                  </a:lnTo>
                  <a:lnTo>
                    <a:pt x="38" y="71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80"/>
                  </a:lnTo>
                  <a:lnTo>
                    <a:pt x="42" y="85"/>
                  </a:lnTo>
                  <a:lnTo>
                    <a:pt x="41" y="89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8" y="92"/>
                  </a:lnTo>
                  <a:lnTo>
                    <a:pt x="38" y="93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4" y="101"/>
                  </a:lnTo>
                  <a:lnTo>
                    <a:pt x="45" y="104"/>
                  </a:lnTo>
                  <a:lnTo>
                    <a:pt x="45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56" y="109"/>
                  </a:lnTo>
                  <a:lnTo>
                    <a:pt x="59" y="112"/>
                  </a:lnTo>
                  <a:lnTo>
                    <a:pt x="60" y="115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1" y="126"/>
                  </a:lnTo>
                  <a:lnTo>
                    <a:pt x="60" y="12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6" y="125"/>
                  </a:lnTo>
                  <a:lnTo>
                    <a:pt x="54" y="126"/>
                  </a:lnTo>
                  <a:lnTo>
                    <a:pt x="52" y="128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49" y="137"/>
                  </a:lnTo>
                  <a:lnTo>
                    <a:pt x="45" y="141"/>
                  </a:lnTo>
                  <a:lnTo>
                    <a:pt x="40" y="145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3" y="148"/>
                  </a:lnTo>
                  <a:lnTo>
                    <a:pt x="31" y="149"/>
                  </a:lnTo>
                  <a:lnTo>
                    <a:pt x="30" y="151"/>
                  </a:lnTo>
                  <a:lnTo>
                    <a:pt x="27" y="153"/>
                  </a:lnTo>
                  <a:lnTo>
                    <a:pt x="27" y="153"/>
                  </a:lnTo>
                  <a:lnTo>
                    <a:pt x="25" y="154"/>
                  </a:lnTo>
                  <a:lnTo>
                    <a:pt x="22" y="155"/>
                  </a:lnTo>
                  <a:lnTo>
                    <a:pt x="21" y="158"/>
                  </a:lnTo>
                  <a:lnTo>
                    <a:pt x="19" y="160"/>
                  </a:lnTo>
                  <a:lnTo>
                    <a:pt x="19" y="160"/>
                  </a:lnTo>
                  <a:lnTo>
                    <a:pt x="19" y="163"/>
                  </a:lnTo>
                  <a:lnTo>
                    <a:pt x="17" y="165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8" y="167"/>
                  </a:lnTo>
                  <a:lnTo>
                    <a:pt x="7" y="169"/>
                  </a:lnTo>
                  <a:lnTo>
                    <a:pt x="5" y="173"/>
                  </a:lnTo>
                  <a:lnTo>
                    <a:pt x="3" y="174"/>
                  </a:lnTo>
                  <a:lnTo>
                    <a:pt x="3" y="174"/>
                  </a:lnTo>
                  <a:lnTo>
                    <a:pt x="2" y="177"/>
                  </a:lnTo>
                  <a:lnTo>
                    <a:pt x="2" y="178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5" y="186"/>
                  </a:lnTo>
                  <a:lnTo>
                    <a:pt x="5" y="188"/>
                  </a:lnTo>
                  <a:lnTo>
                    <a:pt x="5" y="191"/>
                  </a:lnTo>
                  <a:lnTo>
                    <a:pt x="5" y="193"/>
                  </a:lnTo>
                  <a:lnTo>
                    <a:pt x="5" y="193"/>
                  </a:lnTo>
                  <a:lnTo>
                    <a:pt x="8" y="200"/>
                  </a:lnTo>
                  <a:lnTo>
                    <a:pt x="9" y="203"/>
                  </a:lnTo>
                  <a:lnTo>
                    <a:pt x="8" y="209"/>
                  </a:lnTo>
                  <a:lnTo>
                    <a:pt x="8" y="209"/>
                  </a:lnTo>
                  <a:lnTo>
                    <a:pt x="4" y="220"/>
                  </a:lnTo>
                  <a:lnTo>
                    <a:pt x="3" y="223"/>
                  </a:lnTo>
                  <a:lnTo>
                    <a:pt x="3" y="224"/>
                  </a:lnTo>
                  <a:lnTo>
                    <a:pt x="4" y="224"/>
                  </a:lnTo>
                  <a:lnTo>
                    <a:pt x="4" y="224"/>
                  </a:lnTo>
                  <a:lnTo>
                    <a:pt x="7" y="225"/>
                  </a:lnTo>
                  <a:lnTo>
                    <a:pt x="11" y="226"/>
                  </a:lnTo>
                  <a:lnTo>
                    <a:pt x="14" y="229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9" y="230"/>
                  </a:lnTo>
                  <a:lnTo>
                    <a:pt x="22" y="231"/>
                  </a:lnTo>
                  <a:lnTo>
                    <a:pt x="23" y="234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8" y="234"/>
                  </a:lnTo>
                  <a:lnTo>
                    <a:pt x="31" y="235"/>
                  </a:lnTo>
                  <a:lnTo>
                    <a:pt x="35" y="236"/>
                  </a:lnTo>
                  <a:lnTo>
                    <a:pt x="42" y="238"/>
                  </a:lnTo>
                  <a:lnTo>
                    <a:pt x="42" y="238"/>
                  </a:lnTo>
                  <a:lnTo>
                    <a:pt x="52" y="235"/>
                  </a:lnTo>
                  <a:lnTo>
                    <a:pt x="65" y="231"/>
                  </a:lnTo>
                  <a:lnTo>
                    <a:pt x="77" y="229"/>
                  </a:lnTo>
                  <a:lnTo>
                    <a:pt x="87" y="228"/>
                  </a:lnTo>
                  <a:lnTo>
                    <a:pt x="87" y="228"/>
                  </a:lnTo>
                  <a:lnTo>
                    <a:pt x="93" y="226"/>
                  </a:lnTo>
                  <a:lnTo>
                    <a:pt x="99" y="225"/>
                  </a:lnTo>
                  <a:lnTo>
                    <a:pt x="99" y="225"/>
                  </a:lnTo>
                  <a:lnTo>
                    <a:pt x="106" y="217"/>
                  </a:lnTo>
                  <a:lnTo>
                    <a:pt x="106" y="217"/>
                  </a:lnTo>
                  <a:lnTo>
                    <a:pt x="111" y="212"/>
                  </a:lnTo>
                  <a:lnTo>
                    <a:pt x="118" y="209"/>
                  </a:lnTo>
                  <a:lnTo>
                    <a:pt x="124" y="205"/>
                  </a:lnTo>
                  <a:lnTo>
                    <a:pt x="127" y="200"/>
                  </a:lnTo>
                  <a:lnTo>
                    <a:pt x="127" y="20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71" name="자유형 90"/>
            <p:cNvSpPr/>
            <p:nvPr/>
          </p:nvSpPr>
          <p:spPr>
            <a:xfrm>
              <a:off x="3625850" y="2470150"/>
              <a:ext cx="239713" cy="193675"/>
            </a:xfrm>
            <a:custGeom>
              <a:avLst/>
              <a:gdLst>
                <a:gd name="T0" fmla="*/ 155 w 302"/>
                <a:gd name="T1" fmla="*/ 49 h 243"/>
                <a:gd name="T2" fmla="*/ 142 w 302"/>
                <a:gd name="T3" fmla="*/ 46 h 243"/>
                <a:gd name="T4" fmla="*/ 121 w 302"/>
                <a:gd name="T5" fmla="*/ 30 h 243"/>
                <a:gd name="T6" fmla="*/ 90 w 302"/>
                <a:gd name="T7" fmla="*/ 9 h 243"/>
                <a:gd name="T8" fmla="*/ 75 w 302"/>
                <a:gd name="T9" fmla="*/ 2 h 243"/>
                <a:gd name="T10" fmla="*/ 64 w 302"/>
                <a:gd name="T11" fmla="*/ 2 h 243"/>
                <a:gd name="T12" fmla="*/ 55 w 302"/>
                <a:gd name="T13" fmla="*/ 4 h 243"/>
                <a:gd name="T14" fmla="*/ 42 w 302"/>
                <a:gd name="T15" fmla="*/ 7 h 243"/>
                <a:gd name="T16" fmla="*/ 34 w 302"/>
                <a:gd name="T17" fmla="*/ 14 h 243"/>
                <a:gd name="T18" fmla="*/ 38 w 302"/>
                <a:gd name="T19" fmla="*/ 17 h 243"/>
                <a:gd name="T20" fmla="*/ 46 w 302"/>
                <a:gd name="T21" fmla="*/ 26 h 243"/>
                <a:gd name="T22" fmla="*/ 43 w 302"/>
                <a:gd name="T23" fmla="*/ 30 h 243"/>
                <a:gd name="T24" fmla="*/ 37 w 302"/>
                <a:gd name="T25" fmla="*/ 34 h 243"/>
                <a:gd name="T26" fmla="*/ 29 w 302"/>
                <a:gd name="T27" fmla="*/ 36 h 243"/>
                <a:gd name="T28" fmla="*/ 27 w 302"/>
                <a:gd name="T29" fmla="*/ 41 h 243"/>
                <a:gd name="T30" fmla="*/ 17 w 302"/>
                <a:gd name="T31" fmla="*/ 46 h 243"/>
                <a:gd name="T32" fmla="*/ 3 w 302"/>
                <a:gd name="T33" fmla="*/ 40 h 243"/>
                <a:gd name="T34" fmla="*/ 0 w 302"/>
                <a:gd name="T35" fmla="*/ 49 h 243"/>
                <a:gd name="T36" fmla="*/ 3 w 302"/>
                <a:gd name="T37" fmla="*/ 64 h 243"/>
                <a:gd name="T38" fmla="*/ 8 w 302"/>
                <a:gd name="T39" fmla="*/ 69 h 243"/>
                <a:gd name="T40" fmla="*/ 28 w 302"/>
                <a:gd name="T41" fmla="*/ 96 h 243"/>
                <a:gd name="T42" fmla="*/ 36 w 302"/>
                <a:gd name="T43" fmla="*/ 111 h 243"/>
                <a:gd name="T44" fmla="*/ 41 w 302"/>
                <a:gd name="T45" fmla="*/ 122 h 243"/>
                <a:gd name="T46" fmla="*/ 51 w 302"/>
                <a:gd name="T47" fmla="*/ 131 h 243"/>
                <a:gd name="T48" fmla="*/ 60 w 302"/>
                <a:gd name="T49" fmla="*/ 143 h 243"/>
                <a:gd name="T50" fmla="*/ 62 w 302"/>
                <a:gd name="T51" fmla="*/ 149 h 243"/>
                <a:gd name="T52" fmla="*/ 64 w 302"/>
                <a:gd name="T53" fmla="*/ 166 h 243"/>
                <a:gd name="T54" fmla="*/ 75 w 302"/>
                <a:gd name="T55" fmla="*/ 183 h 243"/>
                <a:gd name="T56" fmla="*/ 84 w 302"/>
                <a:gd name="T57" fmla="*/ 191 h 243"/>
                <a:gd name="T58" fmla="*/ 92 w 302"/>
                <a:gd name="T59" fmla="*/ 201 h 243"/>
                <a:gd name="T60" fmla="*/ 104 w 302"/>
                <a:gd name="T61" fmla="*/ 224 h 243"/>
                <a:gd name="T62" fmla="*/ 108 w 302"/>
                <a:gd name="T63" fmla="*/ 232 h 243"/>
                <a:gd name="T64" fmla="*/ 113 w 302"/>
                <a:gd name="T65" fmla="*/ 243 h 243"/>
                <a:gd name="T66" fmla="*/ 121 w 302"/>
                <a:gd name="T67" fmla="*/ 239 h 243"/>
                <a:gd name="T68" fmla="*/ 119 w 302"/>
                <a:gd name="T69" fmla="*/ 232 h 243"/>
                <a:gd name="T70" fmla="*/ 126 w 302"/>
                <a:gd name="T71" fmla="*/ 227 h 243"/>
                <a:gd name="T72" fmla="*/ 131 w 302"/>
                <a:gd name="T73" fmla="*/ 227 h 243"/>
                <a:gd name="T74" fmla="*/ 137 w 302"/>
                <a:gd name="T75" fmla="*/ 228 h 243"/>
                <a:gd name="T76" fmla="*/ 154 w 302"/>
                <a:gd name="T77" fmla="*/ 229 h 243"/>
                <a:gd name="T78" fmla="*/ 170 w 302"/>
                <a:gd name="T79" fmla="*/ 232 h 243"/>
                <a:gd name="T80" fmla="*/ 177 w 302"/>
                <a:gd name="T81" fmla="*/ 234 h 243"/>
                <a:gd name="T82" fmla="*/ 184 w 302"/>
                <a:gd name="T83" fmla="*/ 229 h 243"/>
                <a:gd name="T84" fmla="*/ 196 w 302"/>
                <a:gd name="T85" fmla="*/ 218 h 243"/>
                <a:gd name="T86" fmla="*/ 211 w 302"/>
                <a:gd name="T87" fmla="*/ 209 h 243"/>
                <a:gd name="T88" fmla="*/ 235 w 302"/>
                <a:gd name="T89" fmla="*/ 208 h 243"/>
                <a:gd name="T90" fmla="*/ 292 w 302"/>
                <a:gd name="T91" fmla="*/ 190 h 243"/>
                <a:gd name="T92" fmla="*/ 297 w 302"/>
                <a:gd name="T93" fmla="*/ 175 h 243"/>
                <a:gd name="T94" fmla="*/ 301 w 302"/>
                <a:gd name="T95" fmla="*/ 157 h 243"/>
                <a:gd name="T96" fmla="*/ 295 w 302"/>
                <a:gd name="T97" fmla="*/ 149 h 243"/>
                <a:gd name="T98" fmla="*/ 259 w 302"/>
                <a:gd name="T99" fmla="*/ 145 h 243"/>
                <a:gd name="T100" fmla="*/ 250 w 302"/>
                <a:gd name="T101" fmla="*/ 135 h 243"/>
                <a:gd name="T102" fmla="*/ 244 w 302"/>
                <a:gd name="T103" fmla="*/ 126 h 243"/>
                <a:gd name="T104" fmla="*/ 239 w 302"/>
                <a:gd name="T105" fmla="*/ 121 h 243"/>
                <a:gd name="T106" fmla="*/ 230 w 302"/>
                <a:gd name="T107" fmla="*/ 112 h 243"/>
                <a:gd name="T108" fmla="*/ 224 w 302"/>
                <a:gd name="T109" fmla="*/ 105 h 243"/>
                <a:gd name="T110" fmla="*/ 222 w 302"/>
                <a:gd name="T111" fmla="*/ 97 h 243"/>
                <a:gd name="T112" fmla="*/ 222 w 302"/>
                <a:gd name="T113" fmla="*/ 89 h 243"/>
                <a:gd name="T114" fmla="*/ 216 w 302"/>
                <a:gd name="T115" fmla="*/ 82 h 243"/>
                <a:gd name="T116" fmla="*/ 201 w 302"/>
                <a:gd name="T117" fmla="*/ 64 h 243"/>
                <a:gd name="T118" fmla="*/ 188 w 302"/>
                <a:gd name="T119" fmla="*/ 58 h 2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2" h="243">
                  <a:moveTo>
                    <a:pt x="180" y="51"/>
                  </a:moveTo>
                  <a:lnTo>
                    <a:pt x="180" y="51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47" y="47"/>
                  </a:lnTo>
                  <a:lnTo>
                    <a:pt x="142" y="46"/>
                  </a:lnTo>
                  <a:lnTo>
                    <a:pt x="138" y="44"/>
                  </a:lnTo>
                  <a:lnTo>
                    <a:pt x="138" y="44"/>
                  </a:lnTo>
                  <a:lnTo>
                    <a:pt x="121" y="30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90" y="9"/>
                  </a:lnTo>
                  <a:lnTo>
                    <a:pt x="81" y="4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0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1" y="2"/>
                  </a:lnTo>
                  <a:lnTo>
                    <a:pt x="59" y="3"/>
                  </a:lnTo>
                  <a:lnTo>
                    <a:pt x="55" y="4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2" y="7"/>
                  </a:lnTo>
                  <a:lnTo>
                    <a:pt x="37" y="11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8" y="17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3" y="30"/>
                  </a:lnTo>
                  <a:lnTo>
                    <a:pt x="42" y="31"/>
                  </a:lnTo>
                  <a:lnTo>
                    <a:pt x="39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1" y="35"/>
                  </a:lnTo>
                  <a:lnTo>
                    <a:pt x="29" y="36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7" y="41"/>
                  </a:lnTo>
                  <a:lnTo>
                    <a:pt x="24" y="44"/>
                  </a:lnTo>
                  <a:lnTo>
                    <a:pt x="20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0" y="44"/>
                  </a:lnTo>
                  <a:lnTo>
                    <a:pt x="3" y="40"/>
                  </a:lnTo>
                  <a:lnTo>
                    <a:pt x="1" y="45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5" y="67"/>
                  </a:lnTo>
                  <a:lnTo>
                    <a:pt x="8" y="6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28" y="96"/>
                  </a:lnTo>
                  <a:lnTo>
                    <a:pt x="33" y="105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5"/>
                  </a:lnTo>
                  <a:lnTo>
                    <a:pt x="38" y="119"/>
                  </a:lnTo>
                  <a:lnTo>
                    <a:pt x="41" y="122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51" y="131"/>
                  </a:lnTo>
                  <a:lnTo>
                    <a:pt x="55" y="135"/>
                  </a:lnTo>
                  <a:lnTo>
                    <a:pt x="56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61" y="145"/>
                  </a:lnTo>
                  <a:lnTo>
                    <a:pt x="62" y="149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64" y="166"/>
                  </a:lnTo>
                  <a:lnTo>
                    <a:pt x="66" y="172"/>
                  </a:lnTo>
                  <a:lnTo>
                    <a:pt x="70" y="178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80" y="186"/>
                  </a:lnTo>
                  <a:lnTo>
                    <a:pt x="84" y="191"/>
                  </a:lnTo>
                  <a:lnTo>
                    <a:pt x="88" y="196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7" y="21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08" y="232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13" y="243"/>
                  </a:lnTo>
                  <a:lnTo>
                    <a:pt x="113" y="243"/>
                  </a:lnTo>
                  <a:lnTo>
                    <a:pt x="121" y="239"/>
                  </a:lnTo>
                  <a:lnTo>
                    <a:pt x="121" y="239"/>
                  </a:lnTo>
                  <a:lnTo>
                    <a:pt x="119" y="236"/>
                  </a:lnTo>
                  <a:lnTo>
                    <a:pt x="119" y="233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22" y="228"/>
                  </a:lnTo>
                  <a:lnTo>
                    <a:pt x="126" y="227"/>
                  </a:lnTo>
                  <a:lnTo>
                    <a:pt x="126" y="227"/>
                  </a:lnTo>
                  <a:lnTo>
                    <a:pt x="128" y="227"/>
                  </a:lnTo>
                  <a:lnTo>
                    <a:pt x="131" y="227"/>
                  </a:lnTo>
                  <a:lnTo>
                    <a:pt x="133" y="228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47" y="228"/>
                  </a:lnTo>
                  <a:lnTo>
                    <a:pt x="154" y="229"/>
                  </a:lnTo>
                  <a:lnTo>
                    <a:pt x="154" y="229"/>
                  </a:lnTo>
                  <a:lnTo>
                    <a:pt x="158" y="230"/>
                  </a:lnTo>
                  <a:lnTo>
                    <a:pt x="164" y="230"/>
                  </a:lnTo>
                  <a:lnTo>
                    <a:pt x="170" y="232"/>
                  </a:lnTo>
                  <a:lnTo>
                    <a:pt x="174" y="233"/>
                  </a:lnTo>
                  <a:lnTo>
                    <a:pt x="174" y="233"/>
                  </a:lnTo>
                  <a:lnTo>
                    <a:pt x="177" y="234"/>
                  </a:lnTo>
                  <a:lnTo>
                    <a:pt x="179" y="234"/>
                  </a:lnTo>
                  <a:lnTo>
                    <a:pt x="182" y="233"/>
                  </a:lnTo>
                  <a:lnTo>
                    <a:pt x="184" y="229"/>
                  </a:lnTo>
                  <a:lnTo>
                    <a:pt x="184" y="229"/>
                  </a:lnTo>
                  <a:lnTo>
                    <a:pt x="188" y="224"/>
                  </a:lnTo>
                  <a:lnTo>
                    <a:pt x="196" y="218"/>
                  </a:lnTo>
                  <a:lnTo>
                    <a:pt x="206" y="210"/>
                  </a:lnTo>
                  <a:lnTo>
                    <a:pt x="206" y="210"/>
                  </a:lnTo>
                  <a:lnTo>
                    <a:pt x="211" y="209"/>
                  </a:lnTo>
                  <a:lnTo>
                    <a:pt x="218" y="209"/>
                  </a:lnTo>
                  <a:lnTo>
                    <a:pt x="227" y="209"/>
                  </a:lnTo>
                  <a:lnTo>
                    <a:pt x="235" y="208"/>
                  </a:lnTo>
                  <a:lnTo>
                    <a:pt x="235" y="208"/>
                  </a:lnTo>
                  <a:lnTo>
                    <a:pt x="265" y="199"/>
                  </a:lnTo>
                  <a:lnTo>
                    <a:pt x="292" y="190"/>
                  </a:lnTo>
                  <a:lnTo>
                    <a:pt x="292" y="190"/>
                  </a:lnTo>
                  <a:lnTo>
                    <a:pt x="295" y="185"/>
                  </a:lnTo>
                  <a:lnTo>
                    <a:pt x="297" y="175"/>
                  </a:lnTo>
                  <a:lnTo>
                    <a:pt x="302" y="159"/>
                  </a:lnTo>
                  <a:lnTo>
                    <a:pt x="302" y="159"/>
                  </a:lnTo>
                  <a:lnTo>
                    <a:pt x="301" y="157"/>
                  </a:lnTo>
                  <a:lnTo>
                    <a:pt x="300" y="153"/>
                  </a:lnTo>
                  <a:lnTo>
                    <a:pt x="297" y="150"/>
                  </a:lnTo>
                  <a:lnTo>
                    <a:pt x="295" y="149"/>
                  </a:lnTo>
                  <a:lnTo>
                    <a:pt x="295" y="149"/>
                  </a:lnTo>
                  <a:lnTo>
                    <a:pt x="276" y="148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3" y="140"/>
                  </a:lnTo>
                  <a:lnTo>
                    <a:pt x="250" y="135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44" y="126"/>
                  </a:lnTo>
                  <a:lnTo>
                    <a:pt x="241" y="121"/>
                  </a:lnTo>
                  <a:lnTo>
                    <a:pt x="241" y="121"/>
                  </a:lnTo>
                  <a:lnTo>
                    <a:pt x="239" y="121"/>
                  </a:lnTo>
                  <a:lnTo>
                    <a:pt x="236" y="120"/>
                  </a:lnTo>
                  <a:lnTo>
                    <a:pt x="232" y="117"/>
                  </a:lnTo>
                  <a:lnTo>
                    <a:pt x="230" y="112"/>
                  </a:lnTo>
                  <a:lnTo>
                    <a:pt x="230" y="112"/>
                  </a:lnTo>
                  <a:lnTo>
                    <a:pt x="227" y="110"/>
                  </a:lnTo>
                  <a:lnTo>
                    <a:pt x="224" y="105"/>
                  </a:lnTo>
                  <a:lnTo>
                    <a:pt x="222" y="101"/>
                  </a:lnTo>
                  <a:lnTo>
                    <a:pt x="222" y="98"/>
                  </a:lnTo>
                  <a:lnTo>
                    <a:pt x="222" y="97"/>
                  </a:lnTo>
                  <a:lnTo>
                    <a:pt x="222" y="97"/>
                  </a:lnTo>
                  <a:lnTo>
                    <a:pt x="224" y="93"/>
                  </a:lnTo>
                  <a:lnTo>
                    <a:pt x="222" y="89"/>
                  </a:lnTo>
                  <a:lnTo>
                    <a:pt x="220" y="86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07" y="73"/>
                  </a:lnTo>
                  <a:lnTo>
                    <a:pt x="203" y="69"/>
                  </a:lnTo>
                  <a:lnTo>
                    <a:pt x="201" y="64"/>
                  </a:lnTo>
                  <a:lnTo>
                    <a:pt x="201" y="64"/>
                  </a:lnTo>
                  <a:lnTo>
                    <a:pt x="199" y="59"/>
                  </a:lnTo>
                  <a:lnTo>
                    <a:pt x="188" y="58"/>
                  </a:lnTo>
                  <a:lnTo>
                    <a:pt x="180" y="51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72" name="자유형 91"/>
            <p:cNvSpPr/>
            <p:nvPr/>
          </p:nvSpPr>
          <p:spPr>
            <a:xfrm>
              <a:off x="3821113" y="2559050"/>
              <a:ext cx="92075" cy="101600"/>
            </a:xfrm>
            <a:custGeom>
              <a:avLst/>
              <a:gdLst>
                <a:gd name="T0" fmla="*/ 58 w 115"/>
                <a:gd name="T1" fmla="*/ 14 h 129"/>
                <a:gd name="T2" fmla="*/ 44 w 115"/>
                <a:gd name="T3" fmla="*/ 37 h 129"/>
                <a:gd name="T4" fmla="*/ 47 w 115"/>
                <a:gd name="T5" fmla="*/ 37 h 129"/>
                <a:gd name="T6" fmla="*/ 49 w 115"/>
                <a:gd name="T7" fmla="*/ 38 h 129"/>
                <a:gd name="T8" fmla="*/ 53 w 115"/>
                <a:gd name="T9" fmla="*/ 45 h 129"/>
                <a:gd name="T10" fmla="*/ 54 w 115"/>
                <a:gd name="T11" fmla="*/ 47 h 129"/>
                <a:gd name="T12" fmla="*/ 47 w 115"/>
                <a:gd name="T13" fmla="*/ 73 h 129"/>
                <a:gd name="T14" fmla="*/ 44 w 115"/>
                <a:gd name="T15" fmla="*/ 78 h 129"/>
                <a:gd name="T16" fmla="*/ 0 w 115"/>
                <a:gd name="T17" fmla="*/ 92 h 129"/>
                <a:gd name="T18" fmla="*/ 17 w 115"/>
                <a:gd name="T19" fmla="*/ 129 h 129"/>
                <a:gd name="T20" fmla="*/ 21 w 115"/>
                <a:gd name="T21" fmla="*/ 126 h 129"/>
                <a:gd name="T22" fmla="*/ 28 w 115"/>
                <a:gd name="T23" fmla="*/ 125 h 129"/>
                <a:gd name="T24" fmla="*/ 39 w 115"/>
                <a:gd name="T25" fmla="*/ 124 h 129"/>
                <a:gd name="T26" fmla="*/ 44 w 115"/>
                <a:gd name="T27" fmla="*/ 122 h 129"/>
                <a:gd name="T28" fmla="*/ 48 w 115"/>
                <a:gd name="T29" fmla="*/ 121 h 129"/>
                <a:gd name="T30" fmla="*/ 48 w 115"/>
                <a:gd name="T31" fmla="*/ 115 h 129"/>
                <a:gd name="T32" fmla="*/ 50 w 115"/>
                <a:gd name="T33" fmla="*/ 111 h 129"/>
                <a:gd name="T34" fmla="*/ 59 w 115"/>
                <a:gd name="T35" fmla="*/ 110 h 129"/>
                <a:gd name="T36" fmla="*/ 66 w 115"/>
                <a:gd name="T37" fmla="*/ 108 h 129"/>
                <a:gd name="T38" fmla="*/ 68 w 115"/>
                <a:gd name="T39" fmla="*/ 107 h 129"/>
                <a:gd name="T40" fmla="*/ 72 w 115"/>
                <a:gd name="T41" fmla="*/ 98 h 129"/>
                <a:gd name="T42" fmla="*/ 75 w 115"/>
                <a:gd name="T43" fmla="*/ 96 h 129"/>
                <a:gd name="T44" fmla="*/ 83 w 115"/>
                <a:gd name="T45" fmla="*/ 93 h 129"/>
                <a:gd name="T46" fmla="*/ 85 w 115"/>
                <a:gd name="T47" fmla="*/ 90 h 129"/>
                <a:gd name="T48" fmla="*/ 85 w 115"/>
                <a:gd name="T49" fmla="*/ 80 h 129"/>
                <a:gd name="T50" fmla="*/ 87 w 115"/>
                <a:gd name="T51" fmla="*/ 73 h 129"/>
                <a:gd name="T52" fmla="*/ 89 w 115"/>
                <a:gd name="T53" fmla="*/ 71 h 129"/>
                <a:gd name="T54" fmla="*/ 96 w 115"/>
                <a:gd name="T55" fmla="*/ 69 h 129"/>
                <a:gd name="T56" fmla="*/ 101 w 115"/>
                <a:gd name="T57" fmla="*/ 64 h 129"/>
                <a:gd name="T58" fmla="*/ 103 w 115"/>
                <a:gd name="T59" fmla="*/ 61 h 129"/>
                <a:gd name="T60" fmla="*/ 113 w 115"/>
                <a:gd name="T61" fmla="*/ 47 h 129"/>
                <a:gd name="T62" fmla="*/ 114 w 115"/>
                <a:gd name="T63" fmla="*/ 43 h 129"/>
                <a:gd name="T64" fmla="*/ 114 w 115"/>
                <a:gd name="T65" fmla="*/ 40 h 129"/>
                <a:gd name="T66" fmla="*/ 111 w 115"/>
                <a:gd name="T67" fmla="*/ 40 h 129"/>
                <a:gd name="T68" fmla="*/ 105 w 115"/>
                <a:gd name="T69" fmla="*/ 32 h 129"/>
                <a:gd name="T70" fmla="*/ 100 w 115"/>
                <a:gd name="T71" fmla="*/ 24 h 129"/>
                <a:gd name="T72" fmla="*/ 91 w 115"/>
                <a:gd name="T73" fmla="*/ 22 h 129"/>
                <a:gd name="T74" fmla="*/ 80 w 115"/>
                <a:gd name="T75" fmla="*/ 18 h 129"/>
                <a:gd name="T76" fmla="*/ 76 w 115"/>
                <a:gd name="T77" fmla="*/ 16 h 129"/>
                <a:gd name="T78" fmla="*/ 71 w 115"/>
                <a:gd name="T79" fmla="*/ 9 h 129"/>
                <a:gd name="T80" fmla="*/ 63 w 115"/>
                <a:gd name="T81" fmla="*/ 3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5" h="129">
                  <a:moveTo>
                    <a:pt x="58" y="3"/>
                  </a:moveTo>
                  <a:lnTo>
                    <a:pt x="58" y="14"/>
                  </a:lnTo>
                  <a:lnTo>
                    <a:pt x="48" y="26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9" y="38"/>
                  </a:lnTo>
                  <a:lnTo>
                    <a:pt x="52" y="41"/>
                  </a:lnTo>
                  <a:lnTo>
                    <a:pt x="53" y="45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49" y="63"/>
                  </a:lnTo>
                  <a:lnTo>
                    <a:pt x="47" y="73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28" y="8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7" y="129"/>
                  </a:lnTo>
                  <a:lnTo>
                    <a:pt x="17" y="129"/>
                  </a:lnTo>
                  <a:lnTo>
                    <a:pt x="21" y="126"/>
                  </a:lnTo>
                  <a:lnTo>
                    <a:pt x="21" y="126"/>
                  </a:lnTo>
                  <a:lnTo>
                    <a:pt x="28" y="125"/>
                  </a:lnTo>
                  <a:lnTo>
                    <a:pt x="34" y="124"/>
                  </a:lnTo>
                  <a:lnTo>
                    <a:pt x="39" y="124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47" y="122"/>
                  </a:lnTo>
                  <a:lnTo>
                    <a:pt x="48" y="121"/>
                  </a:lnTo>
                  <a:lnTo>
                    <a:pt x="48" y="118"/>
                  </a:lnTo>
                  <a:lnTo>
                    <a:pt x="48" y="115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4" y="110"/>
                  </a:lnTo>
                  <a:lnTo>
                    <a:pt x="59" y="110"/>
                  </a:lnTo>
                  <a:lnTo>
                    <a:pt x="63" y="110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8" y="107"/>
                  </a:lnTo>
                  <a:lnTo>
                    <a:pt x="70" y="102"/>
                  </a:lnTo>
                  <a:lnTo>
                    <a:pt x="72" y="98"/>
                  </a:lnTo>
                  <a:lnTo>
                    <a:pt x="75" y="96"/>
                  </a:lnTo>
                  <a:lnTo>
                    <a:pt x="75" y="96"/>
                  </a:lnTo>
                  <a:lnTo>
                    <a:pt x="82" y="94"/>
                  </a:lnTo>
                  <a:lnTo>
                    <a:pt x="83" y="93"/>
                  </a:lnTo>
                  <a:lnTo>
                    <a:pt x="85" y="90"/>
                  </a:lnTo>
                  <a:lnTo>
                    <a:pt x="85" y="90"/>
                  </a:lnTo>
                  <a:lnTo>
                    <a:pt x="83" y="87"/>
                  </a:lnTo>
                  <a:lnTo>
                    <a:pt x="85" y="80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9" y="71"/>
                  </a:lnTo>
                  <a:lnTo>
                    <a:pt x="89" y="71"/>
                  </a:lnTo>
                  <a:lnTo>
                    <a:pt x="92" y="70"/>
                  </a:lnTo>
                  <a:lnTo>
                    <a:pt x="96" y="69"/>
                  </a:lnTo>
                  <a:lnTo>
                    <a:pt x="100" y="66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3" y="61"/>
                  </a:lnTo>
                  <a:lnTo>
                    <a:pt x="106" y="56"/>
                  </a:lnTo>
                  <a:lnTo>
                    <a:pt x="113" y="47"/>
                  </a:lnTo>
                  <a:lnTo>
                    <a:pt x="113" y="47"/>
                  </a:lnTo>
                  <a:lnTo>
                    <a:pt x="114" y="43"/>
                  </a:lnTo>
                  <a:lnTo>
                    <a:pt x="115" y="41"/>
                  </a:lnTo>
                  <a:lnTo>
                    <a:pt x="114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08" y="37"/>
                  </a:lnTo>
                  <a:lnTo>
                    <a:pt x="105" y="32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96" y="22"/>
                  </a:lnTo>
                  <a:lnTo>
                    <a:pt x="91" y="22"/>
                  </a:lnTo>
                  <a:lnTo>
                    <a:pt x="83" y="19"/>
                  </a:lnTo>
                  <a:lnTo>
                    <a:pt x="80" y="18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3" y="12"/>
                  </a:lnTo>
                  <a:lnTo>
                    <a:pt x="71" y="9"/>
                  </a:lnTo>
                  <a:lnTo>
                    <a:pt x="68" y="0"/>
                  </a:lnTo>
                  <a:lnTo>
                    <a:pt x="63" y="3"/>
                  </a:lnTo>
                  <a:lnTo>
                    <a:pt x="58" y="3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73" name="자유형 92"/>
            <p:cNvSpPr/>
            <p:nvPr/>
          </p:nvSpPr>
          <p:spPr>
            <a:xfrm>
              <a:off x="3806825" y="2547938"/>
              <a:ext cx="12700" cy="19050"/>
            </a:xfrm>
            <a:custGeom>
              <a:avLst/>
              <a:gdLst>
                <a:gd name="T0" fmla="*/ 11 w 15"/>
                <a:gd name="T1" fmla="*/ 23 h 23"/>
                <a:gd name="T2" fmla="*/ 11 w 15"/>
                <a:gd name="T3" fmla="*/ 23 h 23"/>
                <a:gd name="T4" fmla="*/ 11 w 15"/>
                <a:gd name="T5" fmla="*/ 21 h 23"/>
                <a:gd name="T6" fmla="*/ 13 w 15"/>
                <a:gd name="T7" fmla="*/ 18 h 23"/>
                <a:gd name="T8" fmla="*/ 13 w 15"/>
                <a:gd name="T9" fmla="*/ 18 h 23"/>
                <a:gd name="T10" fmla="*/ 14 w 15"/>
                <a:gd name="T11" fmla="*/ 14 h 23"/>
                <a:gd name="T12" fmla="*/ 15 w 15"/>
                <a:gd name="T13" fmla="*/ 8 h 23"/>
                <a:gd name="T14" fmla="*/ 14 w 15"/>
                <a:gd name="T15" fmla="*/ 3 h 23"/>
                <a:gd name="T16" fmla="*/ 13 w 15"/>
                <a:gd name="T17" fmla="*/ 2 h 23"/>
                <a:gd name="T18" fmla="*/ 10 w 15"/>
                <a:gd name="T19" fmla="*/ 0 h 23"/>
                <a:gd name="T20" fmla="*/ 10 w 15"/>
                <a:gd name="T21" fmla="*/ 0 h 23"/>
                <a:gd name="T22" fmla="*/ 9 w 15"/>
                <a:gd name="T23" fmla="*/ 0 h 23"/>
                <a:gd name="T24" fmla="*/ 6 w 15"/>
                <a:gd name="T25" fmla="*/ 2 h 23"/>
                <a:gd name="T26" fmla="*/ 4 w 15"/>
                <a:gd name="T27" fmla="*/ 5 h 23"/>
                <a:gd name="T28" fmla="*/ 1 w 15"/>
                <a:gd name="T29" fmla="*/ 10 h 23"/>
                <a:gd name="T30" fmla="*/ 1 w 15"/>
                <a:gd name="T31" fmla="*/ 14 h 23"/>
                <a:gd name="T32" fmla="*/ 1 w 15"/>
                <a:gd name="T33" fmla="*/ 14 h 23"/>
                <a:gd name="T34" fmla="*/ 1 w 15"/>
                <a:gd name="T35" fmla="*/ 14 h 23"/>
                <a:gd name="T36" fmla="*/ 0 w 15"/>
                <a:gd name="T37" fmla="*/ 14 h 23"/>
                <a:gd name="T38" fmla="*/ 0 w 15"/>
                <a:gd name="T39" fmla="*/ 14 h 23"/>
                <a:gd name="T40" fmla="*/ 2 w 15"/>
                <a:gd name="T41" fmla="*/ 19 h 23"/>
                <a:gd name="T42" fmla="*/ 6 w 15"/>
                <a:gd name="T43" fmla="*/ 22 h 23"/>
                <a:gd name="T44" fmla="*/ 9 w 15"/>
                <a:gd name="T45" fmla="*/ 23 h 23"/>
                <a:gd name="T46" fmla="*/ 11 w 15"/>
                <a:gd name="T47" fmla="*/ 23 h 23"/>
                <a:gd name="T48" fmla="*/ 11 w 15"/>
                <a:gd name="T49" fmla="*/ 23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" h="23">
                  <a:moveTo>
                    <a:pt x="11" y="23"/>
                  </a:moveTo>
                  <a:lnTo>
                    <a:pt x="11" y="23"/>
                  </a:lnTo>
                  <a:lnTo>
                    <a:pt x="11" y="21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4"/>
                  </a:lnTo>
                  <a:lnTo>
                    <a:pt x="15" y="8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5"/>
                  </a:lnTo>
                  <a:lnTo>
                    <a:pt x="1" y="10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3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74" name="자유형 93"/>
            <p:cNvSpPr/>
            <p:nvPr/>
          </p:nvSpPr>
          <p:spPr>
            <a:xfrm>
              <a:off x="3821113" y="2544763"/>
              <a:ext cx="55563" cy="44450"/>
            </a:xfrm>
            <a:custGeom>
              <a:avLst/>
              <a:gdLst>
                <a:gd name="T0" fmla="*/ 11 w 68"/>
                <a:gd name="T1" fmla="*/ 51 h 55"/>
                <a:gd name="T2" fmla="*/ 11 w 68"/>
                <a:gd name="T3" fmla="*/ 51 h 55"/>
                <a:gd name="T4" fmla="*/ 25 w 68"/>
                <a:gd name="T5" fmla="*/ 54 h 55"/>
                <a:gd name="T6" fmla="*/ 44 w 68"/>
                <a:gd name="T7" fmla="*/ 55 h 55"/>
                <a:gd name="T8" fmla="*/ 48 w 68"/>
                <a:gd name="T9" fmla="*/ 44 h 55"/>
                <a:gd name="T10" fmla="*/ 58 w 68"/>
                <a:gd name="T11" fmla="*/ 32 h 55"/>
                <a:gd name="T12" fmla="*/ 58 w 68"/>
                <a:gd name="T13" fmla="*/ 21 h 55"/>
                <a:gd name="T14" fmla="*/ 63 w 68"/>
                <a:gd name="T15" fmla="*/ 21 h 55"/>
                <a:gd name="T16" fmla="*/ 68 w 68"/>
                <a:gd name="T17" fmla="*/ 18 h 55"/>
                <a:gd name="T18" fmla="*/ 68 w 68"/>
                <a:gd name="T19" fmla="*/ 18 h 55"/>
                <a:gd name="T20" fmla="*/ 66 w 68"/>
                <a:gd name="T21" fmla="*/ 6 h 55"/>
                <a:gd name="T22" fmla="*/ 64 w 68"/>
                <a:gd name="T23" fmla="*/ 2 h 55"/>
                <a:gd name="T24" fmla="*/ 64 w 68"/>
                <a:gd name="T25" fmla="*/ 0 h 55"/>
                <a:gd name="T26" fmla="*/ 64 w 68"/>
                <a:gd name="T27" fmla="*/ 0 h 55"/>
                <a:gd name="T28" fmla="*/ 61 w 68"/>
                <a:gd name="T29" fmla="*/ 2 h 55"/>
                <a:gd name="T30" fmla="*/ 56 w 68"/>
                <a:gd name="T31" fmla="*/ 7 h 55"/>
                <a:gd name="T32" fmla="*/ 50 w 68"/>
                <a:gd name="T33" fmla="*/ 13 h 55"/>
                <a:gd name="T34" fmla="*/ 47 w 68"/>
                <a:gd name="T35" fmla="*/ 20 h 55"/>
                <a:gd name="T36" fmla="*/ 47 w 68"/>
                <a:gd name="T37" fmla="*/ 20 h 55"/>
                <a:gd name="T38" fmla="*/ 43 w 68"/>
                <a:gd name="T39" fmla="*/ 25 h 55"/>
                <a:gd name="T40" fmla="*/ 35 w 68"/>
                <a:gd name="T41" fmla="*/ 30 h 55"/>
                <a:gd name="T42" fmla="*/ 28 w 68"/>
                <a:gd name="T43" fmla="*/ 32 h 55"/>
                <a:gd name="T44" fmla="*/ 20 w 68"/>
                <a:gd name="T45" fmla="*/ 32 h 55"/>
                <a:gd name="T46" fmla="*/ 20 w 68"/>
                <a:gd name="T47" fmla="*/ 32 h 55"/>
                <a:gd name="T48" fmla="*/ 12 w 68"/>
                <a:gd name="T49" fmla="*/ 32 h 55"/>
                <a:gd name="T50" fmla="*/ 9 w 68"/>
                <a:gd name="T51" fmla="*/ 34 h 55"/>
                <a:gd name="T52" fmla="*/ 2 w 68"/>
                <a:gd name="T53" fmla="*/ 36 h 55"/>
                <a:gd name="T54" fmla="*/ 2 w 68"/>
                <a:gd name="T55" fmla="*/ 36 h 55"/>
                <a:gd name="T56" fmla="*/ 1 w 68"/>
                <a:gd name="T57" fmla="*/ 37 h 55"/>
                <a:gd name="T58" fmla="*/ 0 w 68"/>
                <a:gd name="T59" fmla="*/ 36 h 55"/>
                <a:gd name="T60" fmla="*/ 0 w 68"/>
                <a:gd name="T61" fmla="*/ 36 h 55"/>
                <a:gd name="T62" fmla="*/ 2 w 68"/>
                <a:gd name="T63" fmla="*/ 41 h 55"/>
                <a:gd name="T64" fmla="*/ 5 w 68"/>
                <a:gd name="T65" fmla="*/ 46 h 55"/>
                <a:gd name="T66" fmla="*/ 11 w 68"/>
                <a:gd name="T67" fmla="*/ 51 h 55"/>
                <a:gd name="T68" fmla="*/ 11 w 68"/>
                <a:gd name="T69" fmla="*/ 51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" h="55">
                  <a:moveTo>
                    <a:pt x="11" y="51"/>
                  </a:moveTo>
                  <a:lnTo>
                    <a:pt x="11" y="51"/>
                  </a:lnTo>
                  <a:lnTo>
                    <a:pt x="25" y="54"/>
                  </a:lnTo>
                  <a:lnTo>
                    <a:pt x="44" y="55"/>
                  </a:lnTo>
                  <a:lnTo>
                    <a:pt x="48" y="44"/>
                  </a:lnTo>
                  <a:lnTo>
                    <a:pt x="58" y="32"/>
                  </a:lnTo>
                  <a:lnTo>
                    <a:pt x="58" y="21"/>
                  </a:lnTo>
                  <a:lnTo>
                    <a:pt x="63" y="21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6"/>
                  </a:lnTo>
                  <a:lnTo>
                    <a:pt x="64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1" y="2"/>
                  </a:lnTo>
                  <a:lnTo>
                    <a:pt x="56" y="7"/>
                  </a:lnTo>
                  <a:lnTo>
                    <a:pt x="50" y="13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3" y="25"/>
                  </a:lnTo>
                  <a:lnTo>
                    <a:pt x="35" y="30"/>
                  </a:lnTo>
                  <a:lnTo>
                    <a:pt x="28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2" y="32"/>
                  </a:lnTo>
                  <a:lnTo>
                    <a:pt x="9" y="3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75" name="자유형 94"/>
            <p:cNvSpPr>
              <a:spLocks noEditPoints="1"/>
            </p:cNvSpPr>
            <p:nvPr/>
          </p:nvSpPr>
          <p:spPr>
            <a:xfrm>
              <a:off x="4359275" y="2776538"/>
              <a:ext cx="219075" cy="68262"/>
            </a:xfrm>
            <a:custGeom>
              <a:avLst/>
              <a:gdLst>
                <a:gd name="T0" fmla="*/ 49 w 277"/>
                <a:gd name="T1" fmla="*/ 25 h 85"/>
                <a:gd name="T2" fmla="*/ 40 w 277"/>
                <a:gd name="T3" fmla="*/ 16 h 85"/>
                <a:gd name="T4" fmla="*/ 32 w 277"/>
                <a:gd name="T5" fmla="*/ 9 h 85"/>
                <a:gd name="T6" fmla="*/ 28 w 277"/>
                <a:gd name="T7" fmla="*/ 9 h 85"/>
                <a:gd name="T8" fmla="*/ 27 w 277"/>
                <a:gd name="T9" fmla="*/ 12 h 85"/>
                <a:gd name="T10" fmla="*/ 16 w 277"/>
                <a:gd name="T11" fmla="*/ 11 h 85"/>
                <a:gd name="T12" fmla="*/ 8 w 277"/>
                <a:gd name="T13" fmla="*/ 2 h 85"/>
                <a:gd name="T14" fmla="*/ 2 w 277"/>
                <a:gd name="T15" fmla="*/ 7 h 85"/>
                <a:gd name="T16" fmla="*/ 4 w 277"/>
                <a:gd name="T17" fmla="*/ 28 h 85"/>
                <a:gd name="T18" fmla="*/ 18 w 277"/>
                <a:gd name="T19" fmla="*/ 52 h 85"/>
                <a:gd name="T20" fmla="*/ 32 w 277"/>
                <a:gd name="T21" fmla="*/ 64 h 85"/>
                <a:gd name="T22" fmla="*/ 60 w 277"/>
                <a:gd name="T23" fmla="*/ 78 h 85"/>
                <a:gd name="T24" fmla="*/ 58 w 277"/>
                <a:gd name="T25" fmla="*/ 70 h 85"/>
                <a:gd name="T26" fmla="*/ 49 w 277"/>
                <a:gd name="T27" fmla="*/ 56 h 85"/>
                <a:gd name="T28" fmla="*/ 50 w 277"/>
                <a:gd name="T29" fmla="*/ 30 h 85"/>
                <a:gd name="T30" fmla="*/ 256 w 277"/>
                <a:gd name="T31" fmla="*/ 14 h 85"/>
                <a:gd name="T32" fmla="*/ 253 w 277"/>
                <a:gd name="T33" fmla="*/ 7 h 85"/>
                <a:gd name="T34" fmla="*/ 240 w 277"/>
                <a:gd name="T35" fmla="*/ 0 h 85"/>
                <a:gd name="T36" fmla="*/ 229 w 277"/>
                <a:gd name="T37" fmla="*/ 15 h 85"/>
                <a:gd name="T38" fmla="*/ 223 w 277"/>
                <a:gd name="T39" fmla="*/ 21 h 85"/>
                <a:gd name="T40" fmla="*/ 221 w 277"/>
                <a:gd name="T41" fmla="*/ 26 h 85"/>
                <a:gd name="T42" fmla="*/ 220 w 277"/>
                <a:gd name="T43" fmla="*/ 37 h 85"/>
                <a:gd name="T44" fmla="*/ 215 w 277"/>
                <a:gd name="T45" fmla="*/ 38 h 85"/>
                <a:gd name="T46" fmla="*/ 209 w 277"/>
                <a:gd name="T47" fmla="*/ 39 h 85"/>
                <a:gd name="T48" fmla="*/ 201 w 277"/>
                <a:gd name="T49" fmla="*/ 30 h 85"/>
                <a:gd name="T50" fmla="*/ 191 w 277"/>
                <a:gd name="T51" fmla="*/ 43 h 85"/>
                <a:gd name="T52" fmla="*/ 187 w 277"/>
                <a:gd name="T53" fmla="*/ 54 h 85"/>
                <a:gd name="T54" fmla="*/ 164 w 277"/>
                <a:gd name="T55" fmla="*/ 57 h 85"/>
                <a:gd name="T56" fmla="*/ 159 w 277"/>
                <a:gd name="T57" fmla="*/ 70 h 85"/>
                <a:gd name="T58" fmla="*/ 155 w 277"/>
                <a:gd name="T59" fmla="*/ 76 h 85"/>
                <a:gd name="T60" fmla="*/ 137 w 277"/>
                <a:gd name="T61" fmla="*/ 68 h 85"/>
                <a:gd name="T62" fmla="*/ 141 w 277"/>
                <a:gd name="T63" fmla="*/ 78 h 85"/>
                <a:gd name="T64" fmla="*/ 153 w 277"/>
                <a:gd name="T65" fmla="*/ 85 h 85"/>
                <a:gd name="T66" fmla="*/ 163 w 277"/>
                <a:gd name="T67" fmla="*/ 82 h 85"/>
                <a:gd name="T68" fmla="*/ 176 w 277"/>
                <a:gd name="T69" fmla="*/ 81 h 85"/>
                <a:gd name="T70" fmla="*/ 187 w 277"/>
                <a:gd name="T71" fmla="*/ 76 h 85"/>
                <a:gd name="T72" fmla="*/ 200 w 277"/>
                <a:gd name="T73" fmla="*/ 78 h 85"/>
                <a:gd name="T74" fmla="*/ 212 w 277"/>
                <a:gd name="T75" fmla="*/ 75 h 85"/>
                <a:gd name="T76" fmla="*/ 215 w 277"/>
                <a:gd name="T77" fmla="*/ 63 h 85"/>
                <a:gd name="T78" fmla="*/ 217 w 277"/>
                <a:gd name="T79" fmla="*/ 56 h 85"/>
                <a:gd name="T80" fmla="*/ 225 w 277"/>
                <a:gd name="T81" fmla="*/ 48 h 85"/>
                <a:gd name="T82" fmla="*/ 228 w 277"/>
                <a:gd name="T83" fmla="*/ 38 h 85"/>
                <a:gd name="T84" fmla="*/ 248 w 277"/>
                <a:gd name="T85" fmla="*/ 35 h 85"/>
                <a:gd name="T86" fmla="*/ 262 w 277"/>
                <a:gd name="T87" fmla="*/ 33 h 85"/>
                <a:gd name="T88" fmla="*/ 263 w 277"/>
                <a:gd name="T89" fmla="*/ 29 h 85"/>
                <a:gd name="T90" fmla="*/ 273 w 277"/>
                <a:gd name="T91" fmla="*/ 25 h 85"/>
                <a:gd name="T92" fmla="*/ 277 w 277"/>
                <a:gd name="T93" fmla="*/ 21 h 85"/>
                <a:gd name="T94" fmla="*/ 267 w 277"/>
                <a:gd name="T95" fmla="*/ 15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7" h="85">
                  <a:moveTo>
                    <a:pt x="50" y="30"/>
                  </a:moveTo>
                  <a:lnTo>
                    <a:pt x="50" y="30"/>
                  </a:lnTo>
                  <a:lnTo>
                    <a:pt x="50" y="28"/>
                  </a:lnTo>
                  <a:lnTo>
                    <a:pt x="49" y="25"/>
                  </a:lnTo>
                  <a:lnTo>
                    <a:pt x="46" y="23"/>
                  </a:lnTo>
                  <a:lnTo>
                    <a:pt x="42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7" y="12"/>
                  </a:lnTo>
                  <a:lnTo>
                    <a:pt x="36" y="11"/>
                  </a:lnTo>
                  <a:lnTo>
                    <a:pt x="33" y="11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8" y="9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1" y="12"/>
                  </a:lnTo>
                  <a:lnTo>
                    <a:pt x="17" y="12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3" y="1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7" y="31"/>
                  </a:lnTo>
                  <a:lnTo>
                    <a:pt x="11" y="39"/>
                  </a:lnTo>
                  <a:lnTo>
                    <a:pt x="16" y="45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1" y="56"/>
                  </a:lnTo>
                  <a:lnTo>
                    <a:pt x="23" y="58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49" y="75"/>
                  </a:lnTo>
                  <a:lnTo>
                    <a:pt x="55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7"/>
                  </a:lnTo>
                  <a:lnTo>
                    <a:pt x="60" y="76"/>
                  </a:lnTo>
                  <a:lnTo>
                    <a:pt x="58" y="70"/>
                  </a:lnTo>
                  <a:lnTo>
                    <a:pt x="55" y="63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9" y="56"/>
                  </a:lnTo>
                  <a:lnTo>
                    <a:pt x="49" y="53"/>
                  </a:lnTo>
                  <a:lnTo>
                    <a:pt x="49" y="47"/>
                  </a:lnTo>
                  <a:lnTo>
                    <a:pt x="50" y="30"/>
                  </a:lnTo>
                  <a:lnTo>
                    <a:pt x="50" y="30"/>
                  </a:lnTo>
                  <a:close/>
                  <a:moveTo>
                    <a:pt x="267" y="15"/>
                  </a:moveTo>
                  <a:lnTo>
                    <a:pt x="267" y="15"/>
                  </a:lnTo>
                  <a:lnTo>
                    <a:pt x="259" y="15"/>
                  </a:lnTo>
                  <a:lnTo>
                    <a:pt x="256" y="14"/>
                  </a:lnTo>
                  <a:lnTo>
                    <a:pt x="254" y="12"/>
                  </a:lnTo>
                  <a:lnTo>
                    <a:pt x="254" y="11"/>
                  </a:lnTo>
                  <a:lnTo>
                    <a:pt x="254" y="11"/>
                  </a:lnTo>
                  <a:lnTo>
                    <a:pt x="253" y="7"/>
                  </a:lnTo>
                  <a:lnTo>
                    <a:pt x="249" y="4"/>
                  </a:lnTo>
                  <a:lnTo>
                    <a:pt x="245" y="1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37" y="2"/>
                  </a:lnTo>
                  <a:lnTo>
                    <a:pt x="234" y="6"/>
                  </a:lnTo>
                  <a:lnTo>
                    <a:pt x="230" y="10"/>
                  </a:lnTo>
                  <a:lnTo>
                    <a:pt x="229" y="15"/>
                  </a:lnTo>
                  <a:lnTo>
                    <a:pt x="229" y="15"/>
                  </a:lnTo>
                  <a:lnTo>
                    <a:pt x="228" y="17"/>
                  </a:lnTo>
                  <a:lnTo>
                    <a:pt x="225" y="19"/>
                  </a:lnTo>
                  <a:lnTo>
                    <a:pt x="223" y="21"/>
                  </a:lnTo>
                  <a:lnTo>
                    <a:pt x="221" y="23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21" y="26"/>
                  </a:lnTo>
                  <a:lnTo>
                    <a:pt x="219" y="28"/>
                  </a:lnTo>
                  <a:lnTo>
                    <a:pt x="219" y="28"/>
                  </a:lnTo>
                  <a:lnTo>
                    <a:pt x="220" y="34"/>
                  </a:lnTo>
                  <a:lnTo>
                    <a:pt x="220" y="37"/>
                  </a:lnTo>
                  <a:lnTo>
                    <a:pt x="219" y="37"/>
                  </a:lnTo>
                  <a:lnTo>
                    <a:pt x="219" y="37"/>
                  </a:lnTo>
                  <a:lnTo>
                    <a:pt x="216" y="37"/>
                  </a:lnTo>
                  <a:lnTo>
                    <a:pt x="215" y="38"/>
                  </a:lnTo>
                  <a:lnTo>
                    <a:pt x="212" y="39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209" y="39"/>
                  </a:lnTo>
                  <a:lnTo>
                    <a:pt x="206" y="37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198" y="31"/>
                  </a:lnTo>
                  <a:lnTo>
                    <a:pt x="195" y="37"/>
                  </a:lnTo>
                  <a:lnTo>
                    <a:pt x="191" y="43"/>
                  </a:lnTo>
                  <a:lnTo>
                    <a:pt x="188" y="49"/>
                  </a:lnTo>
                  <a:lnTo>
                    <a:pt x="188" y="49"/>
                  </a:lnTo>
                  <a:lnTo>
                    <a:pt x="188" y="52"/>
                  </a:lnTo>
                  <a:lnTo>
                    <a:pt x="187" y="54"/>
                  </a:lnTo>
                  <a:lnTo>
                    <a:pt x="182" y="56"/>
                  </a:lnTo>
                  <a:lnTo>
                    <a:pt x="168" y="56"/>
                  </a:lnTo>
                  <a:lnTo>
                    <a:pt x="168" y="56"/>
                  </a:lnTo>
                  <a:lnTo>
                    <a:pt x="164" y="57"/>
                  </a:lnTo>
                  <a:lnTo>
                    <a:pt x="162" y="58"/>
                  </a:lnTo>
                  <a:lnTo>
                    <a:pt x="160" y="61"/>
                  </a:lnTo>
                  <a:lnTo>
                    <a:pt x="160" y="63"/>
                  </a:lnTo>
                  <a:lnTo>
                    <a:pt x="159" y="70"/>
                  </a:lnTo>
                  <a:lnTo>
                    <a:pt x="159" y="75"/>
                  </a:lnTo>
                  <a:lnTo>
                    <a:pt x="159" y="75"/>
                  </a:lnTo>
                  <a:lnTo>
                    <a:pt x="158" y="76"/>
                  </a:lnTo>
                  <a:lnTo>
                    <a:pt x="155" y="76"/>
                  </a:lnTo>
                  <a:lnTo>
                    <a:pt x="150" y="73"/>
                  </a:lnTo>
                  <a:lnTo>
                    <a:pt x="144" y="71"/>
                  </a:lnTo>
                  <a:lnTo>
                    <a:pt x="137" y="68"/>
                  </a:lnTo>
                  <a:lnTo>
                    <a:pt x="137" y="68"/>
                  </a:lnTo>
                  <a:lnTo>
                    <a:pt x="140" y="75"/>
                  </a:lnTo>
                  <a:lnTo>
                    <a:pt x="140" y="77"/>
                  </a:lnTo>
                  <a:lnTo>
                    <a:pt x="141" y="78"/>
                  </a:lnTo>
                  <a:lnTo>
                    <a:pt x="141" y="78"/>
                  </a:lnTo>
                  <a:lnTo>
                    <a:pt x="145" y="80"/>
                  </a:lnTo>
                  <a:lnTo>
                    <a:pt x="148" y="82"/>
                  </a:lnTo>
                  <a:lnTo>
                    <a:pt x="151" y="84"/>
                  </a:lnTo>
                  <a:lnTo>
                    <a:pt x="153" y="85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8" y="82"/>
                  </a:lnTo>
                  <a:lnTo>
                    <a:pt x="163" y="82"/>
                  </a:lnTo>
                  <a:lnTo>
                    <a:pt x="168" y="82"/>
                  </a:lnTo>
                  <a:lnTo>
                    <a:pt x="172" y="82"/>
                  </a:lnTo>
                  <a:lnTo>
                    <a:pt x="172" y="82"/>
                  </a:lnTo>
                  <a:lnTo>
                    <a:pt x="176" y="81"/>
                  </a:lnTo>
                  <a:lnTo>
                    <a:pt x="178" y="78"/>
                  </a:lnTo>
                  <a:lnTo>
                    <a:pt x="182" y="77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91" y="77"/>
                  </a:lnTo>
                  <a:lnTo>
                    <a:pt x="193" y="80"/>
                  </a:lnTo>
                  <a:lnTo>
                    <a:pt x="196" y="80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6" y="77"/>
                  </a:lnTo>
                  <a:lnTo>
                    <a:pt x="210" y="76"/>
                  </a:lnTo>
                  <a:lnTo>
                    <a:pt x="212" y="75"/>
                  </a:lnTo>
                  <a:lnTo>
                    <a:pt x="212" y="71"/>
                  </a:lnTo>
                  <a:lnTo>
                    <a:pt x="212" y="71"/>
                  </a:lnTo>
                  <a:lnTo>
                    <a:pt x="214" y="66"/>
                  </a:lnTo>
                  <a:lnTo>
                    <a:pt x="215" y="63"/>
                  </a:lnTo>
                  <a:lnTo>
                    <a:pt x="216" y="61"/>
                  </a:lnTo>
                  <a:lnTo>
                    <a:pt x="217" y="57"/>
                  </a:lnTo>
                  <a:lnTo>
                    <a:pt x="217" y="57"/>
                  </a:lnTo>
                  <a:lnTo>
                    <a:pt x="217" y="56"/>
                  </a:lnTo>
                  <a:lnTo>
                    <a:pt x="219" y="54"/>
                  </a:lnTo>
                  <a:lnTo>
                    <a:pt x="221" y="52"/>
                  </a:lnTo>
                  <a:lnTo>
                    <a:pt x="225" y="49"/>
                  </a:lnTo>
                  <a:lnTo>
                    <a:pt x="225" y="48"/>
                  </a:lnTo>
                  <a:lnTo>
                    <a:pt x="225" y="44"/>
                  </a:lnTo>
                  <a:lnTo>
                    <a:pt x="225" y="44"/>
                  </a:lnTo>
                  <a:lnTo>
                    <a:pt x="226" y="40"/>
                  </a:lnTo>
                  <a:lnTo>
                    <a:pt x="228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42" y="35"/>
                  </a:lnTo>
                  <a:lnTo>
                    <a:pt x="248" y="35"/>
                  </a:lnTo>
                  <a:lnTo>
                    <a:pt x="248" y="35"/>
                  </a:lnTo>
                  <a:lnTo>
                    <a:pt x="254" y="37"/>
                  </a:lnTo>
                  <a:lnTo>
                    <a:pt x="254" y="37"/>
                  </a:lnTo>
                  <a:lnTo>
                    <a:pt x="262" y="33"/>
                  </a:lnTo>
                  <a:lnTo>
                    <a:pt x="264" y="30"/>
                  </a:lnTo>
                  <a:lnTo>
                    <a:pt x="264" y="29"/>
                  </a:lnTo>
                  <a:lnTo>
                    <a:pt x="263" y="29"/>
                  </a:lnTo>
                  <a:lnTo>
                    <a:pt x="263" y="29"/>
                  </a:lnTo>
                  <a:lnTo>
                    <a:pt x="263" y="28"/>
                  </a:lnTo>
                  <a:lnTo>
                    <a:pt x="263" y="26"/>
                  </a:lnTo>
                  <a:lnTo>
                    <a:pt x="268" y="26"/>
                  </a:lnTo>
                  <a:lnTo>
                    <a:pt x="273" y="25"/>
                  </a:lnTo>
                  <a:lnTo>
                    <a:pt x="275" y="24"/>
                  </a:lnTo>
                  <a:lnTo>
                    <a:pt x="276" y="23"/>
                  </a:lnTo>
                  <a:lnTo>
                    <a:pt x="276" y="23"/>
                  </a:lnTo>
                  <a:lnTo>
                    <a:pt x="277" y="21"/>
                  </a:lnTo>
                  <a:lnTo>
                    <a:pt x="276" y="19"/>
                  </a:lnTo>
                  <a:lnTo>
                    <a:pt x="273" y="16"/>
                  </a:lnTo>
                  <a:lnTo>
                    <a:pt x="270" y="15"/>
                  </a:lnTo>
                  <a:lnTo>
                    <a:pt x="267" y="15"/>
                  </a:lnTo>
                  <a:lnTo>
                    <a:pt x="267" y="1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76" name="자유형 95"/>
            <p:cNvSpPr/>
            <p:nvPr/>
          </p:nvSpPr>
          <p:spPr>
            <a:xfrm>
              <a:off x="4519613" y="2798763"/>
              <a:ext cx="14288" cy="11112"/>
            </a:xfrm>
            <a:custGeom>
              <a:avLst/>
              <a:gdLst>
                <a:gd name="T0" fmla="*/ 8 w 18"/>
                <a:gd name="T1" fmla="*/ 12 h 12"/>
                <a:gd name="T2" fmla="*/ 8 w 18"/>
                <a:gd name="T3" fmla="*/ 12 h 12"/>
                <a:gd name="T4" fmla="*/ 10 w 18"/>
                <a:gd name="T5" fmla="*/ 11 h 12"/>
                <a:gd name="T6" fmla="*/ 13 w 18"/>
                <a:gd name="T7" fmla="*/ 10 h 12"/>
                <a:gd name="T8" fmla="*/ 14 w 18"/>
                <a:gd name="T9" fmla="*/ 9 h 12"/>
                <a:gd name="T10" fmla="*/ 17 w 18"/>
                <a:gd name="T11" fmla="*/ 9 h 12"/>
                <a:gd name="T12" fmla="*/ 17 w 18"/>
                <a:gd name="T13" fmla="*/ 9 h 12"/>
                <a:gd name="T14" fmla="*/ 18 w 18"/>
                <a:gd name="T15" fmla="*/ 9 h 12"/>
                <a:gd name="T16" fmla="*/ 18 w 18"/>
                <a:gd name="T17" fmla="*/ 6 h 12"/>
                <a:gd name="T18" fmla="*/ 17 w 18"/>
                <a:gd name="T19" fmla="*/ 0 h 12"/>
                <a:gd name="T20" fmla="*/ 17 w 18"/>
                <a:gd name="T21" fmla="*/ 0 h 12"/>
                <a:gd name="T22" fmla="*/ 12 w 18"/>
                <a:gd name="T23" fmla="*/ 1 h 12"/>
                <a:gd name="T24" fmla="*/ 10 w 18"/>
                <a:gd name="T25" fmla="*/ 2 h 12"/>
                <a:gd name="T26" fmla="*/ 9 w 18"/>
                <a:gd name="T27" fmla="*/ 3 h 12"/>
                <a:gd name="T28" fmla="*/ 9 w 18"/>
                <a:gd name="T29" fmla="*/ 3 h 12"/>
                <a:gd name="T30" fmla="*/ 9 w 18"/>
                <a:gd name="T31" fmla="*/ 5 h 12"/>
                <a:gd name="T32" fmla="*/ 9 w 18"/>
                <a:gd name="T33" fmla="*/ 5 h 12"/>
                <a:gd name="T34" fmla="*/ 7 w 18"/>
                <a:gd name="T35" fmla="*/ 3 h 12"/>
                <a:gd name="T36" fmla="*/ 0 w 18"/>
                <a:gd name="T37" fmla="*/ 2 h 12"/>
                <a:gd name="T38" fmla="*/ 0 w 18"/>
                <a:gd name="T39" fmla="*/ 2 h 12"/>
                <a:gd name="T40" fmla="*/ 4 w 18"/>
                <a:gd name="T41" fmla="*/ 9 h 12"/>
                <a:gd name="T42" fmla="*/ 7 w 18"/>
                <a:gd name="T43" fmla="*/ 11 h 12"/>
                <a:gd name="T44" fmla="*/ 8 w 18"/>
                <a:gd name="T45" fmla="*/ 12 h 12"/>
                <a:gd name="T46" fmla="*/ 8 w 18"/>
                <a:gd name="T47" fmla="*/ 1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12">
                  <a:moveTo>
                    <a:pt x="8" y="12"/>
                  </a:moveTo>
                  <a:lnTo>
                    <a:pt x="8" y="12"/>
                  </a:lnTo>
                  <a:lnTo>
                    <a:pt x="10" y="11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8" y="12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77" name="자유형 96"/>
            <p:cNvSpPr/>
            <p:nvPr/>
          </p:nvSpPr>
          <p:spPr>
            <a:xfrm>
              <a:off x="3671888" y="2401888"/>
              <a:ext cx="112713" cy="107950"/>
            </a:xfrm>
            <a:custGeom>
              <a:avLst/>
              <a:gdLst>
                <a:gd name="T0" fmla="*/ 120 w 141"/>
                <a:gd name="T1" fmla="*/ 121 h 136"/>
                <a:gd name="T2" fmla="*/ 124 w 141"/>
                <a:gd name="T3" fmla="*/ 118 h 136"/>
                <a:gd name="T4" fmla="*/ 134 w 141"/>
                <a:gd name="T5" fmla="*/ 125 h 136"/>
                <a:gd name="T6" fmla="*/ 141 w 141"/>
                <a:gd name="T7" fmla="*/ 121 h 136"/>
                <a:gd name="T8" fmla="*/ 133 w 141"/>
                <a:gd name="T9" fmla="*/ 112 h 136"/>
                <a:gd name="T10" fmla="*/ 132 w 141"/>
                <a:gd name="T11" fmla="*/ 107 h 136"/>
                <a:gd name="T12" fmla="*/ 127 w 141"/>
                <a:gd name="T13" fmla="*/ 99 h 136"/>
                <a:gd name="T14" fmla="*/ 128 w 141"/>
                <a:gd name="T15" fmla="*/ 95 h 136"/>
                <a:gd name="T16" fmla="*/ 128 w 141"/>
                <a:gd name="T17" fmla="*/ 90 h 136"/>
                <a:gd name="T18" fmla="*/ 122 w 141"/>
                <a:gd name="T19" fmla="*/ 81 h 136"/>
                <a:gd name="T20" fmla="*/ 112 w 141"/>
                <a:gd name="T21" fmla="*/ 78 h 136"/>
                <a:gd name="T22" fmla="*/ 105 w 141"/>
                <a:gd name="T23" fmla="*/ 71 h 136"/>
                <a:gd name="T24" fmla="*/ 103 w 141"/>
                <a:gd name="T25" fmla="*/ 66 h 136"/>
                <a:gd name="T26" fmla="*/ 98 w 141"/>
                <a:gd name="T27" fmla="*/ 61 h 136"/>
                <a:gd name="T28" fmla="*/ 98 w 141"/>
                <a:gd name="T29" fmla="*/ 50 h 136"/>
                <a:gd name="T30" fmla="*/ 100 w 141"/>
                <a:gd name="T31" fmla="*/ 43 h 136"/>
                <a:gd name="T32" fmla="*/ 103 w 141"/>
                <a:gd name="T33" fmla="*/ 38 h 136"/>
                <a:gd name="T34" fmla="*/ 104 w 141"/>
                <a:gd name="T35" fmla="*/ 36 h 136"/>
                <a:gd name="T36" fmla="*/ 104 w 141"/>
                <a:gd name="T37" fmla="*/ 31 h 136"/>
                <a:gd name="T38" fmla="*/ 99 w 141"/>
                <a:gd name="T39" fmla="*/ 25 h 136"/>
                <a:gd name="T40" fmla="*/ 94 w 141"/>
                <a:gd name="T41" fmla="*/ 23 h 136"/>
                <a:gd name="T42" fmla="*/ 91 w 141"/>
                <a:gd name="T43" fmla="*/ 17 h 136"/>
                <a:gd name="T44" fmla="*/ 86 w 141"/>
                <a:gd name="T45" fmla="*/ 8 h 136"/>
                <a:gd name="T46" fmla="*/ 85 w 141"/>
                <a:gd name="T47" fmla="*/ 8 h 136"/>
                <a:gd name="T48" fmla="*/ 75 w 141"/>
                <a:gd name="T49" fmla="*/ 4 h 136"/>
                <a:gd name="T50" fmla="*/ 71 w 141"/>
                <a:gd name="T51" fmla="*/ 3 h 136"/>
                <a:gd name="T52" fmla="*/ 62 w 141"/>
                <a:gd name="T53" fmla="*/ 0 h 136"/>
                <a:gd name="T54" fmla="*/ 56 w 141"/>
                <a:gd name="T55" fmla="*/ 1 h 136"/>
                <a:gd name="T56" fmla="*/ 52 w 141"/>
                <a:gd name="T57" fmla="*/ 5 h 136"/>
                <a:gd name="T58" fmla="*/ 39 w 141"/>
                <a:gd name="T59" fmla="*/ 13 h 136"/>
                <a:gd name="T60" fmla="*/ 34 w 141"/>
                <a:gd name="T61" fmla="*/ 18 h 136"/>
                <a:gd name="T62" fmla="*/ 35 w 141"/>
                <a:gd name="T63" fmla="*/ 28 h 136"/>
                <a:gd name="T64" fmla="*/ 34 w 141"/>
                <a:gd name="T65" fmla="*/ 33 h 136"/>
                <a:gd name="T66" fmla="*/ 34 w 141"/>
                <a:gd name="T67" fmla="*/ 42 h 136"/>
                <a:gd name="T68" fmla="*/ 30 w 141"/>
                <a:gd name="T69" fmla="*/ 50 h 136"/>
                <a:gd name="T70" fmla="*/ 0 w 141"/>
                <a:gd name="T71" fmla="*/ 66 h 136"/>
                <a:gd name="T72" fmla="*/ 5 w 141"/>
                <a:gd name="T73" fmla="*/ 88 h 136"/>
                <a:gd name="T74" fmla="*/ 15 w 141"/>
                <a:gd name="T75" fmla="*/ 88 h 136"/>
                <a:gd name="T76" fmla="*/ 30 w 141"/>
                <a:gd name="T77" fmla="*/ 95 h 136"/>
                <a:gd name="T78" fmla="*/ 61 w 141"/>
                <a:gd name="T79" fmla="*/ 116 h 136"/>
                <a:gd name="T80" fmla="*/ 82 w 141"/>
                <a:gd name="T81" fmla="*/ 132 h 136"/>
                <a:gd name="T82" fmla="*/ 95 w 141"/>
                <a:gd name="T83" fmla="*/ 135 h 136"/>
                <a:gd name="T84" fmla="*/ 115 w 141"/>
                <a:gd name="T85" fmla="*/ 128 h 1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1" h="136">
                  <a:moveTo>
                    <a:pt x="118" y="123"/>
                  </a:moveTo>
                  <a:lnTo>
                    <a:pt x="118" y="123"/>
                  </a:lnTo>
                  <a:lnTo>
                    <a:pt x="120" y="121"/>
                  </a:lnTo>
                  <a:lnTo>
                    <a:pt x="122" y="120"/>
                  </a:lnTo>
                  <a:lnTo>
                    <a:pt x="124" y="118"/>
                  </a:lnTo>
                  <a:lnTo>
                    <a:pt x="124" y="118"/>
                  </a:lnTo>
                  <a:lnTo>
                    <a:pt x="127" y="118"/>
                  </a:lnTo>
                  <a:lnTo>
                    <a:pt x="129" y="120"/>
                  </a:lnTo>
                  <a:lnTo>
                    <a:pt x="134" y="125"/>
                  </a:lnTo>
                  <a:lnTo>
                    <a:pt x="134" y="125"/>
                  </a:lnTo>
                  <a:lnTo>
                    <a:pt x="137" y="122"/>
                  </a:lnTo>
                  <a:lnTo>
                    <a:pt x="141" y="121"/>
                  </a:lnTo>
                  <a:lnTo>
                    <a:pt x="141" y="121"/>
                  </a:lnTo>
                  <a:lnTo>
                    <a:pt x="134" y="114"/>
                  </a:lnTo>
                  <a:lnTo>
                    <a:pt x="133" y="112"/>
                  </a:lnTo>
                  <a:lnTo>
                    <a:pt x="132" y="109"/>
                  </a:lnTo>
                  <a:lnTo>
                    <a:pt x="132" y="109"/>
                  </a:lnTo>
                  <a:lnTo>
                    <a:pt x="132" y="107"/>
                  </a:lnTo>
                  <a:lnTo>
                    <a:pt x="129" y="104"/>
                  </a:lnTo>
                  <a:lnTo>
                    <a:pt x="128" y="102"/>
                  </a:lnTo>
                  <a:lnTo>
                    <a:pt x="127" y="99"/>
                  </a:lnTo>
                  <a:lnTo>
                    <a:pt x="127" y="99"/>
                  </a:lnTo>
                  <a:lnTo>
                    <a:pt x="127" y="98"/>
                  </a:lnTo>
                  <a:lnTo>
                    <a:pt x="128" y="95"/>
                  </a:lnTo>
                  <a:lnTo>
                    <a:pt x="129" y="93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25" y="85"/>
                  </a:lnTo>
                  <a:lnTo>
                    <a:pt x="124" y="83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17" y="80"/>
                  </a:lnTo>
                  <a:lnTo>
                    <a:pt x="112" y="78"/>
                  </a:lnTo>
                  <a:lnTo>
                    <a:pt x="108" y="74"/>
                  </a:lnTo>
                  <a:lnTo>
                    <a:pt x="106" y="72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5" y="69"/>
                  </a:lnTo>
                  <a:lnTo>
                    <a:pt x="103" y="66"/>
                  </a:lnTo>
                  <a:lnTo>
                    <a:pt x="99" y="64"/>
                  </a:lnTo>
                  <a:lnTo>
                    <a:pt x="99" y="64"/>
                  </a:lnTo>
                  <a:lnTo>
                    <a:pt x="98" y="61"/>
                  </a:lnTo>
                  <a:lnTo>
                    <a:pt x="96" y="57"/>
                  </a:lnTo>
                  <a:lnTo>
                    <a:pt x="96" y="52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9" y="47"/>
                  </a:lnTo>
                  <a:lnTo>
                    <a:pt x="100" y="43"/>
                  </a:lnTo>
                  <a:lnTo>
                    <a:pt x="101" y="41"/>
                  </a:lnTo>
                  <a:lnTo>
                    <a:pt x="101" y="39"/>
                  </a:lnTo>
                  <a:lnTo>
                    <a:pt x="103" y="38"/>
                  </a:lnTo>
                  <a:lnTo>
                    <a:pt x="103" y="38"/>
                  </a:lnTo>
                  <a:lnTo>
                    <a:pt x="104" y="38"/>
                  </a:lnTo>
                  <a:lnTo>
                    <a:pt x="104" y="36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104" y="28"/>
                  </a:lnTo>
                  <a:lnTo>
                    <a:pt x="103" y="27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6" y="24"/>
                  </a:lnTo>
                  <a:lnTo>
                    <a:pt x="94" y="23"/>
                  </a:lnTo>
                  <a:lnTo>
                    <a:pt x="91" y="19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0" y="14"/>
                  </a:lnTo>
                  <a:lnTo>
                    <a:pt x="89" y="10"/>
                  </a:lnTo>
                  <a:lnTo>
                    <a:pt x="86" y="8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5" y="8"/>
                  </a:lnTo>
                  <a:lnTo>
                    <a:pt x="84" y="8"/>
                  </a:lnTo>
                  <a:lnTo>
                    <a:pt x="78" y="6"/>
                  </a:lnTo>
                  <a:lnTo>
                    <a:pt x="75" y="4"/>
                  </a:lnTo>
                  <a:lnTo>
                    <a:pt x="72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68" y="3"/>
                  </a:lnTo>
                  <a:lnTo>
                    <a:pt x="66" y="3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3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39" y="13"/>
                  </a:lnTo>
                  <a:lnTo>
                    <a:pt x="37" y="15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5" y="25"/>
                  </a:lnTo>
                  <a:lnTo>
                    <a:pt x="35" y="28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4" y="33"/>
                  </a:lnTo>
                  <a:lnTo>
                    <a:pt x="34" y="3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3"/>
                  </a:lnTo>
                  <a:lnTo>
                    <a:pt x="33" y="47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10" y="8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21" y="90"/>
                  </a:lnTo>
                  <a:lnTo>
                    <a:pt x="30" y="95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61" y="116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82" y="132"/>
                  </a:lnTo>
                  <a:lnTo>
                    <a:pt x="87" y="133"/>
                  </a:lnTo>
                  <a:lnTo>
                    <a:pt x="95" y="135"/>
                  </a:lnTo>
                  <a:lnTo>
                    <a:pt x="95" y="135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5" y="128"/>
                  </a:lnTo>
                  <a:lnTo>
                    <a:pt x="118" y="123"/>
                  </a:lnTo>
                  <a:lnTo>
                    <a:pt x="118" y="123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78" name="자유형 97"/>
            <p:cNvSpPr/>
            <p:nvPr/>
          </p:nvSpPr>
          <p:spPr>
            <a:xfrm>
              <a:off x="3760788" y="2495550"/>
              <a:ext cx="22225" cy="20637"/>
            </a:xfrm>
            <a:custGeom>
              <a:avLst/>
              <a:gdLst>
                <a:gd name="T0" fmla="*/ 8 w 27"/>
                <a:gd name="T1" fmla="*/ 19 h 27"/>
                <a:gd name="T2" fmla="*/ 16 w 27"/>
                <a:gd name="T3" fmla="*/ 26 h 27"/>
                <a:gd name="T4" fmla="*/ 27 w 27"/>
                <a:gd name="T5" fmla="*/ 27 h 27"/>
                <a:gd name="T6" fmla="*/ 27 w 27"/>
                <a:gd name="T7" fmla="*/ 27 h 27"/>
                <a:gd name="T8" fmla="*/ 24 w 27"/>
                <a:gd name="T9" fmla="*/ 15 h 27"/>
                <a:gd name="T10" fmla="*/ 21 w 27"/>
                <a:gd name="T11" fmla="*/ 8 h 27"/>
                <a:gd name="T12" fmla="*/ 21 w 27"/>
                <a:gd name="T13" fmla="*/ 8 h 27"/>
                <a:gd name="T14" fmla="*/ 22 w 27"/>
                <a:gd name="T15" fmla="*/ 7 h 27"/>
                <a:gd name="T16" fmla="*/ 22 w 27"/>
                <a:gd name="T17" fmla="*/ 7 h 27"/>
                <a:gd name="T18" fmla="*/ 17 w 27"/>
                <a:gd name="T19" fmla="*/ 2 h 27"/>
                <a:gd name="T20" fmla="*/ 15 w 27"/>
                <a:gd name="T21" fmla="*/ 0 h 27"/>
                <a:gd name="T22" fmla="*/ 12 w 27"/>
                <a:gd name="T23" fmla="*/ 0 h 27"/>
                <a:gd name="T24" fmla="*/ 12 w 27"/>
                <a:gd name="T25" fmla="*/ 0 h 27"/>
                <a:gd name="T26" fmla="*/ 10 w 27"/>
                <a:gd name="T27" fmla="*/ 2 h 27"/>
                <a:gd name="T28" fmla="*/ 8 w 27"/>
                <a:gd name="T29" fmla="*/ 3 h 27"/>
                <a:gd name="T30" fmla="*/ 6 w 27"/>
                <a:gd name="T31" fmla="*/ 5 h 27"/>
                <a:gd name="T32" fmla="*/ 6 w 27"/>
                <a:gd name="T33" fmla="*/ 5 h 27"/>
                <a:gd name="T34" fmla="*/ 3 w 27"/>
                <a:gd name="T35" fmla="*/ 10 h 27"/>
                <a:gd name="T36" fmla="*/ 0 w 27"/>
                <a:gd name="T37" fmla="*/ 18 h 27"/>
                <a:gd name="T38" fmla="*/ 0 w 27"/>
                <a:gd name="T39" fmla="*/ 18 h 27"/>
                <a:gd name="T40" fmla="*/ 8 w 27"/>
                <a:gd name="T41" fmla="*/ 19 h 27"/>
                <a:gd name="T42" fmla="*/ 8 w 27"/>
                <a:gd name="T43" fmla="*/ 19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27">
                  <a:moveTo>
                    <a:pt x="8" y="19"/>
                  </a:moveTo>
                  <a:lnTo>
                    <a:pt x="16" y="26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4" y="1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8" y="19"/>
                  </a:lnTo>
                  <a:lnTo>
                    <a:pt x="8" y="19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79" name="자유형 98"/>
            <p:cNvSpPr>
              <a:spLocks noEditPoints="1"/>
            </p:cNvSpPr>
            <p:nvPr/>
          </p:nvSpPr>
          <p:spPr>
            <a:xfrm>
              <a:off x="3182938" y="2209800"/>
              <a:ext cx="163513" cy="138112"/>
            </a:xfrm>
            <a:custGeom>
              <a:avLst/>
              <a:gdLst>
                <a:gd name="T0" fmla="*/ 174 w 207"/>
                <a:gd name="T1" fmla="*/ 37 h 174"/>
                <a:gd name="T2" fmla="*/ 162 w 207"/>
                <a:gd name="T3" fmla="*/ 32 h 174"/>
                <a:gd name="T4" fmla="*/ 147 w 207"/>
                <a:gd name="T5" fmla="*/ 28 h 174"/>
                <a:gd name="T6" fmla="*/ 139 w 207"/>
                <a:gd name="T7" fmla="*/ 23 h 174"/>
                <a:gd name="T8" fmla="*/ 132 w 207"/>
                <a:gd name="T9" fmla="*/ 22 h 174"/>
                <a:gd name="T10" fmla="*/ 128 w 207"/>
                <a:gd name="T11" fmla="*/ 18 h 174"/>
                <a:gd name="T12" fmla="*/ 115 w 207"/>
                <a:gd name="T13" fmla="*/ 9 h 174"/>
                <a:gd name="T14" fmla="*/ 109 w 207"/>
                <a:gd name="T15" fmla="*/ 7 h 174"/>
                <a:gd name="T16" fmla="*/ 105 w 207"/>
                <a:gd name="T17" fmla="*/ 0 h 174"/>
                <a:gd name="T18" fmla="*/ 94 w 207"/>
                <a:gd name="T19" fmla="*/ 8 h 174"/>
                <a:gd name="T20" fmla="*/ 90 w 207"/>
                <a:gd name="T21" fmla="*/ 21 h 174"/>
                <a:gd name="T22" fmla="*/ 72 w 207"/>
                <a:gd name="T23" fmla="*/ 27 h 174"/>
                <a:gd name="T24" fmla="*/ 59 w 207"/>
                <a:gd name="T25" fmla="*/ 33 h 174"/>
                <a:gd name="T26" fmla="*/ 48 w 207"/>
                <a:gd name="T27" fmla="*/ 26 h 174"/>
                <a:gd name="T28" fmla="*/ 43 w 207"/>
                <a:gd name="T29" fmla="*/ 32 h 174"/>
                <a:gd name="T30" fmla="*/ 44 w 207"/>
                <a:gd name="T31" fmla="*/ 47 h 174"/>
                <a:gd name="T32" fmla="*/ 33 w 207"/>
                <a:gd name="T33" fmla="*/ 47 h 174"/>
                <a:gd name="T34" fmla="*/ 24 w 207"/>
                <a:gd name="T35" fmla="*/ 44 h 174"/>
                <a:gd name="T36" fmla="*/ 10 w 207"/>
                <a:gd name="T37" fmla="*/ 45 h 174"/>
                <a:gd name="T38" fmla="*/ 1 w 207"/>
                <a:gd name="T39" fmla="*/ 51 h 174"/>
                <a:gd name="T40" fmla="*/ 2 w 207"/>
                <a:gd name="T41" fmla="*/ 60 h 174"/>
                <a:gd name="T42" fmla="*/ 21 w 207"/>
                <a:gd name="T43" fmla="*/ 66 h 174"/>
                <a:gd name="T44" fmla="*/ 34 w 207"/>
                <a:gd name="T45" fmla="*/ 70 h 174"/>
                <a:gd name="T46" fmla="*/ 39 w 207"/>
                <a:gd name="T47" fmla="*/ 80 h 174"/>
                <a:gd name="T48" fmla="*/ 53 w 207"/>
                <a:gd name="T49" fmla="*/ 91 h 174"/>
                <a:gd name="T50" fmla="*/ 54 w 207"/>
                <a:gd name="T51" fmla="*/ 103 h 174"/>
                <a:gd name="T52" fmla="*/ 52 w 207"/>
                <a:gd name="T53" fmla="*/ 122 h 174"/>
                <a:gd name="T54" fmla="*/ 44 w 207"/>
                <a:gd name="T55" fmla="*/ 143 h 174"/>
                <a:gd name="T56" fmla="*/ 66 w 207"/>
                <a:gd name="T57" fmla="*/ 153 h 174"/>
                <a:gd name="T58" fmla="*/ 77 w 207"/>
                <a:gd name="T59" fmla="*/ 153 h 174"/>
                <a:gd name="T60" fmla="*/ 84 w 207"/>
                <a:gd name="T61" fmla="*/ 154 h 174"/>
                <a:gd name="T62" fmla="*/ 108 w 207"/>
                <a:gd name="T63" fmla="*/ 159 h 174"/>
                <a:gd name="T64" fmla="*/ 114 w 207"/>
                <a:gd name="T65" fmla="*/ 152 h 174"/>
                <a:gd name="T66" fmla="*/ 127 w 207"/>
                <a:gd name="T67" fmla="*/ 140 h 174"/>
                <a:gd name="T68" fmla="*/ 153 w 207"/>
                <a:gd name="T69" fmla="*/ 147 h 174"/>
                <a:gd name="T70" fmla="*/ 170 w 207"/>
                <a:gd name="T71" fmla="*/ 141 h 174"/>
                <a:gd name="T72" fmla="*/ 180 w 207"/>
                <a:gd name="T73" fmla="*/ 130 h 174"/>
                <a:gd name="T74" fmla="*/ 171 w 207"/>
                <a:gd name="T75" fmla="*/ 127 h 174"/>
                <a:gd name="T76" fmla="*/ 171 w 207"/>
                <a:gd name="T77" fmla="*/ 119 h 174"/>
                <a:gd name="T78" fmla="*/ 166 w 207"/>
                <a:gd name="T79" fmla="*/ 111 h 174"/>
                <a:gd name="T80" fmla="*/ 171 w 207"/>
                <a:gd name="T81" fmla="*/ 105 h 174"/>
                <a:gd name="T82" fmla="*/ 170 w 207"/>
                <a:gd name="T83" fmla="*/ 97 h 174"/>
                <a:gd name="T84" fmla="*/ 167 w 207"/>
                <a:gd name="T85" fmla="*/ 91 h 174"/>
                <a:gd name="T86" fmla="*/ 161 w 207"/>
                <a:gd name="T87" fmla="*/ 89 h 174"/>
                <a:gd name="T88" fmla="*/ 160 w 207"/>
                <a:gd name="T89" fmla="*/ 86 h 174"/>
                <a:gd name="T90" fmla="*/ 169 w 207"/>
                <a:gd name="T91" fmla="*/ 74 h 174"/>
                <a:gd name="T92" fmla="*/ 176 w 207"/>
                <a:gd name="T93" fmla="*/ 68 h 174"/>
                <a:gd name="T94" fmla="*/ 180 w 207"/>
                <a:gd name="T95" fmla="*/ 51 h 174"/>
                <a:gd name="T96" fmla="*/ 185 w 207"/>
                <a:gd name="T97" fmla="*/ 41 h 174"/>
                <a:gd name="T98" fmla="*/ 204 w 207"/>
                <a:gd name="T99" fmla="*/ 148 h 174"/>
                <a:gd name="T100" fmla="*/ 195 w 207"/>
                <a:gd name="T101" fmla="*/ 155 h 174"/>
                <a:gd name="T102" fmla="*/ 199 w 207"/>
                <a:gd name="T103" fmla="*/ 174 h 174"/>
                <a:gd name="T104" fmla="*/ 207 w 207"/>
                <a:gd name="T105" fmla="*/ 162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7" h="174">
                  <a:moveTo>
                    <a:pt x="181" y="40"/>
                  </a:moveTo>
                  <a:lnTo>
                    <a:pt x="181" y="40"/>
                  </a:lnTo>
                  <a:lnTo>
                    <a:pt x="179" y="40"/>
                  </a:lnTo>
                  <a:lnTo>
                    <a:pt x="177" y="39"/>
                  </a:lnTo>
                  <a:lnTo>
                    <a:pt x="174" y="37"/>
                  </a:lnTo>
                  <a:lnTo>
                    <a:pt x="174" y="37"/>
                  </a:lnTo>
                  <a:lnTo>
                    <a:pt x="169" y="36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62" y="32"/>
                  </a:lnTo>
                  <a:lnTo>
                    <a:pt x="158" y="31"/>
                  </a:lnTo>
                  <a:lnTo>
                    <a:pt x="150" y="31"/>
                  </a:lnTo>
                  <a:lnTo>
                    <a:pt x="150" y="31"/>
                  </a:lnTo>
                  <a:lnTo>
                    <a:pt x="148" y="30"/>
                  </a:lnTo>
                  <a:lnTo>
                    <a:pt x="147" y="28"/>
                  </a:lnTo>
                  <a:lnTo>
                    <a:pt x="144" y="27"/>
                  </a:lnTo>
                  <a:lnTo>
                    <a:pt x="143" y="26"/>
                  </a:lnTo>
                  <a:lnTo>
                    <a:pt x="143" y="26"/>
                  </a:lnTo>
                  <a:lnTo>
                    <a:pt x="141" y="26"/>
                  </a:lnTo>
                  <a:lnTo>
                    <a:pt x="139" y="23"/>
                  </a:lnTo>
                  <a:lnTo>
                    <a:pt x="138" y="19"/>
                  </a:lnTo>
                  <a:lnTo>
                    <a:pt x="138" y="19"/>
                  </a:lnTo>
                  <a:lnTo>
                    <a:pt x="138" y="18"/>
                  </a:lnTo>
                  <a:lnTo>
                    <a:pt x="137" y="19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31" y="22"/>
                  </a:lnTo>
                  <a:lnTo>
                    <a:pt x="129" y="21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7" y="17"/>
                  </a:lnTo>
                  <a:lnTo>
                    <a:pt x="124" y="14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5" y="9"/>
                  </a:lnTo>
                  <a:lnTo>
                    <a:pt x="113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0" y="8"/>
                  </a:lnTo>
                  <a:lnTo>
                    <a:pt x="109" y="7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6" y="2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9" y="2"/>
                  </a:lnTo>
                  <a:lnTo>
                    <a:pt x="95" y="4"/>
                  </a:lnTo>
                  <a:lnTo>
                    <a:pt x="94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6"/>
                  </a:lnTo>
                  <a:lnTo>
                    <a:pt x="92" y="18"/>
                  </a:lnTo>
                  <a:lnTo>
                    <a:pt x="90" y="21"/>
                  </a:lnTo>
                  <a:lnTo>
                    <a:pt x="85" y="22"/>
                  </a:lnTo>
                  <a:lnTo>
                    <a:pt x="78" y="23"/>
                  </a:lnTo>
                  <a:lnTo>
                    <a:pt x="78" y="23"/>
                  </a:lnTo>
                  <a:lnTo>
                    <a:pt x="73" y="25"/>
                  </a:lnTo>
                  <a:lnTo>
                    <a:pt x="72" y="27"/>
                  </a:lnTo>
                  <a:lnTo>
                    <a:pt x="71" y="31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64" y="35"/>
                  </a:lnTo>
                  <a:lnTo>
                    <a:pt x="59" y="33"/>
                  </a:lnTo>
                  <a:lnTo>
                    <a:pt x="54" y="31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2" y="28"/>
                  </a:lnTo>
                  <a:lnTo>
                    <a:pt x="42" y="31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5" y="37"/>
                  </a:lnTo>
                  <a:lnTo>
                    <a:pt x="47" y="41"/>
                  </a:lnTo>
                  <a:lnTo>
                    <a:pt x="47" y="45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2" y="49"/>
                  </a:lnTo>
                  <a:lnTo>
                    <a:pt x="39" y="47"/>
                  </a:lnTo>
                  <a:lnTo>
                    <a:pt x="35" y="46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26" y="45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0" y="42"/>
                  </a:lnTo>
                  <a:lnTo>
                    <a:pt x="18" y="44"/>
                  </a:lnTo>
                  <a:lnTo>
                    <a:pt x="14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5" y="45"/>
                  </a:lnTo>
                  <a:lnTo>
                    <a:pt x="1" y="46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5" y="61"/>
                  </a:lnTo>
                  <a:lnTo>
                    <a:pt x="10" y="63"/>
                  </a:lnTo>
                  <a:lnTo>
                    <a:pt x="16" y="64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6" y="68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8" y="72"/>
                  </a:lnTo>
                  <a:lnTo>
                    <a:pt x="38" y="73"/>
                  </a:lnTo>
                  <a:lnTo>
                    <a:pt x="39" y="77"/>
                  </a:lnTo>
                  <a:lnTo>
                    <a:pt x="39" y="77"/>
                  </a:lnTo>
                  <a:lnTo>
                    <a:pt x="39" y="80"/>
                  </a:lnTo>
                  <a:lnTo>
                    <a:pt x="42" y="83"/>
                  </a:lnTo>
                  <a:lnTo>
                    <a:pt x="45" y="87"/>
                  </a:lnTo>
                  <a:lnTo>
                    <a:pt x="49" y="88"/>
                  </a:lnTo>
                  <a:lnTo>
                    <a:pt x="49" y="88"/>
                  </a:lnTo>
                  <a:lnTo>
                    <a:pt x="53" y="91"/>
                  </a:lnTo>
                  <a:lnTo>
                    <a:pt x="53" y="93"/>
                  </a:lnTo>
                  <a:lnTo>
                    <a:pt x="53" y="96"/>
                  </a:lnTo>
                  <a:lnTo>
                    <a:pt x="53" y="100"/>
                  </a:lnTo>
                  <a:lnTo>
                    <a:pt x="53" y="100"/>
                  </a:lnTo>
                  <a:lnTo>
                    <a:pt x="54" y="103"/>
                  </a:lnTo>
                  <a:lnTo>
                    <a:pt x="53" y="108"/>
                  </a:lnTo>
                  <a:lnTo>
                    <a:pt x="52" y="112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52" y="122"/>
                  </a:lnTo>
                  <a:lnTo>
                    <a:pt x="49" y="131"/>
                  </a:lnTo>
                  <a:lnTo>
                    <a:pt x="48" y="139"/>
                  </a:lnTo>
                  <a:lnTo>
                    <a:pt x="44" y="143"/>
                  </a:lnTo>
                  <a:lnTo>
                    <a:pt x="44" y="143"/>
                  </a:lnTo>
                  <a:lnTo>
                    <a:pt x="44" y="143"/>
                  </a:lnTo>
                  <a:lnTo>
                    <a:pt x="44" y="143"/>
                  </a:lnTo>
                  <a:lnTo>
                    <a:pt x="52" y="147"/>
                  </a:lnTo>
                  <a:lnTo>
                    <a:pt x="52" y="147"/>
                  </a:lnTo>
                  <a:lnTo>
                    <a:pt x="58" y="150"/>
                  </a:lnTo>
                  <a:lnTo>
                    <a:pt x="66" y="153"/>
                  </a:lnTo>
                  <a:lnTo>
                    <a:pt x="66" y="153"/>
                  </a:lnTo>
                  <a:lnTo>
                    <a:pt x="70" y="155"/>
                  </a:lnTo>
                  <a:lnTo>
                    <a:pt x="73" y="155"/>
                  </a:lnTo>
                  <a:lnTo>
                    <a:pt x="76" y="154"/>
                  </a:lnTo>
                  <a:lnTo>
                    <a:pt x="77" y="153"/>
                  </a:lnTo>
                  <a:lnTo>
                    <a:pt x="77" y="153"/>
                  </a:lnTo>
                  <a:lnTo>
                    <a:pt x="78" y="152"/>
                  </a:lnTo>
                  <a:lnTo>
                    <a:pt x="80" y="152"/>
                  </a:lnTo>
                  <a:lnTo>
                    <a:pt x="84" y="154"/>
                  </a:lnTo>
                  <a:lnTo>
                    <a:pt x="84" y="154"/>
                  </a:lnTo>
                  <a:lnTo>
                    <a:pt x="87" y="155"/>
                  </a:lnTo>
                  <a:lnTo>
                    <a:pt x="91" y="157"/>
                  </a:lnTo>
                  <a:lnTo>
                    <a:pt x="101" y="158"/>
                  </a:lnTo>
                  <a:lnTo>
                    <a:pt x="101" y="158"/>
                  </a:lnTo>
                  <a:lnTo>
                    <a:pt x="108" y="159"/>
                  </a:lnTo>
                  <a:lnTo>
                    <a:pt x="115" y="158"/>
                  </a:lnTo>
                  <a:lnTo>
                    <a:pt x="115" y="158"/>
                  </a:lnTo>
                  <a:lnTo>
                    <a:pt x="115" y="155"/>
                  </a:lnTo>
                  <a:lnTo>
                    <a:pt x="115" y="155"/>
                  </a:lnTo>
                  <a:lnTo>
                    <a:pt x="114" y="152"/>
                  </a:lnTo>
                  <a:lnTo>
                    <a:pt x="114" y="149"/>
                  </a:lnTo>
                  <a:lnTo>
                    <a:pt x="117" y="145"/>
                  </a:lnTo>
                  <a:lnTo>
                    <a:pt x="122" y="143"/>
                  </a:lnTo>
                  <a:lnTo>
                    <a:pt x="127" y="140"/>
                  </a:lnTo>
                  <a:lnTo>
                    <a:pt x="127" y="140"/>
                  </a:lnTo>
                  <a:lnTo>
                    <a:pt x="133" y="140"/>
                  </a:lnTo>
                  <a:lnTo>
                    <a:pt x="141" y="143"/>
                  </a:lnTo>
                  <a:lnTo>
                    <a:pt x="148" y="144"/>
                  </a:lnTo>
                  <a:lnTo>
                    <a:pt x="153" y="147"/>
                  </a:lnTo>
                  <a:lnTo>
                    <a:pt x="153" y="147"/>
                  </a:lnTo>
                  <a:lnTo>
                    <a:pt x="156" y="148"/>
                  </a:lnTo>
                  <a:lnTo>
                    <a:pt x="160" y="148"/>
                  </a:lnTo>
                  <a:lnTo>
                    <a:pt x="165" y="145"/>
                  </a:lnTo>
                  <a:lnTo>
                    <a:pt x="170" y="141"/>
                  </a:lnTo>
                  <a:lnTo>
                    <a:pt x="170" y="141"/>
                  </a:lnTo>
                  <a:lnTo>
                    <a:pt x="174" y="136"/>
                  </a:lnTo>
                  <a:lnTo>
                    <a:pt x="179" y="135"/>
                  </a:lnTo>
                  <a:lnTo>
                    <a:pt x="179" y="135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29"/>
                  </a:lnTo>
                  <a:lnTo>
                    <a:pt x="179" y="129"/>
                  </a:lnTo>
                  <a:lnTo>
                    <a:pt x="174" y="127"/>
                  </a:lnTo>
                  <a:lnTo>
                    <a:pt x="174" y="127"/>
                  </a:lnTo>
                  <a:lnTo>
                    <a:pt x="171" y="127"/>
                  </a:lnTo>
                  <a:lnTo>
                    <a:pt x="170" y="126"/>
                  </a:lnTo>
                  <a:lnTo>
                    <a:pt x="169" y="124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71" y="119"/>
                  </a:lnTo>
                  <a:lnTo>
                    <a:pt x="170" y="117"/>
                  </a:lnTo>
                  <a:lnTo>
                    <a:pt x="166" y="113"/>
                  </a:lnTo>
                  <a:lnTo>
                    <a:pt x="166" y="113"/>
                  </a:lnTo>
                  <a:lnTo>
                    <a:pt x="165" y="112"/>
                  </a:lnTo>
                  <a:lnTo>
                    <a:pt x="166" y="111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1" y="107"/>
                  </a:lnTo>
                  <a:lnTo>
                    <a:pt x="172" y="106"/>
                  </a:lnTo>
                  <a:lnTo>
                    <a:pt x="171" y="105"/>
                  </a:lnTo>
                  <a:lnTo>
                    <a:pt x="171" y="105"/>
                  </a:lnTo>
                  <a:lnTo>
                    <a:pt x="170" y="102"/>
                  </a:lnTo>
                  <a:lnTo>
                    <a:pt x="170" y="100"/>
                  </a:lnTo>
                  <a:lnTo>
                    <a:pt x="170" y="97"/>
                  </a:lnTo>
                  <a:lnTo>
                    <a:pt x="170" y="97"/>
                  </a:lnTo>
                  <a:lnTo>
                    <a:pt x="170" y="96"/>
                  </a:lnTo>
                  <a:lnTo>
                    <a:pt x="170" y="93"/>
                  </a:lnTo>
                  <a:lnTo>
                    <a:pt x="169" y="92"/>
                  </a:lnTo>
                  <a:lnTo>
                    <a:pt x="167" y="91"/>
                  </a:lnTo>
                  <a:lnTo>
                    <a:pt x="167" y="91"/>
                  </a:lnTo>
                  <a:lnTo>
                    <a:pt x="167" y="88"/>
                  </a:lnTo>
                  <a:lnTo>
                    <a:pt x="166" y="88"/>
                  </a:lnTo>
                  <a:lnTo>
                    <a:pt x="164" y="88"/>
                  </a:lnTo>
                  <a:lnTo>
                    <a:pt x="161" y="89"/>
                  </a:lnTo>
                  <a:lnTo>
                    <a:pt x="161" y="89"/>
                  </a:lnTo>
                  <a:lnTo>
                    <a:pt x="160" y="92"/>
                  </a:lnTo>
                  <a:lnTo>
                    <a:pt x="158" y="91"/>
                  </a:lnTo>
                  <a:lnTo>
                    <a:pt x="158" y="89"/>
                  </a:lnTo>
                  <a:lnTo>
                    <a:pt x="160" y="86"/>
                  </a:lnTo>
                  <a:lnTo>
                    <a:pt x="160" y="86"/>
                  </a:lnTo>
                  <a:lnTo>
                    <a:pt x="161" y="82"/>
                  </a:lnTo>
                  <a:lnTo>
                    <a:pt x="165" y="78"/>
                  </a:lnTo>
                  <a:lnTo>
                    <a:pt x="167" y="75"/>
                  </a:lnTo>
                  <a:lnTo>
                    <a:pt x="169" y="74"/>
                  </a:lnTo>
                  <a:lnTo>
                    <a:pt x="169" y="74"/>
                  </a:lnTo>
                  <a:lnTo>
                    <a:pt x="170" y="72"/>
                  </a:lnTo>
                  <a:lnTo>
                    <a:pt x="171" y="69"/>
                  </a:lnTo>
                  <a:lnTo>
                    <a:pt x="174" y="68"/>
                  </a:lnTo>
                  <a:lnTo>
                    <a:pt x="176" y="68"/>
                  </a:lnTo>
                  <a:lnTo>
                    <a:pt x="176" y="68"/>
                  </a:lnTo>
                  <a:lnTo>
                    <a:pt x="177" y="66"/>
                  </a:lnTo>
                  <a:lnTo>
                    <a:pt x="177" y="64"/>
                  </a:lnTo>
                  <a:lnTo>
                    <a:pt x="179" y="56"/>
                  </a:lnTo>
                  <a:lnTo>
                    <a:pt x="179" y="56"/>
                  </a:lnTo>
                  <a:lnTo>
                    <a:pt x="180" y="51"/>
                  </a:lnTo>
                  <a:lnTo>
                    <a:pt x="183" y="47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6" y="42"/>
                  </a:lnTo>
                  <a:lnTo>
                    <a:pt x="185" y="41"/>
                  </a:lnTo>
                  <a:lnTo>
                    <a:pt x="184" y="41"/>
                  </a:lnTo>
                  <a:lnTo>
                    <a:pt x="181" y="40"/>
                  </a:lnTo>
                  <a:lnTo>
                    <a:pt x="181" y="40"/>
                  </a:lnTo>
                  <a:close/>
                  <a:moveTo>
                    <a:pt x="204" y="148"/>
                  </a:moveTo>
                  <a:lnTo>
                    <a:pt x="204" y="148"/>
                  </a:lnTo>
                  <a:lnTo>
                    <a:pt x="203" y="149"/>
                  </a:lnTo>
                  <a:lnTo>
                    <a:pt x="202" y="150"/>
                  </a:lnTo>
                  <a:lnTo>
                    <a:pt x="199" y="153"/>
                  </a:lnTo>
                  <a:lnTo>
                    <a:pt x="195" y="155"/>
                  </a:lnTo>
                  <a:lnTo>
                    <a:pt x="195" y="155"/>
                  </a:lnTo>
                  <a:lnTo>
                    <a:pt x="194" y="158"/>
                  </a:lnTo>
                  <a:lnTo>
                    <a:pt x="193" y="160"/>
                  </a:lnTo>
                  <a:lnTo>
                    <a:pt x="194" y="167"/>
                  </a:lnTo>
                  <a:lnTo>
                    <a:pt x="198" y="173"/>
                  </a:lnTo>
                  <a:lnTo>
                    <a:pt x="199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3" y="173"/>
                  </a:lnTo>
                  <a:lnTo>
                    <a:pt x="205" y="171"/>
                  </a:lnTo>
                  <a:lnTo>
                    <a:pt x="207" y="162"/>
                  </a:lnTo>
                  <a:lnTo>
                    <a:pt x="205" y="153"/>
                  </a:lnTo>
                  <a:lnTo>
                    <a:pt x="205" y="149"/>
                  </a:lnTo>
                  <a:lnTo>
                    <a:pt x="204" y="148"/>
                  </a:lnTo>
                  <a:lnTo>
                    <a:pt x="204" y="148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80" name="자유형 99"/>
            <p:cNvSpPr/>
            <p:nvPr/>
          </p:nvSpPr>
          <p:spPr>
            <a:xfrm>
              <a:off x="6437313" y="2686050"/>
              <a:ext cx="25400" cy="15875"/>
            </a:xfrm>
            <a:custGeom>
              <a:avLst/>
              <a:gdLst>
                <a:gd name="T0" fmla="*/ 33 w 33"/>
                <a:gd name="T1" fmla="*/ 8 h 19"/>
                <a:gd name="T2" fmla="*/ 33 w 33"/>
                <a:gd name="T3" fmla="*/ 8 h 19"/>
                <a:gd name="T4" fmla="*/ 31 w 33"/>
                <a:gd name="T5" fmla="*/ 7 h 19"/>
                <a:gd name="T6" fmla="*/ 27 w 33"/>
                <a:gd name="T7" fmla="*/ 7 h 19"/>
                <a:gd name="T8" fmla="*/ 22 w 33"/>
                <a:gd name="T9" fmla="*/ 5 h 19"/>
                <a:gd name="T10" fmla="*/ 17 w 33"/>
                <a:gd name="T11" fmla="*/ 4 h 19"/>
                <a:gd name="T12" fmla="*/ 17 w 33"/>
                <a:gd name="T13" fmla="*/ 4 h 19"/>
                <a:gd name="T14" fmla="*/ 12 w 33"/>
                <a:gd name="T15" fmla="*/ 0 h 19"/>
                <a:gd name="T16" fmla="*/ 12 w 33"/>
                <a:gd name="T17" fmla="*/ 0 h 19"/>
                <a:gd name="T18" fmla="*/ 10 w 33"/>
                <a:gd name="T19" fmla="*/ 2 h 19"/>
                <a:gd name="T20" fmla="*/ 10 w 33"/>
                <a:gd name="T21" fmla="*/ 2 h 19"/>
                <a:gd name="T22" fmla="*/ 7 w 33"/>
                <a:gd name="T23" fmla="*/ 4 h 19"/>
                <a:gd name="T24" fmla="*/ 0 w 33"/>
                <a:gd name="T25" fmla="*/ 9 h 19"/>
                <a:gd name="T26" fmla="*/ 0 w 33"/>
                <a:gd name="T27" fmla="*/ 9 h 19"/>
                <a:gd name="T28" fmla="*/ 7 w 33"/>
                <a:gd name="T29" fmla="*/ 13 h 19"/>
                <a:gd name="T30" fmla="*/ 14 w 33"/>
                <a:gd name="T31" fmla="*/ 16 h 19"/>
                <a:gd name="T32" fmla="*/ 22 w 33"/>
                <a:gd name="T33" fmla="*/ 18 h 19"/>
                <a:gd name="T34" fmla="*/ 28 w 33"/>
                <a:gd name="T35" fmla="*/ 19 h 19"/>
                <a:gd name="T36" fmla="*/ 28 w 33"/>
                <a:gd name="T37" fmla="*/ 19 h 19"/>
                <a:gd name="T38" fmla="*/ 31 w 33"/>
                <a:gd name="T39" fmla="*/ 18 h 19"/>
                <a:gd name="T40" fmla="*/ 33 w 33"/>
                <a:gd name="T41" fmla="*/ 17 h 19"/>
                <a:gd name="T42" fmla="*/ 33 w 33"/>
                <a:gd name="T43" fmla="*/ 17 h 19"/>
                <a:gd name="T44" fmla="*/ 33 w 33"/>
                <a:gd name="T45" fmla="*/ 12 h 19"/>
                <a:gd name="T46" fmla="*/ 33 w 33"/>
                <a:gd name="T47" fmla="*/ 8 h 19"/>
                <a:gd name="T48" fmla="*/ 33 w 33"/>
                <a:gd name="T49" fmla="*/ 8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19">
                  <a:moveTo>
                    <a:pt x="33" y="8"/>
                  </a:moveTo>
                  <a:lnTo>
                    <a:pt x="33" y="8"/>
                  </a:lnTo>
                  <a:lnTo>
                    <a:pt x="31" y="7"/>
                  </a:lnTo>
                  <a:lnTo>
                    <a:pt x="27" y="7"/>
                  </a:lnTo>
                  <a:lnTo>
                    <a:pt x="22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7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13"/>
                  </a:lnTo>
                  <a:lnTo>
                    <a:pt x="14" y="16"/>
                  </a:lnTo>
                  <a:lnTo>
                    <a:pt x="22" y="18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31" y="18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2"/>
                  </a:lnTo>
                  <a:lnTo>
                    <a:pt x="33" y="8"/>
                  </a:lnTo>
                  <a:lnTo>
                    <a:pt x="33" y="8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81" name="자유형 100"/>
            <p:cNvSpPr/>
            <p:nvPr/>
          </p:nvSpPr>
          <p:spPr>
            <a:xfrm>
              <a:off x="6445250" y="2667000"/>
              <a:ext cx="69850" cy="36512"/>
            </a:xfrm>
            <a:custGeom>
              <a:avLst/>
              <a:gdLst>
                <a:gd name="T0" fmla="*/ 37 w 87"/>
                <a:gd name="T1" fmla="*/ 41 h 46"/>
                <a:gd name="T2" fmla="*/ 37 w 87"/>
                <a:gd name="T3" fmla="*/ 33 h 46"/>
                <a:gd name="T4" fmla="*/ 40 w 87"/>
                <a:gd name="T5" fmla="*/ 32 h 46"/>
                <a:gd name="T6" fmla="*/ 47 w 87"/>
                <a:gd name="T7" fmla="*/ 32 h 46"/>
                <a:gd name="T8" fmla="*/ 54 w 87"/>
                <a:gd name="T9" fmla="*/ 28 h 46"/>
                <a:gd name="T10" fmla="*/ 56 w 87"/>
                <a:gd name="T11" fmla="*/ 26 h 46"/>
                <a:gd name="T12" fmla="*/ 58 w 87"/>
                <a:gd name="T13" fmla="*/ 23 h 46"/>
                <a:gd name="T14" fmla="*/ 70 w 87"/>
                <a:gd name="T15" fmla="*/ 23 h 46"/>
                <a:gd name="T16" fmla="*/ 77 w 87"/>
                <a:gd name="T17" fmla="*/ 19 h 46"/>
                <a:gd name="T18" fmla="*/ 87 w 87"/>
                <a:gd name="T19" fmla="*/ 15 h 46"/>
                <a:gd name="T20" fmla="*/ 86 w 87"/>
                <a:gd name="T21" fmla="*/ 14 h 46"/>
                <a:gd name="T22" fmla="*/ 81 w 87"/>
                <a:gd name="T23" fmla="*/ 10 h 46"/>
                <a:gd name="T24" fmla="*/ 71 w 87"/>
                <a:gd name="T25" fmla="*/ 4 h 46"/>
                <a:gd name="T26" fmla="*/ 68 w 87"/>
                <a:gd name="T27" fmla="*/ 3 h 46"/>
                <a:gd name="T28" fmla="*/ 56 w 87"/>
                <a:gd name="T29" fmla="*/ 0 h 46"/>
                <a:gd name="T30" fmla="*/ 40 w 87"/>
                <a:gd name="T31" fmla="*/ 4 h 46"/>
                <a:gd name="T32" fmla="*/ 34 w 87"/>
                <a:gd name="T33" fmla="*/ 5 h 46"/>
                <a:gd name="T34" fmla="*/ 20 w 87"/>
                <a:gd name="T35" fmla="*/ 4 h 46"/>
                <a:gd name="T36" fmla="*/ 14 w 87"/>
                <a:gd name="T37" fmla="*/ 5 h 46"/>
                <a:gd name="T38" fmla="*/ 14 w 87"/>
                <a:gd name="T39" fmla="*/ 5 h 46"/>
                <a:gd name="T40" fmla="*/ 6 w 87"/>
                <a:gd name="T41" fmla="*/ 14 h 46"/>
                <a:gd name="T42" fmla="*/ 2 w 87"/>
                <a:gd name="T43" fmla="*/ 17 h 46"/>
                <a:gd name="T44" fmla="*/ 0 w 87"/>
                <a:gd name="T45" fmla="*/ 23 h 46"/>
                <a:gd name="T46" fmla="*/ 0 w 87"/>
                <a:gd name="T47" fmla="*/ 24 h 46"/>
                <a:gd name="T48" fmla="*/ 5 w 87"/>
                <a:gd name="T49" fmla="*/ 28 h 46"/>
                <a:gd name="T50" fmla="*/ 15 w 87"/>
                <a:gd name="T51" fmla="*/ 31 h 46"/>
                <a:gd name="T52" fmla="*/ 21 w 87"/>
                <a:gd name="T53" fmla="*/ 32 h 46"/>
                <a:gd name="T54" fmla="*/ 21 w 87"/>
                <a:gd name="T55" fmla="*/ 36 h 46"/>
                <a:gd name="T56" fmla="*/ 21 w 87"/>
                <a:gd name="T57" fmla="*/ 41 h 46"/>
                <a:gd name="T58" fmla="*/ 25 w 87"/>
                <a:gd name="T59" fmla="*/ 41 h 46"/>
                <a:gd name="T60" fmla="*/ 26 w 87"/>
                <a:gd name="T61" fmla="*/ 43 h 46"/>
                <a:gd name="T62" fmla="*/ 31 w 87"/>
                <a:gd name="T63" fmla="*/ 45 h 46"/>
                <a:gd name="T64" fmla="*/ 37 w 87"/>
                <a:gd name="T65" fmla="*/ 41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46">
                  <a:moveTo>
                    <a:pt x="37" y="41"/>
                  </a:moveTo>
                  <a:lnTo>
                    <a:pt x="37" y="41"/>
                  </a:lnTo>
                  <a:lnTo>
                    <a:pt x="35" y="37"/>
                  </a:lnTo>
                  <a:lnTo>
                    <a:pt x="37" y="33"/>
                  </a:lnTo>
                  <a:lnTo>
                    <a:pt x="38" y="33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7" y="32"/>
                  </a:lnTo>
                  <a:lnTo>
                    <a:pt x="51" y="31"/>
                  </a:lnTo>
                  <a:lnTo>
                    <a:pt x="54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7" y="24"/>
                  </a:lnTo>
                  <a:lnTo>
                    <a:pt x="58" y="23"/>
                  </a:lnTo>
                  <a:lnTo>
                    <a:pt x="62" y="22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7" y="19"/>
                  </a:lnTo>
                  <a:lnTo>
                    <a:pt x="81" y="17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6" y="14"/>
                  </a:lnTo>
                  <a:lnTo>
                    <a:pt x="85" y="12"/>
                  </a:lnTo>
                  <a:lnTo>
                    <a:pt x="81" y="10"/>
                  </a:lnTo>
                  <a:lnTo>
                    <a:pt x="76" y="8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68" y="3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4" y="5"/>
                  </a:lnTo>
                  <a:lnTo>
                    <a:pt x="28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7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0" y="29"/>
                  </a:lnTo>
                  <a:lnTo>
                    <a:pt x="15" y="31"/>
                  </a:lnTo>
                  <a:lnTo>
                    <a:pt x="19" y="3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6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3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6" y="43"/>
                  </a:lnTo>
                  <a:lnTo>
                    <a:pt x="26" y="46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7" y="41"/>
                  </a:lnTo>
                  <a:lnTo>
                    <a:pt x="37" y="41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82" name="자유형 101"/>
            <p:cNvSpPr/>
            <p:nvPr/>
          </p:nvSpPr>
          <p:spPr>
            <a:xfrm>
              <a:off x="6129338" y="2463800"/>
              <a:ext cx="346075" cy="215900"/>
            </a:xfrm>
            <a:custGeom>
              <a:avLst/>
              <a:gdLst>
                <a:gd name="T0" fmla="*/ 382 w 436"/>
                <a:gd name="T1" fmla="*/ 254 h 272"/>
                <a:gd name="T2" fmla="*/ 372 w 436"/>
                <a:gd name="T3" fmla="*/ 237 h 272"/>
                <a:gd name="T4" fmla="*/ 403 w 436"/>
                <a:gd name="T5" fmla="*/ 229 h 272"/>
                <a:gd name="T6" fmla="*/ 418 w 436"/>
                <a:gd name="T7" fmla="*/ 225 h 272"/>
                <a:gd name="T8" fmla="*/ 427 w 436"/>
                <a:gd name="T9" fmla="*/ 189 h 272"/>
                <a:gd name="T10" fmla="*/ 433 w 436"/>
                <a:gd name="T11" fmla="*/ 174 h 272"/>
                <a:gd name="T12" fmla="*/ 400 w 436"/>
                <a:gd name="T13" fmla="*/ 175 h 272"/>
                <a:gd name="T14" fmla="*/ 381 w 436"/>
                <a:gd name="T15" fmla="*/ 195 h 272"/>
                <a:gd name="T16" fmla="*/ 372 w 436"/>
                <a:gd name="T17" fmla="*/ 212 h 272"/>
                <a:gd name="T18" fmla="*/ 363 w 436"/>
                <a:gd name="T19" fmla="*/ 218 h 272"/>
                <a:gd name="T20" fmla="*/ 320 w 436"/>
                <a:gd name="T21" fmla="*/ 222 h 272"/>
                <a:gd name="T22" fmla="*/ 301 w 436"/>
                <a:gd name="T23" fmla="*/ 211 h 272"/>
                <a:gd name="T24" fmla="*/ 284 w 436"/>
                <a:gd name="T25" fmla="*/ 182 h 272"/>
                <a:gd name="T26" fmla="*/ 279 w 436"/>
                <a:gd name="T27" fmla="*/ 126 h 272"/>
                <a:gd name="T28" fmla="*/ 278 w 436"/>
                <a:gd name="T29" fmla="*/ 105 h 272"/>
                <a:gd name="T30" fmla="*/ 254 w 436"/>
                <a:gd name="T31" fmla="*/ 90 h 272"/>
                <a:gd name="T32" fmla="*/ 244 w 436"/>
                <a:gd name="T33" fmla="*/ 72 h 272"/>
                <a:gd name="T34" fmla="*/ 218 w 436"/>
                <a:gd name="T35" fmla="*/ 47 h 272"/>
                <a:gd name="T36" fmla="*/ 201 w 436"/>
                <a:gd name="T37" fmla="*/ 58 h 272"/>
                <a:gd name="T38" fmla="*/ 180 w 436"/>
                <a:gd name="T39" fmla="*/ 46 h 272"/>
                <a:gd name="T40" fmla="*/ 161 w 436"/>
                <a:gd name="T41" fmla="*/ 21 h 272"/>
                <a:gd name="T42" fmla="*/ 50 w 436"/>
                <a:gd name="T43" fmla="*/ 9 h 272"/>
                <a:gd name="T44" fmla="*/ 3 w 436"/>
                <a:gd name="T45" fmla="*/ 10 h 272"/>
                <a:gd name="T46" fmla="*/ 20 w 436"/>
                <a:gd name="T47" fmla="*/ 44 h 272"/>
                <a:gd name="T48" fmla="*/ 45 w 436"/>
                <a:gd name="T49" fmla="*/ 68 h 272"/>
                <a:gd name="T50" fmla="*/ 36 w 436"/>
                <a:gd name="T51" fmla="*/ 77 h 272"/>
                <a:gd name="T52" fmla="*/ 51 w 436"/>
                <a:gd name="T53" fmla="*/ 91 h 272"/>
                <a:gd name="T54" fmla="*/ 72 w 436"/>
                <a:gd name="T55" fmla="*/ 112 h 272"/>
                <a:gd name="T56" fmla="*/ 88 w 436"/>
                <a:gd name="T57" fmla="*/ 133 h 272"/>
                <a:gd name="T58" fmla="*/ 104 w 436"/>
                <a:gd name="T59" fmla="*/ 154 h 272"/>
                <a:gd name="T60" fmla="*/ 107 w 436"/>
                <a:gd name="T61" fmla="*/ 140 h 272"/>
                <a:gd name="T62" fmla="*/ 94 w 436"/>
                <a:gd name="T63" fmla="*/ 131 h 272"/>
                <a:gd name="T64" fmla="*/ 88 w 436"/>
                <a:gd name="T65" fmla="*/ 114 h 272"/>
                <a:gd name="T66" fmla="*/ 66 w 436"/>
                <a:gd name="T67" fmla="*/ 76 h 272"/>
                <a:gd name="T68" fmla="*/ 56 w 436"/>
                <a:gd name="T69" fmla="*/ 56 h 272"/>
                <a:gd name="T70" fmla="*/ 41 w 436"/>
                <a:gd name="T71" fmla="*/ 47 h 272"/>
                <a:gd name="T72" fmla="*/ 32 w 436"/>
                <a:gd name="T73" fmla="*/ 16 h 272"/>
                <a:gd name="T74" fmla="*/ 41 w 436"/>
                <a:gd name="T75" fmla="*/ 18 h 272"/>
                <a:gd name="T76" fmla="*/ 50 w 436"/>
                <a:gd name="T77" fmla="*/ 20 h 272"/>
                <a:gd name="T78" fmla="*/ 60 w 436"/>
                <a:gd name="T79" fmla="*/ 24 h 272"/>
                <a:gd name="T80" fmla="*/ 66 w 436"/>
                <a:gd name="T81" fmla="*/ 51 h 272"/>
                <a:gd name="T82" fmla="*/ 69 w 436"/>
                <a:gd name="T83" fmla="*/ 62 h 272"/>
                <a:gd name="T84" fmla="*/ 85 w 436"/>
                <a:gd name="T85" fmla="*/ 72 h 272"/>
                <a:gd name="T86" fmla="*/ 97 w 436"/>
                <a:gd name="T87" fmla="*/ 85 h 272"/>
                <a:gd name="T88" fmla="*/ 111 w 436"/>
                <a:gd name="T89" fmla="*/ 94 h 272"/>
                <a:gd name="T90" fmla="*/ 113 w 436"/>
                <a:gd name="T91" fmla="*/ 108 h 272"/>
                <a:gd name="T92" fmla="*/ 133 w 436"/>
                <a:gd name="T93" fmla="*/ 124 h 272"/>
                <a:gd name="T94" fmla="*/ 170 w 436"/>
                <a:gd name="T95" fmla="*/ 174 h 272"/>
                <a:gd name="T96" fmla="*/ 169 w 436"/>
                <a:gd name="T97" fmla="*/ 188 h 272"/>
                <a:gd name="T98" fmla="*/ 174 w 436"/>
                <a:gd name="T99" fmla="*/ 207 h 272"/>
                <a:gd name="T100" fmla="*/ 202 w 436"/>
                <a:gd name="T101" fmla="*/ 225 h 272"/>
                <a:gd name="T102" fmla="*/ 240 w 436"/>
                <a:gd name="T103" fmla="*/ 240 h 272"/>
                <a:gd name="T104" fmla="*/ 295 w 436"/>
                <a:gd name="T105" fmla="*/ 260 h 272"/>
                <a:gd name="T106" fmla="*/ 330 w 436"/>
                <a:gd name="T107" fmla="*/ 256 h 272"/>
                <a:gd name="T108" fmla="*/ 363 w 436"/>
                <a:gd name="T109" fmla="*/ 255 h 2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6" h="272">
                  <a:moveTo>
                    <a:pt x="363" y="255"/>
                  </a:moveTo>
                  <a:lnTo>
                    <a:pt x="363" y="255"/>
                  </a:lnTo>
                  <a:lnTo>
                    <a:pt x="372" y="256"/>
                  </a:lnTo>
                  <a:lnTo>
                    <a:pt x="378" y="255"/>
                  </a:lnTo>
                  <a:lnTo>
                    <a:pt x="381" y="255"/>
                  </a:lnTo>
                  <a:lnTo>
                    <a:pt x="382" y="254"/>
                  </a:lnTo>
                  <a:lnTo>
                    <a:pt x="382" y="254"/>
                  </a:lnTo>
                  <a:lnTo>
                    <a:pt x="382" y="251"/>
                  </a:lnTo>
                  <a:lnTo>
                    <a:pt x="381" y="250"/>
                  </a:lnTo>
                  <a:lnTo>
                    <a:pt x="377" y="245"/>
                  </a:lnTo>
                  <a:lnTo>
                    <a:pt x="373" y="241"/>
                  </a:lnTo>
                  <a:lnTo>
                    <a:pt x="372" y="240"/>
                  </a:lnTo>
                  <a:lnTo>
                    <a:pt x="372" y="240"/>
                  </a:lnTo>
                  <a:lnTo>
                    <a:pt x="372" y="237"/>
                  </a:lnTo>
                  <a:lnTo>
                    <a:pt x="373" y="234"/>
                  </a:lnTo>
                  <a:lnTo>
                    <a:pt x="375" y="231"/>
                  </a:lnTo>
                  <a:lnTo>
                    <a:pt x="376" y="229"/>
                  </a:lnTo>
                  <a:lnTo>
                    <a:pt x="376" y="229"/>
                  </a:lnTo>
                  <a:lnTo>
                    <a:pt x="390" y="230"/>
                  </a:lnTo>
                  <a:lnTo>
                    <a:pt x="403" y="229"/>
                  </a:lnTo>
                  <a:lnTo>
                    <a:pt x="403" y="229"/>
                  </a:lnTo>
                  <a:lnTo>
                    <a:pt x="406" y="225"/>
                  </a:lnTo>
                  <a:lnTo>
                    <a:pt x="409" y="222"/>
                  </a:lnTo>
                  <a:lnTo>
                    <a:pt x="411" y="220"/>
                  </a:lnTo>
                  <a:lnTo>
                    <a:pt x="411" y="220"/>
                  </a:lnTo>
                  <a:lnTo>
                    <a:pt x="414" y="221"/>
                  </a:lnTo>
                  <a:lnTo>
                    <a:pt x="418" y="225"/>
                  </a:lnTo>
                  <a:lnTo>
                    <a:pt x="418" y="225"/>
                  </a:lnTo>
                  <a:lnTo>
                    <a:pt x="420" y="221"/>
                  </a:lnTo>
                  <a:lnTo>
                    <a:pt x="423" y="216"/>
                  </a:lnTo>
                  <a:lnTo>
                    <a:pt x="424" y="204"/>
                  </a:lnTo>
                  <a:lnTo>
                    <a:pt x="424" y="204"/>
                  </a:lnTo>
                  <a:lnTo>
                    <a:pt x="424" y="195"/>
                  </a:lnTo>
                  <a:lnTo>
                    <a:pt x="425" y="192"/>
                  </a:lnTo>
                  <a:lnTo>
                    <a:pt x="427" y="189"/>
                  </a:lnTo>
                  <a:lnTo>
                    <a:pt x="427" y="189"/>
                  </a:lnTo>
                  <a:lnTo>
                    <a:pt x="433" y="184"/>
                  </a:lnTo>
                  <a:lnTo>
                    <a:pt x="434" y="182"/>
                  </a:lnTo>
                  <a:lnTo>
                    <a:pt x="436" y="176"/>
                  </a:lnTo>
                  <a:lnTo>
                    <a:pt x="436" y="176"/>
                  </a:lnTo>
                  <a:lnTo>
                    <a:pt x="434" y="175"/>
                  </a:lnTo>
                  <a:lnTo>
                    <a:pt x="433" y="174"/>
                  </a:lnTo>
                  <a:lnTo>
                    <a:pt x="430" y="174"/>
                  </a:lnTo>
                  <a:lnTo>
                    <a:pt x="427" y="175"/>
                  </a:lnTo>
                  <a:lnTo>
                    <a:pt x="423" y="174"/>
                  </a:lnTo>
                  <a:lnTo>
                    <a:pt x="423" y="174"/>
                  </a:lnTo>
                  <a:lnTo>
                    <a:pt x="419" y="173"/>
                  </a:lnTo>
                  <a:lnTo>
                    <a:pt x="414" y="173"/>
                  </a:lnTo>
                  <a:lnTo>
                    <a:pt x="400" y="175"/>
                  </a:lnTo>
                  <a:lnTo>
                    <a:pt x="400" y="175"/>
                  </a:lnTo>
                  <a:lnTo>
                    <a:pt x="391" y="176"/>
                  </a:lnTo>
                  <a:lnTo>
                    <a:pt x="386" y="180"/>
                  </a:lnTo>
                  <a:lnTo>
                    <a:pt x="382" y="185"/>
                  </a:lnTo>
                  <a:lnTo>
                    <a:pt x="382" y="192"/>
                  </a:lnTo>
                  <a:lnTo>
                    <a:pt x="382" y="192"/>
                  </a:lnTo>
                  <a:lnTo>
                    <a:pt x="381" y="195"/>
                  </a:lnTo>
                  <a:lnTo>
                    <a:pt x="380" y="198"/>
                  </a:lnTo>
                  <a:lnTo>
                    <a:pt x="378" y="201"/>
                  </a:lnTo>
                  <a:lnTo>
                    <a:pt x="377" y="204"/>
                  </a:lnTo>
                  <a:lnTo>
                    <a:pt x="377" y="204"/>
                  </a:lnTo>
                  <a:lnTo>
                    <a:pt x="377" y="207"/>
                  </a:lnTo>
                  <a:lnTo>
                    <a:pt x="376" y="209"/>
                  </a:lnTo>
                  <a:lnTo>
                    <a:pt x="372" y="212"/>
                  </a:lnTo>
                  <a:lnTo>
                    <a:pt x="370" y="215"/>
                  </a:lnTo>
                  <a:lnTo>
                    <a:pt x="368" y="216"/>
                  </a:lnTo>
                  <a:lnTo>
                    <a:pt x="368" y="217"/>
                  </a:lnTo>
                  <a:lnTo>
                    <a:pt x="368" y="217"/>
                  </a:lnTo>
                  <a:lnTo>
                    <a:pt x="368" y="218"/>
                  </a:lnTo>
                  <a:lnTo>
                    <a:pt x="367" y="220"/>
                  </a:lnTo>
                  <a:lnTo>
                    <a:pt x="363" y="218"/>
                  </a:lnTo>
                  <a:lnTo>
                    <a:pt x="357" y="216"/>
                  </a:lnTo>
                  <a:lnTo>
                    <a:pt x="357" y="216"/>
                  </a:lnTo>
                  <a:lnTo>
                    <a:pt x="352" y="216"/>
                  </a:lnTo>
                  <a:lnTo>
                    <a:pt x="340" y="218"/>
                  </a:lnTo>
                  <a:lnTo>
                    <a:pt x="324" y="223"/>
                  </a:lnTo>
                  <a:lnTo>
                    <a:pt x="324" y="223"/>
                  </a:lnTo>
                  <a:lnTo>
                    <a:pt x="320" y="222"/>
                  </a:lnTo>
                  <a:lnTo>
                    <a:pt x="316" y="220"/>
                  </a:lnTo>
                  <a:lnTo>
                    <a:pt x="311" y="217"/>
                  </a:lnTo>
                  <a:lnTo>
                    <a:pt x="307" y="216"/>
                  </a:lnTo>
                  <a:lnTo>
                    <a:pt x="307" y="216"/>
                  </a:lnTo>
                  <a:lnTo>
                    <a:pt x="306" y="215"/>
                  </a:lnTo>
                  <a:lnTo>
                    <a:pt x="304" y="215"/>
                  </a:lnTo>
                  <a:lnTo>
                    <a:pt x="301" y="211"/>
                  </a:lnTo>
                  <a:lnTo>
                    <a:pt x="300" y="206"/>
                  </a:lnTo>
                  <a:lnTo>
                    <a:pt x="300" y="201"/>
                  </a:lnTo>
                  <a:lnTo>
                    <a:pt x="300" y="201"/>
                  </a:lnTo>
                  <a:lnTo>
                    <a:pt x="297" y="195"/>
                  </a:lnTo>
                  <a:lnTo>
                    <a:pt x="293" y="192"/>
                  </a:lnTo>
                  <a:lnTo>
                    <a:pt x="288" y="187"/>
                  </a:lnTo>
                  <a:lnTo>
                    <a:pt x="284" y="182"/>
                  </a:lnTo>
                  <a:lnTo>
                    <a:pt x="284" y="182"/>
                  </a:lnTo>
                  <a:lnTo>
                    <a:pt x="281" y="176"/>
                  </a:lnTo>
                  <a:lnTo>
                    <a:pt x="279" y="169"/>
                  </a:lnTo>
                  <a:lnTo>
                    <a:pt x="278" y="154"/>
                  </a:lnTo>
                  <a:lnTo>
                    <a:pt x="278" y="154"/>
                  </a:lnTo>
                  <a:lnTo>
                    <a:pt x="278" y="137"/>
                  </a:lnTo>
                  <a:lnTo>
                    <a:pt x="279" y="126"/>
                  </a:lnTo>
                  <a:lnTo>
                    <a:pt x="283" y="114"/>
                  </a:lnTo>
                  <a:lnTo>
                    <a:pt x="283" y="114"/>
                  </a:lnTo>
                  <a:lnTo>
                    <a:pt x="284" y="108"/>
                  </a:lnTo>
                  <a:lnTo>
                    <a:pt x="284" y="108"/>
                  </a:lnTo>
                  <a:lnTo>
                    <a:pt x="281" y="107"/>
                  </a:lnTo>
                  <a:lnTo>
                    <a:pt x="278" y="105"/>
                  </a:lnTo>
                  <a:lnTo>
                    <a:pt x="278" y="105"/>
                  </a:lnTo>
                  <a:lnTo>
                    <a:pt x="273" y="105"/>
                  </a:lnTo>
                  <a:lnTo>
                    <a:pt x="268" y="103"/>
                  </a:lnTo>
                  <a:lnTo>
                    <a:pt x="259" y="99"/>
                  </a:lnTo>
                  <a:lnTo>
                    <a:pt x="259" y="99"/>
                  </a:lnTo>
                  <a:lnTo>
                    <a:pt x="257" y="98"/>
                  </a:lnTo>
                  <a:lnTo>
                    <a:pt x="257" y="95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54" y="88"/>
                  </a:lnTo>
                  <a:lnTo>
                    <a:pt x="253" y="84"/>
                  </a:lnTo>
                  <a:lnTo>
                    <a:pt x="253" y="81"/>
                  </a:lnTo>
                  <a:lnTo>
                    <a:pt x="251" y="79"/>
                  </a:lnTo>
                  <a:lnTo>
                    <a:pt x="251" y="79"/>
                  </a:lnTo>
                  <a:lnTo>
                    <a:pt x="244" y="72"/>
                  </a:lnTo>
                  <a:lnTo>
                    <a:pt x="240" y="66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36" y="57"/>
                  </a:lnTo>
                  <a:lnTo>
                    <a:pt x="234" y="53"/>
                  </a:lnTo>
                  <a:lnTo>
                    <a:pt x="226" y="49"/>
                  </a:lnTo>
                  <a:lnTo>
                    <a:pt x="218" y="47"/>
                  </a:lnTo>
                  <a:lnTo>
                    <a:pt x="212" y="46"/>
                  </a:lnTo>
                  <a:lnTo>
                    <a:pt x="212" y="46"/>
                  </a:lnTo>
                  <a:lnTo>
                    <a:pt x="210" y="46"/>
                  </a:lnTo>
                  <a:lnTo>
                    <a:pt x="208" y="47"/>
                  </a:lnTo>
                  <a:lnTo>
                    <a:pt x="204" y="52"/>
                  </a:lnTo>
                  <a:lnTo>
                    <a:pt x="202" y="56"/>
                  </a:lnTo>
                  <a:lnTo>
                    <a:pt x="201" y="58"/>
                  </a:lnTo>
                  <a:lnTo>
                    <a:pt x="201" y="58"/>
                  </a:lnTo>
                  <a:lnTo>
                    <a:pt x="198" y="57"/>
                  </a:lnTo>
                  <a:lnTo>
                    <a:pt x="193" y="54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2" y="48"/>
                  </a:lnTo>
                  <a:lnTo>
                    <a:pt x="180" y="46"/>
                  </a:lnTo>
                  <a:lnTo>
                    <a:pt x="179" y="41"/>
                  </a:lnTo>
                  <a:lnTo>
                    <a:pt x="179" y="41"/>
                  </a:lnTo>
                  <a:lnTo>
                    <a:pt x="178" y="38"/>
                  </a:lnTo>
                  <a:lnTo>
                    <a:pt x="175" y="34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61" y="21"/>
                  </a:lnTo>
                  <a:lnTo>
                    <a:pt x="154" y="15"/>
                  </a:lnTo>
                  <a:lnTo>
                    <a:pt x="131" y="15"/>
                  </a:lnTo>
                  <a:lnTo>
                    <a:pt x="127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70" y="15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5" y="6"/>
                  </a:lnTo>
                  <a:lnTo>
                    <a:pt x="39" y="4"/>
                  </a:lnTo>
                  <a:lnTo>
                    <a:pt x="33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1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3" y="24"/>
                  </a:lnTo>
                  <a:lnTo>
                    <a:pt x="17" y="32"/>
                  </a:lnTo>
                  <a:lnTo>
                    <a:pt x="19" y="39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5" y="52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1" y="61"/>
                  </a:lnTo>
                  <a:lnTo>
                    <a:pt x="42" y="63"/>
                  </a:lnTo>
                  <a:lnTo>
                    <a:pt x="45" y="68"/>
                  </a:lnTo>
                  <a:lnTo>
                    <a:pt x="45" y="74"/>
                  </a:lnTo>
                  <a:lnTo>
                    <a:pt x="45" y="77"/>
                  </a:lnTo>
                  <a:lnTo>
                    <a:pt x="45" y="77"/>
                  </a:lnTo>
                  <a:lnTo>
                    <a:pt x="43" y="79"/>
                  </a:lnTo>
                  <a:lnTo>
                    <a:pt x="42" y="79"/>
                  </a:lnTo>
                  <a:lnTo>
                    <a:pt x="38" y="79"/>
                  </a:lnTo>
                  <a:lnTo>
                    <a:pt x="36" y="77"/>
                  </a:lnTo>
                  <a:lnTo>
                    <a:pt x="34" y="77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34" y="82"/>
                  </a:lnTo>
                  <a:lnTo>
                    <a:pt x="39" y="86"/>
                  </a:lnTo>
                  <a:lnTo>
                    <a:pt x="46" y="90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5" y="93"/>
                  </a:lnTo>
                  <a:lnTo>
                    <a:pt x="57" y="94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71" y="107"/>
                  </a:lnTo>
                  <a:lnTo>
                    <a:pt x="72" y="112"/>
                  </a:lnTo>
                  <a:lnTo>
                    <a:pt x="72" y="117"/>
                  </a:lnTo>
                  <a:lnTo>
                    <a:pt x="71" y="119"/>
                  </a:lnTo>
                  <a:lnTo>
                    <a:pt x="71" y="119"/>
                  </a:lnTo>
                  <a:lnTo>
                    <a:pt x="70" y="121"/>
                  </a:lnTo>
                  <a:lnTo>
                    <a:pt x="70" y="122"/>
                  </a:lnTo>
                  <a:lnTo>
                    <a:pt x="74" y="124"/>
                  </a:lnTo>
                  <a:lnTo>
                    <a:pt x="88" y="133"/>
                  </a:lnTo>
                  <a:lnTo>
                    <a:pt x="88" y="133"/>
                  </a:lnTo>
                  <a:lnTo>
                    <a:pt x="94" y="140"/>
                  </a:lnTo>
                  <a:lnTo>
                    <a:pt x="98" y="145"/>
                  </a:lnTo>
                  <a:lnTo>
                    <a:pt x="100" y="148"/>
                  </a:lnTo>
                  <a:lnTo>
                    <a:pt x="103" y="152"/>
                  </a:lnTo>
                  <a:lnTo>
                    <a:pt x="103" y="152"/>
                  </a:lnTo>
                  <a:lnTo>
                    <a:pt x="104" y="154"/>
                  </a:lnTo>
                  <a:lnTo>
                    <a:pt x="105" y="154"/>
                  </a:lnTo>
                  <a:lnTo>
                    <a:pt x="108" y="151"/>
                  </a:lnTo>
                  <a:lnTo>
                    <a:pt x="109" y="147"/>
                  </a:lnTo>
                  <a:lnTo>
                    <a:pt x="109" y="147"/>
                  </a:lnTo>
                  <a:lnTo>
                    <a:pt x="109" y="145"/>
                  </a:lnTo>
                  <a:lnTo>
                    <a:pt x="108" y="142"/>
                  </a:lnTo>
                  <a:lnTo>
                    <a:pt x="107" y="140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105" y="135"/>
                  </a:lnTo>
                  <a:lnTo>
                    <a:pt x="104" y="133"/>
                  </a:lnTo>
                  <a:lnTo>
                    <a:pt x="102" y="132"/>
                  </a:lnTo>
                  <a:lnTo>
                    <a:pt x="94" y="131"/>
                  </a:lnTo>
                  <a:lnTo>
                    <a:pt x="94" y="131"/>
                  </a:lnTo>
                  <a:lnTo>
                    <a:pt x="93" y="131"/>
                  </a:lnTo>
                  <a:lnTo>
                    <a:pt x="93" y="129"/>
                  </a:lnTo>
                  <a:lnTo>
                    <a:pt x="93" y="126"/>
                  </a:lnTo>
                  <a:lnTo>
                    <a:pt x="93" y="122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88" y="114"/>
                  </a:lnTo>
                  <a:lnTo>
                    <a:pt x="85" y="109"/>
                  </a:lnTo>
                  <a:lnTo>
                    <a:pt x="81" y="98"/>
                  </a:lnTo>
                  <a:lnTo>
                    <a:pt x="81" y="98"/>
                  </a:lnTo>
                  <a:lnTo>
                    <a:pt x="79" y="93"/>
                  </a:lnTo>
                  <a:lnTo>
                    <a:pt x="74" y="88"/>
                  </a:lnTo>
                  <a:lnTo>
                    <a:pt x="70" y="82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0" y="67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3" y="60"/>
                  </a:lnTo>
                  <a:lnTo>
                    <a:pt x="55" y="57"/>
                  </a:lnTo>
                  <a:lnTo>
                    <a:pt x="56" y="56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3" y="52"/>
                  </a:lnTo>
                  <a:lnTo>
                    <a:pt x="51" y="51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1" y="47"/>
                  </a:lnTo>
                  <a:lnTo>
                    <a:pt x="38" y="44"/>
                  </a:lnTo>
                  <a:lnTo>
                    <a:pt x="37" y="41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4" y="2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9" y="18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5" y="16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1" y="21"/>
                  </a:lnTo>
                  <a:lnTo>
                    <a:pt x="53" y="21"/>
                  </a:lnTo>
                  <a:lnTo>
                    <a:pt x="57" y="21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0" y="24"/>
                  </a:lnTo>
                  <a:lnTo>
                    <a:pt x="58" y="27"/>
                  </a:lnTo>
                  <a:lnTo>
                    <a:pt x="58" y="32"/>
                  </a:lnTo>
                  <a:lnTo>
                    <a:pt x="60" y="35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66" y="48"/>
                  </a:lnTo>
                  <a:lnTo>
                    <a:pt x="66" y="51"/>
                  </a:lnTo>
                  <a:lnTo>
                    <a:pt x="65" y="52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62"/>
                  </a:lnTo>
                  <a:lnTo>
                    <a:pt x="66" y="62"/>
                  </a:lnTo>
                  <a:lnTo>
                    <a:pt x="67" y="63"/>
                  </a:lnTo>
                  <a:lnTo>
                    <a:pt x="69" y="62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5" y="62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5" y="72"/>
                  </a:lnTo>
                  <a:lnTo>
                    <a:pt x="89" y="74"/>
                  </a:lnTo>
                  <a:lnTo>
                    <a:pt x="91" y="75"/>
                  </a:lnTo>
                  <a:lnTo>
                    <a:pt x="93" y="77"/>
                  </a:lnTo>
                  <a:lnTo>
                    <a:pt x="93" y="77"/>
                  </a:lnTo>
                  <a:lnTo>
                    <a:pt x="94" y="80"/>
                  </a:lnTo>
                  <a:lnTo>
                    <a:pt x="94" y="82"/>
                  </a:lnTo>
                  <a:lnTo>
                    <a:pt x="97" y="85"/>
                  </a:lnTo>
                  <a:lnTo>
                    <a:pt x="100" y="86"/>
                  </a:lnTo>
                  <a:lnTo>
                    <a:pt x="100" y="86"/>
                  </a:lnTo>
                  <a:lnTo>
                    <a:pt x="103" y="88"/>
                  </a:lnTo>
                  <a:lnTo>
                    <a:pt x="105" y="90"/>
                  </a:lnTo>
                  <a:lnTo>
                    <a:pt x="108" y="93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2" y="95"/>
                  </a:lnTo>
                  <a:lnTo>
                    <a:pt x="113" y="98"/>
                  </a:lnTo>
                  <a:lnTo>
                    <a:pt x="113" y="100"/>
                  </a:lnTo>
                  <a:lnTo>
                    <a:pt x="112" y="103"/>
                  </a:lnTo>
                  <a:lnTo>
                    <a:pt x="112" y="103"/>
                  </a:lnTo>
                  <a:lnTo>
                    <a:pt x="112" y="105"/>
                  </a:lnTo>
                  <a:lnTo>
                    <a:pt x="113" y="108"/>
                  </a:lnTo>
                  <a:lnTo>
                    <a:pt x="116" y="112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26" y="115"/>
                  </a:lnTo>
                  <a:lnTo>
                    <a:pt x="127" y="118"/>
                  </a:lnTo>
                  <a:lnTo>
                    <a:pt x="130" y="121"/>
                  </a:lnTo>
                  <a:lnTo>
                    <a:pt x="133" y="124"/>
                  </a:lnTo>
                  <a:lnTo>
                    <a:pt x="133" y="124"/>
                  </a:lnTo>
                  <a:lnTo>
                    <a:pt x="149" y="142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8" y="168"/>
                  </a:lnTo>
                  <a:lnTo>
                    <a:pt x="170" y="174"/>
                  </a:lnTo>
                  <a:lnTo>
                    <a:pt x="170" y="174"/>
                  </a:lnTo>
                  <a:lnTo>
                    <a:pt x="170" y="178"/>
                  </a:lnTo>
                  <a:lnTo>
                    <a:pt x="170" y="180"/>
                  </a:lnTo>
                  <a:lnTo>
                    <a:pt x="169" y="183"/>
                  </a:lnTo>
                  <a:lnTo>
                    <a:pt x="170" y="185"/>
                  </a:lnTo>
                  <a:lnTo>
                    <a:pt x="170" y="185"/>
                  </a:lnTo>
                  <a:lnTo>
                    <a:pt x="170" y="187"/>
                  </a:lnTo>
                  <a:lnTo>
                    <a:pt x="169" y="188"/>
                  </a:lnTo>
                  <a:lnTo>
                    <a:pt x="166" y="189"/>
                  </a:lnTo>
                  <a:lnTo>
                    <a:pt x="165" y="190"/>
                  </a:lnTo>
                  <a:lnTo>
                    <a:pt x="165" y="190"/>
                  </a:lnTo>
                  <a:lnTo>
                    <a:pt x="166" y="194"/>
                  </a:lnTo>
                  <a:lnTo>
                    <a:pt x="169" y="199"/>
                  </a:lnTo>
                  <a:lnTo>
                    <a:pt x="173" y="206"/>
                  </a:lnTo>
                  <a:lnTo>
                    <a:pt x="174" y="207"/>
                  </a:lnTo>
                  <a:lnTo>
                    <a:pt x="177" y="208"/>
                  </a:lnTo>
                  <a:lnTo>
                    <a:pt x="177" y="208"/>
                  </a:lnTo>
                  <a:lnTo>
                    <a:pt x="182" y="209"/>
                  </a:lnTo>
                  <a:lnTo>
                    <a:pt x="188" y="213"/>
                  </a:lnTo>
                  <a:lnTo>
                    <a:pt x="198" y="222"/>
                  </a:lnTo>
                  <a:lnTo>
                    <a:pt x="198" y="222"/>
                  </a:lnTo>
                  <a:lnTo>
                    <a:pt x="202" y="225"/>
                  </a:lnTo>
                  <a:lnTo>
                    <a:pt x="208" y="226"/>
                  </a:lnTo>
                  <a:lnTo>
                    <a:pt x="213" y="227"/>
                  </a:lnTo>
                  <a:lnTo>
                    <a:pt x="221" y="229"/>
                  </a:lnTo>
                  <a:lnTo>
                    <a:pt x="221" y="229"/>
                  </a:lnTo>
                  <a:lnTo>
                    <a:pt x="226" y="232"/>
                  </a:lnTo>
                  <a:lnTo>
                    <a:pt x="234" y="236"/>
                  </a:lnTo>
                  <a:lnTo>
                    <a:pt x="240" y="240"/>
                  </a:lnTo>
                  <a:lnTo>
                    <a:pt x="249" y="243"/>
                  </a:lnTo>
                  <a:lnTo>
                    <a:pt x="249" y="243"/>
                  </a:lnTo>
                  <a:lnTo>
                    <a:pt x="267" y="249"/>
                  </a:lnTo>
                  <a:lnTo>
                    <a:pt x="281" y="256"/>
                  </a:lnTo>
                  <a:lnTo>
                    <a:pt x="281" y="256"/>
                  </a:lnTo>
                  <a:lnTo>
                    <a:pt x="287" y="259"/>
                  </a:lnTo>
                  <a:lnTo>
                    <a:pt x="295" y="260"/>
                  </a:lnTo>
                  <a:lnTo>
                    <a:pt x="302" y="258"/>
                  </a:lnTo>
                  <a:lnTo>
                    <a:pt x="310" y="255"/>
                  </a:lnTo>
                  <a:lnTo>
                    <a:pt x="310" y="255"/>
                  </a:lnTo>
                  <a:lnTo>
                    <a:pt x="314" y="254"/>
                  </a:lnTo>
                  <a:lnTo>
                    <a:pt x="317" y="254"/>
                  </a:lnTo>
                  <a:lnTo>
                    <a:pt x="325" y="255"/>
                  </a:lnTo>
                  <a:lnTo>
                    <a:pt x="330" y="256"/>
                  </a:lnTo>
                  <a:lnTo>
                    <a:pt x="337" y="259"/>
                  </a:lnTo>
                  <a:lnTo>
                    <a:pt x="337" y="259"/>
                  </a:lnTo>
                  <a:lnTo>
                    <a:pt x="343" y="264"/>
                  </a:lnTo>
                  <a:lnTo>
                    <a:pt x="352" y="272"/>
                  </a:lnTo>
                  <a:lnTo>
                    <a:pt x="352" y="272"/>
                  </a:lnTo>
                  <a:lnTo>
                    <a:pt x="363" y="255"/>
                  </a:lnTo>
                  <a:lnTo>
                    <a:pt x="363" y="25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83" name="자유형 102"/>
            <p:cNvSpPr/>
            <p:nvPr/>
          </p:nvSpPr>
          <p:spPr>
            <a:xfrm>
              <a:off x="6408738" y="2646363"/>
              <a:ext cx="47625" cy="47625"/>
            </a:xfrm>
            <a:custGeom>
              <a:avLst/>
              <a:gdLst>
                <a:gd name="T0" fmla="*/ 53 w 61"/>
                <a:gd name="T1" fmla="*/ 40 h 59"/>
                <a:gd name="T2" fmla="*/ 53 w 61"/>
                <a:gd name="T3" fmla="*/ 40 h 59"/>
                <a:gd name="T4" fmla="*/ 61 w 61"/>
                <a:gd name="T5" fmla="*/ 31 h 59"/>
                <a:gd name="T6" fmla="*/ 61 w 61"/>
                <a:gd name="T7" fmla="*/ 31 h 59"/>
                <a:gd name="T8" fmla="*/ 57 w 61"/>
                <a:gd name="T9" fmla="*/ 33 h 59"/>
                <a:gd name="T10" fmla="*/ 56 w 61"/>
                <a:gd name="T11" fmla="*/ 33 h 59"/>
                <a:gd name="T12" fmla="*/ 54 w 61"/>
                <a:gd name="T13" fmla="*/ 31 h 59"/>
                <a:gd name="T14" fmla="*/ 54 w 61"/>
                <a:gd name="T15" fmla="*/ 29 h 59"/>
                <a:gd name="T16" fmla="*/ 48 w 61"/>
                <a:gd name="T17" fmla="*/ 29 h 59"/>
                <a:gd name="T18" fmla="*/ 48 w 61"/>
                <a:gd name="T19" fmla="*/ 1 h 59"/>
                <a:gd name="T20" fmla="*/ 48 w 61"/>
                <a:gd name="T21" fmla="*/ 1 h 59"/>
                <a:gd name="T22" fmla="*/ 24 w 61"/>
                <a:gd name="T23" fmla="*/ 0 h 59"/>
                <a:gd name="T24" fmla="*/ 24 w 61"/>
                <a:gd name="T25" fmla="*/ 0 h 59"/>
                <a:gd name="T26" fmla="*/ 23 w 61"/>
                <a:gd name="T27" fmla="*/ 2 h 59"/>
                <a:gd name="T28" fmla="*/ 21 w 61"/>
                <a:gd name="T29" fmla="*/ 5 h 59"/>
                <a:gd name="T30" fmla="*/ 20 w 61"/>
                <a:gd name="T31" fmla="*/ 8 h 59"/>
                <a:gd name="T32" fmla="*/ 20 w 61"/>
                <a:gd name="T33" fmla="*/ 11 h 59"/>
                <a:gd name="T34" fmla="*/ 20 w 61"/>
                <a:gd name="T35" fmla="*/ 11 h 59"/>
                <a:gd name="T36" fmla="*/ 21 w 61"/>
                <a:gd name="T37" fmla="*/ 12 h 59"/>
                <a:gd name="T38" fmla="*/ 25 w 61"/>
                <a:gd name="T39" fmla="*/ 16 h 59"/>
                <a:gd name="T40" fmla="*/ 29 w 61"/>
                <a:gd name="T41" fmla="*/ 21 h 59"/>
                <a:gd name="T42" fmla="*/ 30 w 61"/>
                <a:gd name="T43" fmla="*/ 22 h 59"/>
                <a:gd name="T44" fmla="*/ 30 w 61"/>
                <a:gd name="T45" fmla="*/ 25 h 59"/>
                <a:gd name="T46" fmla="*/ 30 w 61"/>
                <a:gd name="T47" fmla="*/ 25 h 59"/>
                <a:gd name="T48" fmla="*/ 29 w 61"/>
                <a:gd name="T49" fmla="*/ 26 h 59"/>
                <a:gd name="T50" fmla="*/ 26 w 61"/>
                <a:gd name="T51" fmla="*/ 26 h 59"/>
                <a:gd name="T52" fmla="*/ 20 w 61"/>
                <a:gd name="T53" fmla="*/ 27 h 59"/>
                <a:gd name="T54" fmla="*/ 11 w 61"/>
                <a:gd name="T55" fmla="*/ 26 h 59"/>
                <a:gd name="T56" fmla="*/ 11 w 61"/>
                <a:gd name="T57" fmla="*/ 26 h 59"/>
                <a:gd name="T58" fmla="*/ 0 w 61"/>
                <a:gd name="T59" fmla="*/ 43 h 59"/>
                <a:gd name="T60" fmla="*/ 0 w 61"/>
                <a:gd name="T61" fmla="*/ 43 h 59"/>
                <a:gd name="T62" fmla="*/ 9 w 61"/>
                <a:gd name="T63" fmla="*/ 50 h 59"/>
                <a:gd name="T64" fmla="*/ 15 w 61"/>
                <a:gd name="T65" fmla="*/ 55 h 59"/>
                <a:gd name="T66" fmla="*/ 15 w 61"/>
                <a:gd name="T67" fmla="*/ 55 h 59"/>
                <a:gd name="T68" fmla="*/ 20 w 61"/>
                <a:gd name="T69" fmla="*/ 57 h 59"/>
                <a:gd name="T70" fmla="*/ 25 w 61"/>
                <a:gd name="T71" fmla="*/ 58 h 59"/>
                <a:gd name="T72" fmla="*/ 32 w 61"/>
                <a:gd name="T73" fmla="*/ 58 h 59"/>
                <a:gd name="T74" fmla="*/ 35 w 61"/>
                <a:gd name="T75" fmla="*/ 59 h 59"/>
                <a:gd name="T76" fmla="*/ 35 w 61"/>
                <a:gd name="T77" fmla="*/ 59 h 59"/>
                <a:gd name="T78" fmla="*/ 35 w 61"/>
                <a:gd name="T79" fmla="*/ 59 h 59"/>
                <a:gd name="T80" fmla="*/ 35 w 61"/>
                <a:gd name="T81" fmla="*/ 59 h 59"/>
                <a:gd name="T82" fmla="*/ 42 w 61"/>
                <a:gd name="T83" fmla="*/ 54 h 59"/>
                <a:gd name="T84" fmla="*/ 45 w 61"/>
                <a:gd name="T85" fmla="*/ 52 h 59"/>
                <a:gd name="T86" fmla="*/ 45 w 61"/>
                <a:gd name="T87" fmla="*/ 52 h 59"/>
                <a:gd name="T88" fmla="*/ 47 w 61"/>
                <a:gd name="T89" fmla="*/ 49 h 59"/>
                <a:gd name="T90" fmla="*/ 48 w 61"/>
                <a:gd name="T91" fmla="*/ 47 h 59"/>
                <a:gd name="T92" fmla="*/ 49 w 61"/>
                <a:gd name="T93" fmla="*/ 44 h 59"/>
                <a:gd name="T94" fmla="*/ 53 w 61"/>
                <a:gd name="T95" fmla="*/ 40 h 59"/>
                <a:gd name="T96" fmla="*/ 53 w 61"/>
                <a:gd name="T97" fmla="*/ 40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" h="59">
                  <a:moveTo>
                    <a:pt x="53" y="40"/>
                  </a:moveTo>
                  <a:lnTo>
                    <a:pt x="53" y="40"/>
                  </a:lnTo>
                  <a:lnTo>
                    <a:pt x="61" y="31"/>
                  </a:lnTo>
                  <a:lnTo>
                    <a:pt x="61" y="31"/>
                  </a:lnTo>
                  <a:lnTo>
                    <a:pt x="57" y="33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4" y="29"/>
                  </a:lnTo>
                  <a:lnTo>
                    <a:pt x="48" y="29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1" y="5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5" y="16"/>
                  </a:lnTo>
                  <a:lnTo>
                    <a:pt x="29" y="21"/>
                  </a:lnTo>
                  <a:lnTo>
                    <a:pt x="30" y="22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6"/>
                  </a:lnTo>
                  <a:lnTo>
                    <a:pt x="26" y="26"/>
                  </a:lnTo>
                  <a:lnTo>
                    <a:pt x="20" y="27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9" y="50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20" y="57"/>
                  </a:lnTo>
                  <a:lnTo>
                    <a:pt x="25" y="58"/>
                  </a:lnTo>
                  <a:lnTo>
                    <a:pt x="32" y="58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42" y="54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7" y="49"/>
                  </a:lnTo>
                  <a:lnTo>
                    <a:pt x="48" y="47"/>
                  </a:lnTo>
                  <a:lnTo>
                    <a:pt x="49" y="44"/>
                  </a:lnTo>
                  <a:lnTo>
                    <a:pt x="53" y="40"/>
                  </a:lnTo>
                  <a:lnTo>
                    <a:pt x="53" y="4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84" name="자유형 103"/>
            <p:cNvSpPr/>
            <p:nvPr/>
          </p:nvSpPr>
          <p:spPr>
            <a:xfrm>
              <a:off x="6446838" y="2638425"/>
              <a:ext cx="14288" cy="30162"/>
            </a:xfrm>
            <a:custGeom>
              <a:avLst/>
              <a:gdLst>
                <a:gd name="T0" fmla="*/ 3 w 18"/>
                <a:gd name="T1" fmla="*/ 9 h 38"/>
                <a:gd name="T2" fmla="*/ 3 w 18"/>
                <a:gd name="T3" fmla="*/ 9 h 38"/>
                <a:gd name="T4" fmla="*/ 0 w 18"/>
                <a:gd name="T5" fmla="*/ 10 h 38"/>
                <a:gd name="T6" fmla="*/ 0 w 18"/>
                <a:gd name="T7" fmla="*/ 38 h 38"/>
                <a:gd name="T8" fmla="*/ 6 w 18"/>
                <a:gd name="T9" fmla="*/ 38 h 38"/>
                <a:gd name="T10" fmla="*/ 6 w 18"/>
                <a:gd name="T11" fmla="*/ 38 h 38"/>
                <a:gd name="T12" fmla="*/ 8 w 18"/>
                <a:gd name="T13" fmla="*/ 34 h 38"/>
                <a:gd name="T14" fmla="*/ 11 w 18"/>
                <a:gd name="T15" fmla="*/ 30 h 38"/>
                <a:gd name="T16" fmla="*/ 11 w 18"/>
                <a:gd name="T17" fmla="*/ 30 h 38"/>
                <a:gd name="T18" fmla="*/ 13 w 18"/>
                <a:gd name="T19" fmla="*/ 28 h 38"/>
                <a:gd name="T20" fmla="*/ 13 w 18"/>
                <a:gd name="T21" fmla="*/ 25 h 38"/>
                <a:gd name="T22" fmla="*/ 13 w 18"/>
                <a:gd name="T23" fmla="*/ 17 h 38"/>
                <a:gd name="T24" fmla="*/ 13 w 18"/>
                <a:gd name="T25" fmla="*/ 10 h 38"/>
                <a:gd name="T26" fmla="*/ 13 w 18"/>
                <a:gd name="T27" fmla="*/ 7 h 38"/>
                <a:gd name="T28" fmla="*/ 15 w 18"/>
                <a:gd name="T29" fmla="*/ 6 h 38"/>
                <a:gd name="T30" fmla="*/ 15 w 18"/>
                <a:gd name="T31" fmla="*/ 6 h 38"/>
                <a:gd name="T32" fmla="*/ 18 w 18"/>
                <a:gd name="T33" fmla="*/ 5 h 38"/>
                <a:gd name="T34" fmla="*/ 18 w 18"/>
                <a:gd name="T35" fmla="*/ 5 h 38"/>
                <a:gd name="T36" fmla="*/ 14 w 18"/>
                <a:gd name="T37" fmla="*/ 1 h 38"/>
                <a:gd name="T38" fmla="*/ 11 w 18"/>
                <a:gd name="T39" fmla="*/ 0 h 38"/>
                <a:gd name="T40" fmla="*/ 11 w 18"/>
                <a:gd name="T41" fmla="*/ 0 h 38"/>
                <a:gd name="T42" fmla="*/ 9 w 18"/>
                <a:gd name="T43" fmla="*/ 2 h 38"/>
                <a:gd name="T44" fmla="*/ 6 w 18"/>
                <a:gd name="T45" fmla="*/ 5 h 38"/>
                <a:gd name="T46" fmla="*/ 3 w 18"/>
                <a:gd name="T47" fmla="*/ 9 h 38"/>
                <a:gd name="T48" fmla="*/ 3 w 18"/>
                <a:gd name="T49" fmla="*/ 9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8">
                  <a:moveTo>
                    <a:pt x="3" y="9"/>
                  </a:moveTo>
                  <a:lnTo>
                    <a:pt x="3" y="9"/>
                  </a:lnTo>
                  <a:lnTo>
                    <a:pt x="0" y="10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34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3" y="28"/>
                  </a:lnTo>
                  <a:lnTo>
                    <a:pt x="13" y="25"/>
                  </a:lnTo>
                  <a:lnTo>
                    <a:pt x="13" y="17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85" name="자유형 104"/>
            <p:cNvSpPr/>
            <p:nvPr/>
          </p:nvSpPr>
          <p:spPr>
            <a:xfrm>
              <a:off x="6613525" y="2619375"/>
              <a:ext cx="33338" cy="25400"/>
            </a:xfrm>
            <a:custGeom>
              <a:avLst/>
              <a:gdLst>
                <a:gd name="T0" fmla="*/ 19 w 42"/>
                <a:gd name="T1" fmla="*/ 0 h 32"/>
                <a:gd name="T2" fmla="*/ 19 w 42"/>
                <a:gd name="T3" fmla="*/ 0 h 32"/>
                <a:gd name="T4" fmla="*/ 18 w 42"/>
                <a:gd name="T5" fmla="*/ 3 h 32"/>
                <a:gd name="T6" fmla="*/ 18 w 42"/>
                <a:gd name="T7" fmla="*/ 6 h 32"/>
                <a:gd name="T8" fmla="*/ 21 w 42"/>
                <a:gd name="T9" fmla="*/ 11 h 32"/>
                <a:gd name="T10" fmla="*/ 25 w 42"/>
                <a:gd name="T11" fmla="*/ 16 h 32"/>
                <a:gd name="T12" fmla="*/ 28 w 42"/>
                <a:gd name="T13" fmla="*/ 18 h 32"/>
                <a:gd name="T14" fmla="*/ 28 w 42"/>
                <a:gd name="T15" fmla="*/ 21 h 32"/>
                <a:gd name="T16" fmla="*/ 28 w 42"/>
                <a:gd name="T17" fmla="*/ 21 h 32"/>
                <a:gd name="T18" fmla="*/ 26 w 42"/>
                <a:gd name="T19" fmla="*/ 22 h 32"/>
                <a:gd name="T20" fmla="*/ 24 w 42"/>
                <a:gd name="T21" fmla="*/ 23 h 32"/>
                <a:gd name="T22" fmla="*/ 15 w 42"/>
                <a:gd name="T23" fmla="*/ 23 h 32"/>
                <a:gd name="T24" fmla="*/ 6 w 42"/>
                <a:gd name="T25" fmla="*/ 23 h 32"/>
                <a:gd name="T26" fmla="*/ 2 w 42"/>
                <a:gd name="T27" fmla="*/ 25 h 32"/>
                <a:gd name="T28" fmla="*/ 0 w 42"/>
                <a:gd name="T29" fmla="*/ 26 h 32"/>
                <a:gd name="T30" fmla="*/ 0 w 42"/>
                <a:gd name="T31" fmla="*/ 26 h 32"/>
                <a:gd name="T32" fmla="*/ 0 w 42"/>
                <a:gd name="T33" fmla="*/ 27 h 32"/>
                <a:gd name="T34" fmla="*/ 1 w 42"/>
                <a:gd name="T35" fmla="*/ 28 h 32"/>
                <a:gd name="T36" fmla="*/ 5 w 42"/>
                <a:gd name="T37" fmla="*/ 31 h 32"/>
                <a:gd name="T38" fmla="*/ 11 w 42"/>
                <a:gd name="T39" fmla="*/ 31 h 32"/>
                <a:gd name="T40" fmla="*/ 19 w 42"/>
                <a:gd name="T41" fmla="*/ 30 h 32"/>
                <a:gd name="T42" fmla="*/ 19 w 42"/>
                <a:gd name="T43" fmla="*/ 30 h 32"/>
                <a:gd name="T44" fmla="*/ 25 w 42"/>
                <a:gd name="T45" fmla="*/ 28 h 32"/>
                <a:gd name="T46" fmla="*/ 30 w 42"/>
                <a:gd name="T47" fmla="*/ 30 h 32"/>
                <a:gd name="T48" fmla="*/ 34 w 42"/>
                <a:gd name="T49" fmla="*/ 31 h 32"/>
                <a:gd name="T50" fmla="*/ 38 w 42"/>
                <a:gd name="T51" fmla="*/ 32 h 32"/>
                <a:gd name="T52" fmla="*/ 38 w 42"/>
                <a:gd name="T53" fmla="*/ 32 h 32"/>
                <a:gd name="T54" fmla="*/ 42 w 42"/>
                <a:gd name="T55" fmla="*/ 6 h 32"/>
                <a:gd name="T56" fmla="*/ 42 w 42"/>
                <a:gd name="T57" fmla="*/ 6 h 32"/>
                <a:gd name="T58" fmla="*/ 29 w 42"/>
                <a:gd name="T59" fmla="*/ 0 h 32"/>
                <a:gd name="T60" fmla="*/ 23 w 42"/>
                <a:gd name="T61" fmla="*/ 0 h 32"/>
                <a:gd name="T62" fmla="*/ 20 w 42"/>
                <a:gd name="T63" fmla="*/ 0 h 32"/>
                <a:gd name="T64" fmla="*/ 19 w 42"/>
                <a:gd name="T65" fmla="*/ 0 h 32"/>
                <a:gd name="T66" fmla="*/ 19 w 42"/>
                <a:gd name="T67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32">
                  <a:moveTo>
                    <a:pt x="19" y="0"/>
                  </a:moveTo>
                  <a:lnTo>
                    <a:pt x="19" y="0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21" y="11"/>
                  </a:lnTo>
                  <a:lnTo>
                    <a:pt x="25" y="16"/>
                  </a:lnTo>
                  <a:lnTo>
                    <a:pt x="28" y="18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6" y="22"/>
                  </a:lnTo>
                  <a:lnTo>
                    <a:pt x="24" y="23"/>
                  </a:lnTo>
                  <a:lnTo>
                    <a:pt x="15" y="23"/>
                  </a:lnTo>
                  <a:lnTo>
                    <a:pt x="6" y="23"/>
                  </a:lnTo>
                  <a:lnTo>
                    <a:pt x="2" y="2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5" y="31"/>
                  </a:lnTo>
                  <a:lnTo>
                    <a:pt x="11" y="31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4" y="31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86" name="자유형 105"/>
            <p:cNvSpPr/>
            <p:nvPr/>
          </p:nvSpPr>
          <p:spPr>
            <a:xfrm>
              <a:off x="6643688" y="2624138"/>
              <a:ext cx="39688" cy="22225"/>
            </a:xfrm>
            <a:custGeom>
              <a:avLst/>
              <a:gdLst>
                <a:gd name="T0" fmla="*/ 19 w 49"/>
                <a:gd name="T1" fmla="*/ 21 h 28"/>
                <a:gd name="T2" fmla="*/ 19 w 49"/>
                <a:gd name="T3" fmla="*/ 21 h 28"/>
                <a:gd name="T4" fmla="*/ 24 w 49"/>
                <a:gd name="T5" fmla="*/ 20 h 28"/>
                <a:gd name="T6" fmla="*/ 29 w 49"/>
                <a:gd name="T7" fmla="*/ 20 h 28"/>
                <a:gd name="T8" fmla="*/ 38 w 49"/>
                <a:gd name="T9" fmla="*/ 20 h 28"/>
                <a:gd name="T10" fmla="*/ 46 w 49"/>
                <a:gd name="T11" fmla="*/ 20 h 28"/>
                <a:gd name="T12" fmla="*/ 48 w 49"/>
                <a:gd name="T13" fmla="*/ 19 h 28"/>
                <a:gd name="T14" fmla="*/ 49 w 49"/>
                <a:gd name="T15" fmla="*/ 15 h 28"/>
                <a:gd name="T16" fmla="*/ 49 w 49"/>
                <a:gd name="T17" fmla="*/ 15 h 28"/>
                <a:gd name="T18" fmla="*/ 48 w 49"/>
                <a:gd name="T19" fmla="*/ 12 h 28"/>
                <a:gd name="T20" fmla="*/ 44 w 49"/>
                <a:gd name="T21" fmla="*/ 8 h 28"/>
                <a:gd name="T22" fmla="*/ 39 w 49"/>
                <a:gd name="T23" fmla="*/ 6 h 28"/>
                <a:gd name="T24" fmla="*/ 33 w 49"/>
                <a:gd name="T25" fmla="*/ 3 h 28"/>
                <a:gd name="T26" fmla="*/ 20 w 49"/>
                <a:gd name="T27" fmla="*/ 0 h 28"/>
                <a:gd name="T28" fmla="*/ 15 w 49"/>
                <a:gd name="T29" fmla="*/ 0 h 28"/>
                <a:gd name="T30" fmla="*/ 11 w 49"/>
                <a:gd name="T31" fmla="*/ 0 h 28"/>
                <a:gd name="T32" fmla="*/ 11 w 49"/>
                <a:gd name="T33" fmla="*/ 0 h 28"/>
                <a:gd name="T34" fmla="*/ 7 w 49"/>
                <a:gd name="T35" fmla="*/ 0 h 28"/>
                <a:gd name="T36" fmla="*/ 4 w 49"/>
                <a:gd name="T37" fmla="*/ 0 h 28"/>
                <a:gd name="T38" fmla="*/ 4 w 49"/>
                <a:gd name="T39" fmla="*/ 0 h 28"/>
                <a:gd name="T40" fmla="*/ 0 w 49"/>
                <a:gd name="T41" fmla="*/ 26 h 28"/>
                <a:gd name="T42" fmla="*/ 0 w 49"/>
                <a:gd name="T43" fmla="*/ 26 h 28"/>
                <a:gd name="T44" fmla="*/ 1 w 49"/>
                <a:gd name="T45" fmla="*/ 28 h 28"/>
                <a:gd name="T46" fmla="*/ 1 w 49"/>
                <a:gd name="T47" fmla="*/ 28 h 28"/>
                <a:gd name="T48" fmla="*/ 5 w 49"/>
                <a:gd name="T49" fmla="*/ 28 h 28"/>
                <a:gd name="T50" fmla="*/ 7 w 49"/>
                <a:gd name="T51" fmla="*/ 26 h 28"/>
                <a:gd name="T52" fmla="*/ 13 w 49"/>
                <a:gd name="T53" fmla="*/ 24 h 28"/>
                <a:gd name="T54" fmla="*/ 19 w 49"/>
                <a:gd name="T55" fmla="*/ 21 h 28"/>
                <a:gd name="T56" fmla="*/ 19 w 49"/>
                <a:gd name="T57" fmla="*/ 21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" h="28">
                  <a:moveTo>
                    <a:pt x="19" y="21"/>
                  </a:moveTo>
                  <a:lnTo>
                    <a:pt x="19" y="21"/>
                  </a:lnTo>
                  <a:lnTo>
                    <a:pt x="24" y="20"/>
                  </a:lnTo>
                  <a:lnTo>
                    <a:pt x="29" y="20"/>
                  </a:lnTo>
                  <a:lnTo>
                    <a:pt x="38" y="20"/>
                  </a:lnTo>
                  <a:lnTo>
                    <a:pt x="46" y="20"/>
                  </a:lnTo>
                  <a:lnTo>
                    <a:pt x="48" y="19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5" y="28"/>
                  </a:lnTo>
                  <a:lnTo>
                    <a:pt x="7" y="26"/>
                  </a:lnTo>
                  <a:lnTo>
                    <a:pt x="13" y="24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87" name="자유형 106"/>
            <p:cNvSpPr/>
            <p:nvPr/>
          </p:nvSpPr>
          <p:spPr>
            <a:xfrm>
              <a:off x="6467475" y="2679700"/>
              <a:ext cx="47625" cy="49212"/>
            </a:xfrm>
            <a:custGeom>
              <a:avLst/>
              <a:gdLst>
                <a:gd name="T0" fmla="*/ 33 w 61"/>
                <a:gd name="T1" fmla="*/ 60 h 63"/>
                <a:gd name="T2" fmla="*/ 40 w 61"/>
                <a:gd name="T3" fmla="*/ 61 h 63"/>
                <a:gd name="T4" fmla="*/ 47 w 61"/>
                <a:gd name="T5" fmla="*/ 63 h 63"/>
                <a:gd name="T6" fmla="*/ 50 w 61"/>
                <a:gd name="T7" fmla="*/ 63 h 63"/>
                <a:gd name="T8" fmla="*/ 54 w 61"/>
                <a:gd name="T9" fmla="*/ 63 h 63"/>
                <a:gd name="T10" fmla="*/ 52 w 61"/>
                <a:gd name="T11" fmla="*/ 60 h 63"/>
                <a:gd name="T12" fmla="*/ 52 w 61"/>
                <a:gd name="T13" fmla="*/ 51 h 63"/>
                <a:gd name="T14" fmla="*/ 56 w 61"/>
                <a:gd name="T15" fmla="*/ 41 h 63"/>
                <a:gd name="T16" fmla="*/ 56 w 61"/>
                <a:gd name="T17" fmla="*/ 28 h 63"/>
                <a:gd name="T18" fmla="*/ 56 w 61"/>
                <a:gd name="T19" fmla="*/ 20 h 63"/>
                <a:gd name="T20" fmla="*/ 58 w 61"/>
                <a:gd name="T21" fmla="*/ 17 h 63"/>
                <a:gd name="T22" fmla="*/ 60 w 61"/>
                <a:gd name="T23" fmla="*/ 12 h 63"/>
                <a:gd name="T24" fmla="*/ 61 w 61"/>
                <a:gd name="T25" fmla="*/ 2 h 63"/>
                <a:gd name="T26" fmla="*/ 61 w 61"/>
                <a:gd name="T27" fmla="*/ 0 h 63"/>
                <a:gd name="T28" fmla="*/ 51 w 61"/>
                <a:gd name="T29" fmla="*/ 4 h 63"/>
                <a:gd name="T30" fmla="*/ 44 w 61"/>
                <a:gd name="T31" fmla="*/ 8 h 63"/>
                <a:gd name="T32" fmla="*/ 32 w 61"/>
                <a:gd name="T33" fmla="*/ 8 h 63"/>
                <a:gd name="T34" fmla="*/ 30 w 61"/>
                <a:gd name="T35" fmla="*/ 11 h 63"/>
                <a:gd name="T36" fmla="*/ 28 w 61"/>
                <a:gd name="T37" fmla="*/ 13 h 63"/>
                <a:gd name="T38" fmla="*/ 21 w 61"/>
                <a:gd name="T39" fmla="*/ 17 h 63"/>
                <a:gd name="T40" fmla="*/ 14 w 61"/>
                <a:gd name="T41" fmla="*/ 17 h 63"/>
                <a:gd name="T42" fmla="*/ 11 w 61"/>
                <a:gd name="T43" fmla="*/ 18 h 63"/>
                <a:gd name="T44" fmla="*/ 11 w 61"/>
                <a:gd name="T45" fmla="*/ 26 h 63"/>
                <a:gd name="T46" fmla="*/ 5 w 61"/>
                <a:gd name="T47" fmla="*/ 30 h 63"/>
                <a:gd name="T48" fmla="*/ 0 w 61"/>
                <a:gd name="T49" fmla="*/ 31 h 63"/>
                <a:gd name="T50" fmla="*/ 3 w 61"/>
                <a:gd name="T51" fmla="*/ 37 h 63"/>
                <a:gd name="T52" fmla="*/ 7 w 61"/>
                <a:gd name="T53" fmla="*/ 40 h 63"/>
                <a:gd name="T54" fmla="*/ 16 w 61"/>
                <a:gd name="T55" fmla="*/ 50 h 63"/>
                <a:gd name="T56" fmla="*/ 21 w 61"/>
                <a:gd name="T57" fmla="*/ 54 h 63"/>
                <a:gd name="T58" fmla="*/ 25 w 61"/>
                <a:gd name="T59" fmla="*/ 59 h 63"/>
                <a:gd name="T60" fmla="*/ 30 w 61"/>
                <a:gd name="T61" fmla="*/ 59 h 63"/>
                <a:gd name="T62" fmla="*/ 33 w 61"/>
                <a:gd name="T63" fmla="*/ 6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" h="63">
                  <a:moveTo>
                    <a:pt x="33" y="60"/>
                  </a:moveTo>
                  <a:lnTo>
                    <a:pt x="33" y="60"/>
                  </a:lnTo>
                  <a:lnTo>
                    <a:pt x="36" y="60"/>
                  </a:lnTo>
                  <a:lnTo>
                    <a:pt x="40" y="61"/>
                  </a:lnTo>
                  <a:lnTo>
                    <a:pt x="44" y="61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50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1" y="56"/>
                  </a:lnTo>
                  <a:lnTo>
                    <a:pt x="52" y="51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6" y="36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9" y="14"/>
                  </a:lnTo>
                  <a:lnTo>
                    <a:pt x="60" y="1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5" y="2"/>
                  </a:lnTo>
                  <a:lnTo>
                    <a:pt x="51" y="4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6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6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22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5" y="3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40"/>
                  </a:lnTo>
                  <a:lnTo>
                    <a:pt x="12" y="45"/>
                  </a:lnTo>
                  <a:lnTo>
                    <a:pt x="16" y="50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3" y="56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3" y="60"/>
                  </a:lnTo>
                  <a:lnTo>
                    <a:pt x="33" y="6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88" name="자유형 107"/>
            <p:cNvSpPr/>
            <p:nvPr/>
          </p:nvSpPr>
          <p:spPr>
            <a:xfrm>
              <a:off x="6621463" y="2794000"/>
              <a:ext cx="449263" cy="461962"/>
            </a:xfrm>
            <a:custGeom>
              <a:avLst/>
              <a:gdLst>
                <a:gd name="T0" fmla="*/ 320 w 566"/>
                <a:gd name="T1" fmla="*/ 540 h 582"/>
                <a:gd name="T2" fmla="*/ 332 w 566"/>
                <a:gd name="T3" fmla="*/ 525 h 582"/>
                <a:gd name="T4" fmla="*/ 346 w 566"/>
                <a:gd name="T5" fmla="*/ 515 h 582"/>
                <a:gd name="T6" fmla="*/ 365 w 566"/>
                <a:gd name="T7" fmla="*/ 479 h 582"/>
                <a:gd name="T8" fmla="*/ 378 w 566"/>
                <a:gd name="T9" fmla="*/ 444 h 582"/>
                <a:gd name="T10" fmla="*/ 415 w 566"/>
                <a:gd name="T11" fmla="*/ 421 h 582"/>
                <a:gd name="T12" fmla="*/ 462 w 566"/>
                <a:gd name="T13" fmla="*/ 412 h 582"/>
                <a:gd name="T14" fmla="*/ 477 w 566"/>
                <a:gd name="T15" fmla="*/ 393 h 582"/>
                <a:gd name="T16" fmla="*/ 490 w 566"/>
                <a:gd name="T17" fmla="*/ 364 h 582"/>
                <a:gd name="T18" fmla="*/ 502 w 566"/>
                <a:gd name="T19" fmla="*/ 333 h 582"/>
                <a:gd name="T20" fmla="*/ 505 w 566"/>
                <a:gd name="T21" fmla="*/ 275 h 582"/>
                <a:gd name="T22" fmla="*/ 509 w 566"/>
                <a:gd name="T23" fmla="*/ 257 h 582"/>
                <a:gd name="T24" fmla="*/ 535 w 566"/>
                <a:gd name="T25" fmla="*/ 229 h 582"/>
                <a:gd name="T26" fmla="*/ 562 w 566"/>
                <a:gd name="T27" fmla="*/ 165 h 582"/>
                <a:gd name="T28" fmla="*/ 514 w 566"/>
                <a:gd name="T29" fmla="*/ 130 h 582"/>
                <a:gd name="T30" fmla="*/ 464 w 566"/>
                <a:gd name="T31" fmla="*/ 117 h 582"/>
                <a:gd name="T32" fmla="*/ 424 w 566"/>
                <a:gd name="T33" fmla="*/ 120 h 582"/>
                <a:gd name="T34" fmla="*/ 395 w 566"/>
                <a:gd name="T35" fmla="*/ 85 h 582"/>
                <a:gd name="T36" fmla="*/ 367 w 566"/>
                <a:gd name="T37" fmla="*/ 96 h 582"/>
                <a:gd name="T38" fmla="*/ 355 w 566"/>
                <a:gd name="T39" fmla="*/ 99 h 582"/>
                <a:gd name="T40" fmla="*/ 339 w 566"/>
                <a:gd name="T41" fmla="*/ 75 h 582"/>
                <a:gd name="T42" fmla="*/ 327 w 566"/>
                <a:gd name="T43" fmla="*/ 79 h 582"/>
                <a:gd name="T44" fmla="*/ 345 w 566"/>
                <a:gd name="T45" fmla="*/ 49 h 582"/>
                <a:gd name="T46" fmla="*/ 316 w 566"/>
                <a:gd name="T47" fmla="*/ 26 h 582"/>
                <a:gd name="T48" fmla="*/ 282 w 566"/>
                <a:gd name="T49" fmla="*/ 42 h 582"/>
                <a:gd name="T50" fmla="*/ 257 w 566"/>
                <a:gd name="T51" fmla="*/ 47 h 582"/>
                <a:gd name="T52" fmla="*/ 233 w 566"/>
                <a:gd name="T53" fmla="*/ 51 h 582"/>
                <a:gd name="T54" fmla="*/ 208 w 566"/>
                <a:gd name="T55" fmla="*/ 49 h 582"/>
                <a:gd name="T56" fmla="*/ 204 w 566"/>
                <a:gd name="T57" fmla="*/ 12 h 582"/>
                <a:gd name="T58" fmla="*/ 191 w 566"/>
                <a:gd name="T59" fmla="*/ 5 h 582"/>
                <a:gd name="T60" fmla="*/ 162 w 566"/>
                <a:gd name="T61" fmla="*/ 21 h 582"/>
                <a:gd name="T62" fmla="*/ 143 w 566"/>
                <a:gd name="T63" fmla="*/ 16 h 582"/>
                <a:gd name="T64" fmla="*/ 141 w 566"/>
                <a:gd name="T65" fmla="*/ 31 h 582"/>
                <a:gd name="T66" fmla="*/ 152 w 566"/>
                <a:gd name="T67" fmla="*/ 43 h 582"/>
                <a:gd name="T68" fmla="*/ 132 w 566"/>
                <a:gd name="T69" fmla="*/ 57 h 582"/>
                <a:gd name="T70" fmla="*/ 110 w 566"/>
                <a:gd name="T71" fmla="*/ 64 h 582"/>
                <a:gd name="T72" fmla="*/ 68 w 566"/>
                <a:gd name="T73" fmla="*/ 50 h 582"/>
                <a:gd name="T74" fmla="*/ 67 w 566"/>
                <a:gd name="T75" fmla="*/ 63 h 582"/>
                <a:gd name="T76" fmla="*/ 64 w 566"/>
                <a:gd name="T77" fmla="*/ 90 h 582"/>
                <a:gd name="T78" fmla="*/ 57 w 566"/>
                <a:gd name="T79" fmla="*/ 135 h 582"/>
                <a:gd name="T80" fmla="*/ 23 w 566"/>
                <a:gd name="T81" fmla="*/ 145 h 582"/>
                <a:gd name="T82" fmla="*/ 9 w 566"/>
                <a:gd name="T83" fmla="*/ 169 h 582"/>
                <a:gd name="T84" fmla="*/ 5 w 566"/>
                <a:gd name="T85" fmla="*/ 193 h 582"/>
                <a:gd name="T86" fmla="*/ 19 w 566"/>
                <a:gd name="T87" fmla="*/ 211 h 582"/>
                <a:gd name="T88" fmla="*/ 43 w 566"/>
                <a:gd name="T89" fmla="*/ 215 h 582"/>
                <a:gd name="T90" fmla="*/ 59 w 566"/>
                <a:gd name="T91" fmla="*/ 234 h 582"/>
                <a:gd name="T92" fmla="*/ 94 w 566"/>
                <a:gd name="T93" fmla="*/ 226 h 582"/>
                <a:gd name="T94" fmla="*/ 123 w 566"/>
                <a:gd name="T95" fmla="*/ 232 h 582"/>
                <a:gd name="T96" fmla="*/ 151 w 566"/>
                <a:gd name="T97" fmla="*/ 258 h 582"/>
                <a:gd name="T98" fmla="*/ 174 w 566"/>
                <a:gd name="T99" fmla="*/ 270 h 582"/>
                <a:gd name="T100" fmla="*/ 195 w 566"/>
                <a:gd name="T101" fmla="*/ 284 h 582"/>
                <a:gd name="T102" fmla="*/ 199 w 566"/>
                <a:gd name="T103" fmla="*/ 306 h 582"/>
                <a:gd name="T104" fmla="*/ 227 w 566"/>
                <a:gd name="T105" fmla="*/ 324 h 582"/>
                <a:gd name="T106" fmla="*/ 232 w 566"/>
                <a:gd name="T107" fmla="*/ 359 h 582"/>
                <a:gd name="T108" fmla="*/ 232 w 566"/>
                <a:gd name="T109" fmla="*/ 384 h 582"/>
                <a:gd name="T110" fmla="*/ 251 w 566"/>
                <a:gd name="T111" fmla="*/ 400 h 582"/>
                <a:gd name="T112" fmla="*/ 268 w 566"/>
                <a:gd name="T113" fmla="*/ 428 h 582"/>
                <a:gd name="T114" fmla="*/ 284 w 566"/>
                <a:gd name="T115" fmla="*/ 451 h 582"/>
                <a:gd name="T116" fmla="*/ 274 w 566"/>
                <a:gd name="T117" fmla="*/ 484 h 582"/>
                <a:gd name="T118" fmla="*/ 242 w 566"/>
                <a:gd name="T119" fmla="*/ 524 h 582"/>
                <a:gd name="T120" fmla="*/ 262 w 566"/>
                <a:gd name="T121" fmla="*/ 536 h 582"/>
                <a:gd name="T122" fmla="*/ 293 w 566"/>
                <a:gd name="T123" fmla="*/ 561 h 5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6" h="582">
                  <a:moveTo>
                    <a:pt x="301" y="576"/>
                  </a:moveTo>
                  <a:lnTo>
                    <a:pt x="301" y="576"/>
                  </a:lnTo>
                  <a:lnTo>
                    <a:pt x="306" y="571"/>
                  </a:lnTo>
                  <a:lnTo>
                    <a:pt x="308" y="567"/>
                  </a:lnTo>
                  <a:lnTo>
                    <a:pt x="309" y="563"/>
                  </a:lnTo>
                  <a:lnTo>
                    <a:pt x="312" y="558"/>
                  </a:lnTo>
                  <a:lnTo>
                    <a:pt x="312" y="558"/>
                  </a:lnTo>
                  <a:lnTo>
                    <a:pt x="313" y="553"/>
                  </a:lnTo>
                  <a:lnTo>
                    <a:pt x="315" y="549"/>
                  </a:lnTo>
                  <a:lnTo>
                    <a:pt x="316" y="545"/>
                  </a:lnTo>
                  <a:lnTo>
                    <a:pt x="320" y="540"/>
                  </a:lnTo>
                  <a:lnTo>
                    <a:pt x="320" y="540"/>
                  </a:lnTo>
                  <a:lnTo>
                    <a:pt x="321" y="538"/>
                  </a:lnTo>
                  <a:lnTo>
                    <a:pt x="322" y="536"/>
                  </a:lnTo>
                  <a:lnTo>
                    <a:pt x="322" y="531"/>
                  </a:lnTo>
                  <a:lnTo>
                    <a:pt x="323" y="529"/>
                  </a:lnTo>
                  <a:lnTo>
                    <a:pt x="325" y="526"/>
                  </a:lnTo>
                  <a:lnTo>
                    <a:pt x="327" y="525"/>
                  </a:lnTo>
                  <a:lnTo>
                    <a:pt x="327" y="525"/>
                  </a:lnTo>
                  <a:lnTo>
                    <a:pt x="330" y="524"/>
                  </a:lnTo>
                  <a:lnTo>
                    <a:pt x="332" y="524"/>
                  </a:lnTo>
                  <a:lnTo>
                    <a:pt x="332" y="525"/>
                  </a:lnTo>
                  <a:lnTo>
                    <a:pt x="334" y="526"/>
                  </a:lnTo>
                  <a:lnTo>
                    <a:pt x="331" y="531"/>
                  </a:lnTo>
                  <a:lnTo>
                    <a:pt x="327" y="538"/>
                  </a:lnTo>
                  <a:lnTo>
                    <a:pt x="327" y="538"/>
                  </a:lnTo>
                  <a:lnTo>
                    <a:pt x="321" y="547"/>
                  </a:lnTo>
                  <a:lnTo>
                    <a:pt x="323" y="547"/>
                  </a:lnTo>
                  <a:lnTo>
                    <a:pt x="328" y="543"/>
                  </a:lnTo>
                  <a:lnTo>
                    <a:pt x="328" y="543"/>
                  </a:lnTo>
                  <a:lnTo>
                    <a:pt x="335" y="538"/>
                  </a:lnTo>
                  <a:lnTo>
                    <a:pt x="339" y="530"/>
                  </a:lnTo>
                  <a:lnTo>
                    <a:pt x="346" y="515"/>
                  </a:lnTo>
                  <a:lnTo>
                    <a:pt x="346" y="515"/>
                  </a:lnTo>
                  <a:lnTo>
                    <a:pt x="350" y="508"/>
                  </a:lnTo>
                  <a:lnTo>
                    <a:pt x="354" y="503"/>
                  </a:lnTo>
                  <a:lnTo>
                    <a:pt x="358" y="501"/>
                  </a:lnTo>
                  <a:lnTo>
                    <a:pt x="361" y="500"/>
                  </a:lnTo>
                  <a:lnTo>
                    <a:pt x="361" y="500"/>
                  </a:lnTo>
                  <a:lnTo>
                    <a:pt x="363" y="500"/>
                  </a:lnTo>
                  <a:lnTo>
                    <a:pt x="364" y="497"/>
                  </a:lnTo>
                  <a:lnTo>
                    <a:pt x="365" y="492"/>
                  </a:lnTo>
                  <a:lnTo>
                    <a:pt x="365" y="479"/>
                  </a:lnTo>
                  <a:lnTo>
                    <a:pt x="365" y="479"/>
                  </a:lnTo>
                  <a:lnTo>
                    <a:pt x="364" y="468"/>
                  </a:lnTo>
                  <a:lnTo>
                    <a:pt x="364" y="463"/>
                  </a:lnTo>
                  <a:lnTo>
                    <a:pt x="365" y="458"/>
                  </a:lnTo>
                  <a:lnTo>
                    <a:pt x="365" y="458"/>
                  </a:lnTo>
                  <a:lnTo>
                    <a:pt x="367" y="454"/>
                  </a:lnTo>
                  <a:lnTo>
                    <a:pt x="367" y="450"/>
                  </a:lnTo>
                  <a:lnTo>
                    <a:pt x="368" y="449"/>
                  </a:lnTo>
                  <a:lnTo>
                    <a:pt x="370" y="447"/>
                  </a:lnTo>
                  <a:lnTo>
                    <a:pt x="370" y="447"/>
                  </a:lnTo>
                  <a:lnTo>
                    <a:pt x="373" y="446"/>
                  </a:lnTo>
                  <a:lnTo>
                    <a:pt x="378" y="444"/>
                  </a:lnTo>
                  <a:lnTo>
                    <a:pt x="388" y="434"/>
                  </a:lnTo>
                  <a:lnTo>
                    <a:pt x="388" y="434"/>
                  </a:lnTo>
                  <a:lnTo>
                    <a:pt x="393" y="430"/>
                  </a:lnTo>
                  <a:lnTo>
                    <a:pt x="397" y="427"/>
                  </a:lnTo>
                  <a:lnTo>
                    <a:pt x="402" y="426"/>
                  </a:lnTo>
                  <a:lnTo>
                    <a:pt x="407" y="426"/>
                  </a:lnTo>
                  <a:lnTo>
                    <a:pt x="407" y="426"/>
                  </a:lnTo>
                  <a:lnTo>
                    <a:pt x="410" y="425"/>
                  </a:lnTo>
                  <a:lnTo>
                    <a:pt x="411" y="423"/>
                  </a:lnTo>
                  <a:lnTo>
                    <a:pt x="412" y="422"/>
                  </a:lnTo>
                  <a:lnTo>
                    <a:pt x="415" y="421"/>
                  </a:lnTo>
                  <a:lnTo>
                    <a:pt x="415" y="421"/>
                  </a:lnTo>
                  <a:lnTo>
                    <a:pt x="417" y="420"/>
                  </a:lnTo>
                  <a:lnTo>
                    <a:pt x="421" y="417"/>
                  </a:lnTo>
                  <a:lnTo>
                    <a:pt x="426" y="412"/>
                  </a:lnTo>
                  <a:lnTo>
                    <a:pt x="426" y="412"/>
                  </a:lnTo>
                  <a:lnTo>
                    <a:pt x="430" y="412"/>
                  </a:lnTo>
                  <a:lnTo>
                    <a:pt x="436" y="412"/>
                  </a:lnTo>
                  <a:lnTo>
                    <a:pt x="449" y="413"/>
                  </a:lnTo>
                  <a:lnTo>
                    <a:pt x="449" y="413"/>
                  </a:lnTo>
                  <a:lnTo>
                    <a:pt x="459" y="412"/>
                  </a:lnTo>
                  <a:lnTo>
                    <a:pt x="462" y="412"/>
                  </a:lnTo>
                  <a:lnTo>
                    <a:pt x="462" y="408"/>
                  </a:lnTo>
                  <a:lnTo>
                    <a:pt x="462" y="408"/>
                  </a:lnTo>
                  <a:lnTo>
                    <a:pt x="463" y="406"/>
                  </a:lnTo>
                  <a:lnTo>
                    <a:pt x="464" y="403"/>
                  </a:lnTo>
                  <a:lnTo>
                    <a:pt x="467" y="400"/>
                  </a:lnTo>
                  <a:lnTo>
                    <a:pt x="471" y="400"/>
                  </a:lnTo>
                  <a:lnTo>
                    <a:pt x="471" y="400"/>
                  </a:lnTo>
                  <a:lnTo>
                    <a:pt x="473" y="399"/>
                  </a:lnTo>
                  <a:lnTo>
                    <a:pt x="474" y="399"/>
                  </a:lnTo>
                  <a:lnTo>
                    <a:pt x="476" y="397"/>
                  </a:lnTo>
                  <a:lnTo>
                    <a:pt x="477" y="393"/>
                  </a:lnTo>
                  <a:lnTo>
                    <a:pt x="477" y="393"/>
                  </a:lnTo>
                  <a:lnTo>
                    <a:pt x="477" y="388"/>
                  </a:lnTo>
                  <a:lnTo>
                    <a:pt x="478" y="385"/>
                  </a:lnTo>
                  <a:lnTo>
                    <a:pt x="480" y="381"/>
                  </a:lnTo>
                  <a:lnTo>
                    <a:pt x="482" y="379"/>
                  </a:lnTo>
                  <a:lnTo>
                    <a:pt x="482" y="379"/>
                  </a:lnTo>
                  <a:lnTo>
                    <a:pt x="485" y="376"/>
                  </a:lnTo>
                  <a:lnTo>
                    <a:pt x="486" y="374"/>
                  </a:lnTo>
                  <a:lnTo>
                    <a:pt x="488" y="366"/>
                  </a:lnTo>
                  <a:lnTo>
                    <a:pt x="488" y="366"/>
                  </a:lnTo>
                  <a:lnTo>
                    <a:pt x="490" y="364"/>
                  </a:lnTo>
                  <a:lnTo>
                    <a:pt x="491" y="362"/>
                  </a:lnTo>
                  <a:lnTo>
                    <a:pt x="492" y="361"/>
                  </a:lnTo>
                  <a:lnTo>
                    <a:pt x="494" y="359"/>
                  </a:lnTo>
                  <a:lnTo>
                    <a:pt x="494" y="359"/>
                  </a:lnTo>
                  <a:lnTo>
                    <a:pt x="495" y="350"/>
                  </a:lnTo>
                  <a:lnTo>
                    <a:pt x="496" y="341"/>
                  </a:lnTo>
                  <a:lnTo>
                    <a:pt x="496" y="341"/>
                  </a:lnTo>
                  <a:lnTo>
                    <a:pt x="496" y="338"/>
                  </a:lnTo>
                  <a:lnTo>
                    <a:pt x="499" y="337"/>
                  </a:lnTo>
                  <a:lnTo>
                    <a:pt x="501" y="336"/>
                  </a:lnTo>
                  <a:lnTo>
                    <a:pt x="502" y="333"/>
                  </a:lnTo>
                  <a:lnTo>
                    <a:pt x="502" y="333"/>
                  </a:lnTo>
                  <a:lnTo>
                    <a:pt x="504" y="331"/>
                  </a:lnTo>
                  <a:lnTo>
                    <a:pt x="504" y="327"/>
                  </a:lnTo>
                  <a:lnTo>
                    <a:pt x="502" y="322"/>
                  </a:lnTo>
                  <a:lnTo>
                    <a:pt x="505" y="315"/>
                  </a:lnTo>
                  <a:lnTo>
                    <a:pt x="505" y="315"/>
                  </a:lnTo>
                  <a:lnTo>
                    <a:pt x="506" y="308"/>
                  </a:lnTo>
                  <a:lnTo>
                    <a:pt x="506" y="301"/>
                  </a:lnTo>
                  <a:lnTo>
                    <a:pt x="505" y="287"/>
                  </a:lnTo>
                  <a:lnTo>
                    <a:pt x="505" y="287"/>
                  </a:lnTo>
                  <a:lnTo>
                    <a:pt x="505" y="275"/>
                  </a:lnTo>
                  <a:lnTo>
                    <a:pt x="506" y="270"/>
                  </a:lnTo>
                  <a:lnTo>
                    <a:pt x="507" y="267"/>
                  </a:lnTo>
                  <a:lnTo>
                    <a:pt x="507" y="267"/>
                  </a:lnTo>
                  <a:lnTo>
                    <a:pt x="509" y="265"/>
                  </a:lnTo>
                  <a:lnTo>
                    <a:pt x="509" y="263"/>
                  </a:lnTo>
                  <a:lnTo>
                    <a:pt x="506" y="261"/>
                  </a:lnTo>
                  <a:lnTo>
                    <a:pt x="506" y="261"/>
                  </a:lnTo>
                  <a:lnTo>
                    <a:pt x="505" y="259"/>
                  </a:lnTo>
                  <a:lnTo>
                    <a:pt x="506" y="258"/>
                  </a:lnTo>
                  <a:lnTo>
                    <a:pt x="507" y="257"/>
                  </a:lnTo>
                  <a:lnTo>
                    <a:pt x="509" y="257"/>
                  </a:lnTo>
                  <a:lnTo>
                    <a:pt x="509" y="257"/>
                  </a:lnTo>
                  <a:lnTo>
                    <a:pt x="513" y="259"/>
                  </a:lnTo>
                  <a:lnTo>
                    <a:pt x="515" y="261"/>
                  </a:lnTo>
                  <a:lnTo>
                    <a:pt x="518" y="259"/>
                  </a:lnTo>
                  <a:lnTo>
                    <a:pt x="518" y="259"/>
                  </a:lnTo>
                  <a:lnTo>
                    <a:pt x="521" y="257"/>
                  </a:lnTo>
                  <a:lnTo>
                    <a:pt x="524" y="251"/>
                  </a:lnTo>
                  <a:lnTo>
                    <a:pt x="529" y="238"/>
                  </a:lnTo>
                  <a:lnTo>
                    <a:pt x="529" y="238"/>
                  </a:lnTo>
                  <a:lnTo>
                    <a:pt x="533" y="233"/>
                  </a:lnTo>
                  <a:lnTo>
                    <a:pt x="535" y="229"/>
                  </a:lnTo>
                  <a:lnTo>
                    <a:pt x="543" y="226"/>
                  </a:lnTo>
                  <a:lnTo>
                    <a:pt x="543" y="226"/>
                  </a:lnTo>
                  <a:lnTo>
                    <a:pt x="547" y="224"/>
                  </a:lnTo>
                  <a:lnTo>
                    <a:pt x="552" y="218"/>
                  </a:lnTo>
                  <a:lnTo>
                    <a:pt x="558" y="210"/>
                  </a:lnTo>
                  <a:lnTo>
                    <a:pt x="563" y="198"/>
                  </a:lnTo>
                  <a:lnTo>
                    <a:pt x="563" y="198"/>
                  </a:lnTo>
                  <a:lnTo>
                    <a:pt x="565" y="193"/>
                  </a:lnTo>
                  <a:lnTo>
                    <a:pt x="566" y="187"/>
                  </a:lnTo>
                  <a:lnTo>
                    <a:pt x="565" y="176"/>
                  </a:lnTo>
                  <a:lnTo>
                    <a:pt x="562" y="165"/>
                  </a:lnTo>
                  <a:lnTo>
                    <a:pt x="561" y="157"/>
                  </a:lnTo>
                  <a:lnTo>
                    <a:pt x="561" y="157"/>
                  </a:lnTo>
                  <a:lnTo>
                    <a:pt x="558" y="151"/>
                  </a:lnTo>
                  <a:lnTo>
                    <a:pt x="556" y="149"/>
                  </a:lnTo>
                  <a:lnTo>
                    <a:pt x="552" y="149"/>
                  </a:lnTo>
                  <a:lnTo>
                    <a:pt x="548" y="149"/>
                  </a:lnTo>
                  <a:lnTo>
                    <a:pt x="548" y="149"/>
                  </a:lnTo>
                  <a:lnTo>
                    <a:pt x="542" y="149"/>
                  </a:lnTo>
                  <a:lnTo>
                    <a:pt x="534" y="146"/>
                  </a:lnTo>
                  <a:lnTo>
                    <a:pt x="525" y="140"/>
                  </a:lnTo>
                  <a:lnTo>
                    <a:pt x="514" y="130"/>
                  </a:lnTo>
                  <a:lnTo>
                    <a:pt x="514" y="130"/>
                  </a:lnTo>
                  <a:lnTo>
                    <a:pt x="507" y="125"/>
                  </a:lnTo>
                  <a:lnTo>
                    <a:pt x="501" y="121"/>
                  </a:lnTo>
                  <a:lnTo>
                    <a:pt x="496" y="118"/>
                  </a:lnTo>
                  <a:lnTo>
                    <a:pt x="491" y="116"/>
                  </a:lnTo>
                  <a:lnTo>
                    <a:pt x="486" y="116"/>
                  </a:lnTo>
                  <a:lnTo>
                    <a:pt x="481" y="116"/>
                  </a:lnTo>
                  <a:lnTo>
                    <a:pt x="472" y="117"/>
                  </a:lnTo>
                  <a:lnTo>
                    <a:pt x="472" y="117"/>
                  </a:lnTo>
                  <a:lnTo>
                    <a:pt x="468" y="118"/>
                  </a:lnTo>
                  <a:lnTo>
                    <a:pt x="464" y="117"/>
                  </a:lnTo>
                  <a:lnTo>
                    <a:pt x="457" y="116"/>
                  </a:lnTo>
                  <a:lnTo>
                    <a:pt x="449" y="113"/>
                  </a:lnTo>
                  <a:lnTo>
                    <a:pt x="444" y="111"/>
                  </a:lnTo>
                  <a:lnTo>
                    <a:pt x="444" y="111"/>
                  </a:lnTo>
                  <a:lnTo>
                    <a:pt x="440" y="111"/>
                  </a:lnTo>
                  <a:lnTo>
                    <a:pt x="438" y="111"/>
                  </a:lnTo>
                  <a:lnTo>
                    <a:pt x="434" y="115"/>
                  </a:lnTo>
                  <a:lnTo>
                    <a:pt x="429" y="117"/>
                  </a:lnTo>
                  <a:lnTo>
                    <a:pt x="425" y="120"/>
                  </a:lnTo>
                  <a:lnTo>
                    <a:pt x="425" y="120"/>
                  </a:lnTo>
                  <a:lnTo>
                    <a:pt x="424" y="120"/>
                  </a:lnTo>
                  <a:lnTo>
                    <a:pt x="422" y="120"/>
                  </a:lnTo>
                  <a:lnTo>
                    <a:pt x="424" y="116"/>
                  </a:lnTo>
                  <a:lnTo>
                    <a:pt x="426" y="111"/>
                  </a:lnTo>
                  <a:lnTo>
                    <a:pt x="428" y="106"/>
                  </a:lnTo>
                  <a:lnTo>
                    <a:pt x="428" y="106"/>
                  </a:lnTo>
                  <a:lnTo>
                    <a:pt x="426" y="104"/>
                  </a:lnTo>
                  <a:lnTo>
                    <a:pt x="425" y="102"/>
                  </a:lnTo>
                  <a:lnTo>
                    <a:pt x="416" y="96"/>
                  </a:lnTo>
                  <a:lnTo>
                    <a:pt x="406" y="90"/>
                  </a:lnTo>
                  <a:lnTo>
                    <a:pt x="395" y="85"/>
                  </a:lnTo>
                  <a:lnTo>
                    <a:pt x="395" y="85"/>
                  </a:lnTo>
                  <a:lnTo>
                    <a:pt x="384" y="83"/>
                  </a:lnTo>
                  <a:lnTo>
                    <a:pt x="381" y="83"/>
                  </a:lnTo>
                  <a:lnTo>
                    <a:pt x="378" y="84"/>
                  </a:lnTo>
                  <a:lnTo>
                    <a:pt x="375" y="84"/>
                  </a:lnTo>
                  <a:lnTo>
                    <a:pt x="374" y="87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3" y="94"/>
                  </a:lnTo>
                  <a:lnTo>
                    <a:pt x="372" y="96"/>
                  </a:lnTo>
                  <a:lnTo>
                    <a:pt x="369" y="96"/>
                  </a:lnTo>
                  <a:lnTo>
                    <a:pt x="367" y="96"/>
                  </a:lnTo>
                  <a:lnTo>
                    <a:pt x="364" y="97"/>
                  </a:lnTo>
                  <a:lnTo>
                    <a:pt x="363" y="99"/>
                  </a:lnTo>
                  <a:lnTo>
                    <a:pt x="363" y="99"/>
                  </a:lnTo>
                  <a:lnTo>
                    <a:pt x="361" y="102"/>
                  </a:lnTo>
                  <a:lnTo>
                    <a:pt x="359" y="104"/>
                  </a:lnTo>
                  <a:lnTo>
                    <a:pt x="358" y="104"/>
                  </a:lnTo>
                  <a:lnTo>
                    <a:pt x="355" y="104"/>
                  </a:lnTo>
                  <a:lnTo>
                    <a:pt x="354" y="102"/>
                  </a:lnTo>
                  <a:lnTo>
                    <a:pt x="354" y="101"/>
                  </a:lnTo>
                  <a:lnTo>
                    <a:pt x="355" y="99"/>
                  </a:lnTo>
                  <a:lnTo>
                    <a:pt x="355" y="99"/>
                  </a:lnTo>
                  <a:lnTo>
                    <a:pt x="359" y="97"/>
                  </a:lnTo>
                  <a:lnTo>
                    <a:pt x="363" y="93"/>
                  </a:lnTo>
                  <a:lnTo>
                    <a:pt x="365" y="88"/>
                  </a:lnTo>
                  <a:lnTo>
                    <a:pt x="368" y="83"/>
                  </a:lnTo>
                  <a:lnTo>
                    <a:pt x="368" y="83"/>
                  </a:lnTo>
                  <a:lnTo>
                    <a:pt x="368" y="80"/>
                  </a:lnTo>
                  <a:lnTo>
                    <a:pt x="365" y="79"/>
                  </a:lnTo>
                  <a:lnTo>
                    <a:pt x="358" y="75"/>
                  </a:lnTo>
                  <a:lnTo>
                    <a:pt x="348" y="74"/>
                  </a:lnTo>
                  <a:lnTo>
                    <a:pt x="342" y="75"/>
                  </a:lnTo>
                  <a:lnTo>
                    <a:pt x="339" y="75"/>
                  </a:lnTo>
                  <a:lnTo>
                    <a:pt x="339" y="75"/>
                  </a:lnTo>
                  <a:lnTo>
                    <a:pt x="336" y="77"/>
                  </a:lnTo>
                  <a:lnTo>
                    <a:pt x="335" y="79"/>
                  </a:lnTo>
                  <a:lnTo>
                    <a:pt x="334" y="84"/>
                  </a:lnTo>
                  <a:lnTo>
                    <a:pt x="332" y="87"/>
                  </a:lnTo>
                  <a:lnTo>
                    <a:pt x="331" y="87"/>
                  </a:lnTo>
                  <a:lnTo>
                    <a:pt x="330" y="87"/>
                  </a:lnTo>
                  <a:lnTo>
                    <a:pt x="330" y="87"/>
                  </a:lnTo>
                  <a:lnTo>
                    <a:pt x="328" y="85"/>
                  </a:lnTo>
                  <a:lnTo>
                    <a:pt x="327" y="83"/>
                  </a:lnTo>
                  <a:lnTo>
                    <a:pt x="327" y="79"/>
                  </a:lnTo>
                  <a:lnTo>
                    <a:pt x="330" y="77"/>
                  </a:lnTo>
                  <a:lnTo>
                    <a:pt x="334" y="75"/>
                  </a:lnTo>
                  <a:lnTo>
                    <a:pt x="334" y="75"/>
                  </a:lnTo>
                  <a:lnTo>
                    <a:pt x="336" y="74"/>
                  </a:lnTo>
                  <a:lnTo>
                    <a:pt x="337" y="73"/>
                  </a:lnTo>
                  <a:lnTo>
                    <a:pt x="341" y="69"/>
                  </a:lnTo>
                  <a:lnTo>
                    <a:pt x="348" y="57"/>
                  </a:lnTo>
                  <a:lnTo>
                    <a:pt x="348" y="57"/>
                  </a:lnTo>
                  <a:lnTo>
                    <a:pt x="349" y="55"/>
                  </a:lnTo>
                  <a:lnTo>
                    <a:pt x="349" y="52"/>
                  </a:lnTo>
                  <a:lnTo>
                    <a:pt x="345" y="49"/>
                  </a:lnTo>
                  <a:lnTo>
                    <a:pt x="341" y="46"/>
                  </a:lnTo>
                  <a:lnTo>
                    <a:pt x="336" y="42"/>
                  </a:lnTo>
                  <a:lnTo>
                    <a:pt x="336" y="42"/>
                  </a:lnTo>
                  <a:lnTo>
                    <a:pt x="335" y="38"/>
                  </a:lnTo>
                  <a:lnTo>
                    <a:pt x="334" y="36"/>
                  </a:lnTo>
                  <a:lnTo>
                    <a:pt x="331" y="27"/>
                  </a:lnTo>
                  <a:lnTo>
                    <a:pt x="328" y="19"/>
                  </a:lnTo>
                  <a:lnTo>
                    <a:pt x="327" y="16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16" y="26"/>
                  </a:lnTo>
                  <a:lnTo>
                    <a:pt x="312" y="32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07" y="41"/>
                  </a:lnTo>
                  <a:lnTo>
                    <a:pt x="303" y="42"/>
                  </a:lnTo>
                  <a:lnTo>
                    <a:pt x="299" y="42"/>
                  </a:lnTo>
                  <a:lnTo>
                    <a:pt x="294" y="43"/>
                  </a:lnTo>
                  <a:lnTo>
                    <a:pt x="294" y="43"/>
                  </a:lnTo>
                  <a:lnTo>
                    <a:pt x="289" y="45"/>
                  </a:lnTo>
                  <a:lnTo>
                    <a:pt x="284" y="43"/>
                  </a:lnTo>
                  <a:lnTo>
                    <a:pt x="282" y="42"/>
                  </a:lnTo>
                  <a:lnTo>
                    <a:pt x="280" y="40"/>
                  </a:lnTo>
                  <a:lnTo>
                    <a:pt x="280" y="40"/>
                  </a:lnTo>
                  <a:lnTo>
                    <a:pt x="278" y="38"/>
                  </a:lnTo>
                  <a:lnTo>
                    <a:pt x="273" y="38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62" y="38"/>
                  </a:lnTo>
                  <a:lnTo>
                    <a:pt x="261" y="40"/>
                  </a:lnTo>
                  <a:lnTo>
                    <a:pt x="260" y="42"/>
                  </a:lnTo>
                  <a:lnTo>
                    <a:pt x="260" y="46"/>
                  </a:lnTo>
                  <a:lnTo>
                    <a:pt x="257" y="47"/>
                  </a:lnTo>
                  <a:lnTo>
                    <a:pt x="257" y="47"/>
                  </a:lnTo>
                  <a:lnTo>
                    <a:pt x="254" y="49"/>
                  </a:lnTo>
                  <a:lnTo>
                    <a:pt x="248" y="47"/>
                  </a:lnTo>
                  <a:lnTo>
                    <a:pt x="245" y="46"/>
                  </a:lnTo>
                  <a:lnTo>
                    <a:pt x="242" y="46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38" y="49"/>
                  </a:lnTo>
                  <a:lnTo>
                    <a:pt x="236" y="50"/>
                  </a:lnTo>
                  <a:lnTo>
                    <a:pt x="235" y="50"/>
                  </a:lnTo>
                  <a:lnTo>
                    <a:pt x="233" y="51"/>
                  </a:lnTo>
                  <a:lnTo>
                    <a:pt x="233" y="51"/>
                  </a:lnTo>
                  <a:lnTo>
                    <a:pt x="231" y="52"/>
                  </a:lnTo>
                  <a:lnTo>
                    <a:pt x="228" y="54"/>
                  </a:lnTo>
                  <a:lnTo>
                    <a:pt x="226" y="54"/>
                  </a:lnTo>
                  <a:lnTo>
                    <a:pt x="224" y="55"/>
                  </a:lnTo>
                  <a:lnTo>
                    <a:pt x="224" y="55"/>
                  </a:lnTo>
                  <a:lnTo>
                    <a:pt x="222" y="56"/>
                  </a:lnTo>
                  <a:lnTo>
                    <a:pt x="218" y="56"/>
                  </a:lnTo>
                  <a:lnTo>
                    <a:pt x="214" y="54"/>
                  </a:lnTo>
                  <a:lnTo>
                    <a:pt x="208" y="49"/>
                  </a:lnTo>
                  <a:lnTo>
                    <a:pt x="208" y="49"/>
                  </a:lnTo>
                  <a:lnTo>
                    <a:pt x="205" y="46"/>
                  </a:lnTo>
                  <a:lnTo>
                    <a:pt x="204" y="42"/>
                  </a:lnTo>
                  <a:lnTo>
                    <a:pt x="203" y="35"/>
                  </a:lnTo>
                  <a:lnTo>
                    <a:pt x="203" y="28"/>
                  </a:lnTo>
                  <a:lnTo>
                    <a:pt x="205" y="23"/>
                  </a:lnTo>
                  <a:lnTo>
                    <a:pt x="205" y="23"/>
                  </a:lnTo>
                  <a:lnTo>
                    <a:pt x="208" y="21"/>
                  </a:lnTo>
                  <a:lnTo>
                    <a:pt x="208" y="18"/>
                  </a:lnTo>
                  <a:lnTo>
                    <a:pt x="207" y="14"/>
                  </a:lnTo>
                  <a:lnTo>
                    <a:pt x="204" y="12"/>
                  </a:lnTo>
                  <a:lnTo>
                    <a:pt x="204" y="12"/>
                  </a:lnTo>
                  <a:lnTo>
                    <a:pt x="203" y="10"/>
                  </a:lnTo>
                  <a:lnTo>
                    <a:pt x="202" y="9"/>
                  </a:lnTo>
                  <a:lnTo>
                    <a:pt x="202" y="5"/>
                  </a:lnTo>
                  <a:lnTo>
                    <a:pt x="200" y="2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6" y="0"/>
                  </a:lnTo>
                  <a:lnTo>
                    <a:pt x="195" y="0"/>
                  </a:lnTo>
                  <a:lnTo>
                    <a:pt x="193" y="3"/>
                  </a:lnTo>
                  <a:lnTo>
                    <a:pt x="191" y="5"/>
                  </a:lnTo>
                  <a:lnTo>
                    <a:pt x="189" y="8"/>
                  </a:lnTo>
                  <a:lnTo>
                    <a:pt x="189" y="8"/>
                  </a:lnTo>
                  <a:lnTo>
                    <a:pt x="180" y="12"/>
                  </a:lnTo>
                  <a:lnTo>
                    <a:pt x="175" y="14"/>
                  </a:lnTo>
                  <a:lnTo>
                    <a:pt x="171" y="14"/>
                  </a:lnTo>
                  <a:lnTo>
                    <a:pt x="171" y="14"/>
                  </a:lnTo>
                  <a:lnTo>
                    <a:pt x="169" y="14"/>
                  </a:lnTo>
                  <a:lnTo>
                    <a:pt x="165" y="16"/>
                  </a:lnTo>
                  <a:lnTo>
                    <a:pt x="162" y="17"/>
                  </a:lnTo>
                  <a:lnTo>
                    <a:pt x="162" y="21"/>
                  </a:lnTo>
                  <a:lnTo>
                    <a:pt x="162" y="21"/>
                  </a:lnTo>
                  <a:lnTo>
                    <a:pt x="161" y="23"/>
                  </a:lnTo>
                  <a:lnTo>
                    <a:pt x="160" y="23"/>
                  </a:lnTo>
                  <a:lnTo>
                    <a:pt x="157" y="22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55" y="18"/>
                  </a:lnTo>
                  <a:lnTo>
                    <a:pt x="151" y="17"/>
                  </a:lnTo>
                  <a:lnTo>
                    <a:pt x="147" y="17"/>
                  </a:lnTo>
                  <a:lnTo>
                    <a:pt x="143" y="16"/>
                  </a:lnTo>
                  <a:lnTo>
                    <a:pt x="143" y="16"/>
                  </a:lnTo>
                  <a:lnTo>
                    <a:pt x="141" y="14"/>
                  </a:lnTo>
                  <a:lnTo>
                    <a:pt x="136" y="14"/>
                  </a:lnTo>
                  <a:lnTo>
                    <a:pt x="133" y="16"/>
                  </a:lnTo>
                  <a:lnTo>
                    <a:pt x="133" y="17"/>
                  </a:lnTo>
                  <a:lnTo>
                    <a:pt x="134" y="17"/>
                  </a:lnTo>
                  <a:lnTo>
                    <a:pt x="134" y="17"/>
                  </a:lnTo>
                  <a:lnTo>
                    <a:pt x="137" y="19"/>
                  </a:lnTo>
                  <a:lnTo>
                    <a:pt x="139" y="22"/>
                  </a:lnTo>
                  <a:lnTo>
                    <a:pt x="139" y="28"/>
                  </a:lnTo>
                  <a:lnTo>
                    <a:pt x="139" y="28"/>
                  </a:lnTo>
                  <a:lnTo>
                    <a:pt x="141" y="31"/>
                  </a:lnTo>
                  <a:lnTo>
                    <a:pt x="142" y="32"/>
                  </a:lnTo>
                  <a:lnTo>
                    <a:pt x="143" y="35"/>
                  </a:lnTo>
                  <a:lnTo>
                    <a:pt x="143" y="37"/>
                  </a:lnTo>
                  <a:lnTo>
                    <a:pt x="143" y="37"/>
                  </a:lnTo>
                  <a:lnTo>
                    <a:pt x="144" y="40"/>
                  </a:lnTo>
                  <a:lnTo>
                    <a:pt x="146" y="40"/>
                  </a:lnTo>
                  <a:lnTo>
                    <a:pt x="151" y="38"/>
                  </a:lnTo>
                  <a:lnTo>
                    <a:pt x="151" y="38"/>
                  </a:lnTo>
                  <a:lnTo>
                    <a:pt x="152" y="40"/>
                  </a:lnTo>
                  <a:lnTo>
                    <a:pt x="153" y="41"/>
                  </a:lnTo>
                  <a:lnTo>
                    <a:pt x="152" y="43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46" y="46"/>
                  </a:lnTo>
                  <a:lnTo>
                    <a:pt x="143" y="47"/>
                  </a:lnTo>
                  <a:lnTo>
                    <a:pt x="142" y="50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4" y="56"/>
                  </a:lnTo>
                  <a:lnTo>
                    <a:pt x="132" y="57"/>
                  </a:lnTo>
                  <a:lnTo>
                    <a:pt x="132" y="57"/>
                  </a:lnTo>
                  <a:lnTo>
                    <a:pt x="127" y="61"/>
                  </a:lnTo>
                  <a:lnTo>
                    <a:pt x="124" y="63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0" y="61"/>
                  </a:lnTo>
                  <a:lnTo>
                    <a:pt x="118" y="61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1" y="64"/>
                  </a:lnTo>
                  <a:lnTo>
                    <a:pt x="110" y="64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2" y="57"/>
                  </a:lnTo>
                  <a:lnTo>
                    <a:pt x="101" y="54"/>
                  </a:lnTo>
                  <a:lnTo>
                    <a:pt x="97" y="50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87" y="49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68" y="50"/>
                  </a:lnTo>
                  <a:lnTo>
                    <a:pt x="62" y="50"/>
                  </a:lnTo>
                  <a:lnTo>
                    <a:pt x="59" y="51"/>
                  </a:lnTo>
                  <a:lnTo>
                    <a:pt x="58" y="51"/>
                  </a:lnTo>
                  <a:lnTo>
                    <a:pt x="58" y="51"/>
                  </a:lnTo>
                  <a:lnTo>
                    <a:pt x="58" y="54"/>
                  </a:lnTo>
                  <a:lnTo>
                    <a:pt x="59" y="56"/>
                  </a:lnTo>
                  <a:lnTo>
                    <a:pt x="61" y="59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7" y="61"/>
                  </a:lnTo>
                  <a:lnTo>
                    <a:pt x="67" y="63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2" y="66"/>
                  </a:lnTo>
                  <a:lnTo>
                    <a:pt x="58" y="68"/>
                  </a:lnTo>
                  <a:lnTo>
                    <a:pt x="57" y="69"/>
                  </a:lnTo>
                  <a:lnTo>
                    <a:pt x="56" y="73"/>
                  </a:lnTo>
                  <a:lnTo>
                    <a:pt x="56" y="73"/>
                  </a:lnTo>
                  <a:lnTo>
                    <a:pt x="56" y="77"/>
                  </a:lnTo>
                  <a:lnTo>
                    <a:pt x="57" y="79"/>
                  </a:lnTo>
                  <a:lnTo>
                    <a:pt x="61" y="85"/>
                  </a:lnTo>
                  <a:lnTo>
                    <a:pt x="64" y="90"/>
                  </a:lnTo>
                  <a:lnTo>
                    <a:pt x="64" y="93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3" y="106"/>
                  </a:lnTo>
                  <a:lnTo>
                    <a:pt x="62" y="116"/>
                  </a:lnTo>
                  <a:lnTo>
                    <a:pt x="62" y="116"/>
                  </a:lnTo>
                  <a:lnTo>
                    <a:pt x="61" y="127"/>
                  </a:lnTo>
                  <a:lnTo>
                    <a:pt x="59" y="132"/>
                  </a:lnTo>
                  <a:lnTo>
                    <a:pt x="58" y="135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3" y="135"/>
                  </a:lnTo>
                  <a:lnTo>
                    <a:pt x="50" y="135"/>
                  </a:lnTo>
                  <a:lnTo>
                    <a:pt x="48" y="135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0" y="139"/>
                  </a:lnTo>
                  <a:lnTo>
                    <a:pt x="35" y="139"/>
                  </a:lnTo>
                  <a:lnTo>
                    <a:pt x="31" y="14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3" y="145"/>
                  </a:lnTo>
                  <a:lnTo>
                    <a:pt x="19" y="146"/>
                  </a:lnTo>
                  <a:lnTo>
                    <a:pt x="15" y="148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2" y="155"/>
                  </a:lnTo>
                  <a:lnTo>
                    <a:pt x="11" y="158"/>
                  </a:lnTo>
                  <a:lnTo>
                    <a:pt x="10" y="162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0" y="167"/>
                  </a:lnTo>
                  <a:lnTo>
                    <a:pt x="9" y="169"/>
                  </a:lnTo>
                  <a:lnTo>
                    <a:pt x="6" y="171"/>
                  </a:lnTo>
                  <a:lnTo>
                    <a:pt x="3" y="172"/>
                  </a:lnTo>
                  <a:lnTo>
                    <a:pt x="3" y="172"/>
                  </a:lnTo>
                  <a:lnTo>
                    <a:pt x="1" y="174"/>
                  </a:lnTo>
                  <a:lnTo>
                    <a:pt x="1" y="177"/>
                  </a:lnTo>
                  <a:lnTo>
                    <a:pt x="2" y="179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0" y="185"/>
                  </a:lnTo>
                  <a:lnTo>
                    <a:pt x="1" y="187"/>
                  </a:lnTo>
                  <a:lnTo>
                    <a:pt x="5" y="193"/>
                  </a:lnTo>
                  <a:lnTo>
                    <a:pt x="5" y="193"/>
                  </a:lnTo>
                  <a:lnTo>
                    <a:pt x="9" y="200"/>
                  </a:lnTo>
                  <a:lnTo>
                    <a:pt x="10" y="204"/>
                  </a:lnTo>
                  <a:lnTo>
                    <a:pt x="11" y="206"/>
                  </a:lnTo>
                  <a:lnTo>
                    <a:pt x="11" y="206"/>
                  </a:lnTo>
                  <a:lnTo>
                    <a:pt x="11" y="209"/>
                  </a:lnTo>
                  <a:lnTo>
                    <a:pt x="12" y="210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7" y="211"/>
                  </a:lnTo>
                  <a:lnTo>
                    <a:pt x="19" y="211"/>
                  </a:lnTo>
                  <a:lnTo>
                    <a:pt x="20" y="212"/>
                  </a:lnTo>
                  <a:lnTo>
                    <a:pt x="21" y="215"/>
                  </a:lnTo>
                  <a:lnTo>
                    <a:pt x="23" y="219"/>
                  </a:lnTo>
                  <a:lnTo>
                    <a:pt x="24" y="219"/>
                  </a:lnTo>
                  <a:lnTo>
                    <a:pt x="25" y="220"/>
                  </a:lnTo>
                  <a:lnTo>
                    <a:pt x="25" y="220"/>
                  </a:lnTo>
                  <a:lnTo>
                    <a:pt x="35" y="220"/>
                  </a:lnTo>
                  <a:lnTo>
                    <a:pt x="39" y="219"/>
                  </a:lnTo>
                  <a:lnTo>
                    <a:pt x="40" y="218"/>
                  </a:lnTo>
                  <a:lnTo>
                    <a:pt x="40" y="218"/>
                  </a:lnTo>
                  <a:lnTo>
                    <a:pt x="43" y="215"/>
                  </a:lnTo>
                  <a:lnTo>
                    <a:pt x="44" y="214"/>
                  </a:lnTo>
                  <a:lnTo>
                    <a:pt x="47" y="214"/>
                  </a:lnTo>
                  <a:lnTo>
                    <a:pt x="47" y="216"/>
                  </a:lnTo>
                  <a:lnTo>
                    <a:pt x="47" y="216"/>
                  </a:lnTo>
                  <a:lnTo>
                    <a:pt x="47" y="228"/>
                  </a:lnTo>
                  <a:lnTo>
                    <a:pt x="48" y="233"/>
                  </a:lnTo>
                  <a:lnTo>
                    <a:pt x="49" y="235"/>
                  </a:lnTo>
                  <a:lnTo>
                    <a:pt x="50" y="235"/>
                  </a:lnTo>
                  <a:lnTo>
                    <a:pt x="50" y="235"/>
                  </a:lnTo>
                  <a:lnTo>
                    <a:pt x="54" y="234"/>
                  </a:lnTo>
                  <a:lnTo>
                    <a:pt x="59" y="234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72" y="235"/>
                  </a:lnTo>
                  <a:lnTo>
                    <a:pt x="76" y="235"/>
                  </a:lnTo>
                  <a:lnTo>
                    <a:pt x="78" y="234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3" y="230"/>
                  </a:lnTo>
                  <a:lnTo>
                    <a:pt x="86" y="229"/>
                  </a:lnTo>
                  <a:lnTo>
                    <a:pt x="94" y="226"/>
                  </a:lnTo>
                  <a:lnTo>
                    <a:pt x="94" y="226"/>
                  </a:lnTo>
                  <a:lnTo>
                    <a:pt x="102" y="221"/>
                  </a:lnTo>
                  <a:lnTo>
                    <a:pt x="106" y="219"/>
                  </a:lnTo>
                  <a:lnTo>
                    <a:pt x="110" y="219"/>
                  </a:lnTo>
                  <a:lnTo>
                    <a:pt x="110" y="219"/>
                  </a:lnTo>
                  <a:lnTo>
                    <a:pt x="120" y="218"/>
                  </a:lnTo>
                  <a:lnTo>
                    <a:pt x="123" y="218"/>
                  </a:lnTo>
                  <a:lnTo>
                    <a:pt x="124" y="218"/>
                  </a:lnTo>
                  <a:lnTo>
                    <a:pt x="124" y="219"/>
                  </a:lnTo>
                  <a:lnTo>
                    <a:pt x="124" y="219"/>
                  </a:lnTo>
                  <a:lnTo>
                    <a:pt x="123" y="224"/>
                  </a:lnTo>
                  <a:lnTo>
                    <a:pt x="123" y="232"/>
                  </a:lnTo>
                  <a:lnTo>
                    <a:pt x="125" y="240"/>
                  </a:lnTo>
                  <a:lnTo>
                    <a:pt x="127" y="244"/>
                  </a:lnTo>
                  <a:lnTo>
                    <a:pt x="129" y="247"/>
                  </a:lnTo>
                  <a:lnTo>
                    <a:pt x="129" y="247"/>
                  </a:lnTo>
                  <a:lnTo>
                    <a:pt x="133" y="252"/>
                  </a:lnTo>
                  <a:lnTo>
                    <a:pt x="137" y="256"/>
                  </a:lnTo>
                  <a:lnTo>
                    <a:pt x="141" y="257"/>
                  </a:lnTo>
                  <a:lnTo>
                    <a:pt x="146" y="257"/>
                  </a:lnTo>
                  <a:lnTo>
                    <a:pt x="146" y="257"/>
                  </a:lnTo>
                  <a:lnTo>
                    <a:pt x="149" y="257"/>
                  </a:lnTo>
                  <a:lnTo>
                    <a:pt x="151" y="258"/>
                  </a:lnTo>
                  <a:lnTo>
                    <a:pt x="153" y="259"/>
                  </a:lnTo>
                  <a:lnTo>
                    <a:pt x="156" y="259"/>
                  </a:lnTo>
                  <a:lnTo>
                    <a:pt x="156" y="259"/>
                  </a:lnTo>
                  <a:lnTo>
                    <a:pt x="158" y="259"/>
                  </a:lnTo>
                  <a:lnTo>
                    <a:pt x="158" y="262"/>
                  </a:lnTo>
                  <a:lnTo>
                    <a:pt x="160" y="263"/>
                  </a:lnTo>
                  <a:lnTo>
                    <a:pt x="162" y="265"/>
                  </a:lnTo>
                  <a:lnTo>
                    <a:pt x="162" y="265"/>
                  </a:lnTo>
                  <a:lnTo>
                    <a:pt x="170" y="266"/>
                  </a:lnTo>
                  <a:lnTo>
                    <a:pt x="172" y="267"/>
                  </a:lnTo>
                  <a:lnTo>
                    <a:pt x="174" y="270"/>
                  </a:lnTo>
                  <a:lnTo>
                    <a:pt x="174" y="270"/>
                  </a:lnTo>
                  <a:lnTo>
                    <a:pt x="174" y="271"/>
                  </a:lnTo>
                  <a:lnTo>
                    <a:pt x="176" y="272"/>
                  </a:lnTo>
                  <a:lnTo>
                    <a:pt x="180" y="272"/>
                  </a:lnTo>
                  <a:lnTo>
                    <a:pt x="185" y="272"/>
                  </a:lnTo>
                  <a:lnTo>
                    <a:pt x="189" y="273"/>
                  </a:lnTo>
                  <a:lnTo>
                    <a:pt x="189" y="273"/>
                  </a:lnTo>
                  <a:lnTo>
                    <a:pt x="194" y="277"/>
                  </a:lnTo>
                  <a:lnTo>
                    <a:pt x="195" y="280"/>
                  </a:lnTo>
                  <a:lnTo>
                    <a:pt x="195" y="284"/>
                  </a:lnTo>
                  <a:lnTo>
                    <a:pt x="195" y="284"/>
                  </a:lnTo>
                  <a:lnTo>
                    <a:pt x="195" y="286"/>
                  </a:lnTo>
                  <a:lnTo>
                    <a:pt x="196" y="290"/>
                  </a:lnTo>
                  <a:lnTo>
                    <a:pt x="198" y="292"/>
                  </a:lnTo>
                  <a:lnTo>
                    <a:pt x="198" y="294"/>
                  </a:lnTo>
                  <a:lnTo>
                    <a:pt x="196" y="294"/>
                  </a:lnTo>
                  <a:lnTo>
                    <a:pt x="196" y="294"/>
                  </a:lnTo>
                  <a:lnTo>
                    <a:pt x="195" y="296"/>
                  </a:lnTo>
                  <a:lnTo>
                    <a:pt x="196" y="299"/>
                  </a:lnTo>
                  <a:lnTo>
                    <a:pt x="198" y="303"/>
                  </a:lnTo>
                  <a:lnTo>
                    <a:pt x="199" y="306"/>
                  </a:lnTo>
                  <a:lnTo>
                    <a:pt x="199" y="306"/>
                  </a:lnTo>
                  <a:lnTo>
                    <a:pt x="200" y="309"/>
                  </a:lnTo>
                  <a:lnTo>
                    <a:pt x="203" y="312"/>
                  </a:lnTo>
                  <a:lnTo>
                    <a:pt x="208" y="313"/>
                  </a:lnTo>
                  <a:lnTo>
                    <a:pt x="214" y="313"/>
                  </a:lnTo>
                  <a:lnTo>
                    <a:pt x="214" y="313"/>
                  </a:lnTo>
                  <a:lnTo>
                    <a:pt x="219" y="313"/>
                  </a:lnTo>
                  <a:lnTo>
                    <a:pt x="223" y="314"/>
                  </a:lnTo>
                  <a:lnTo>
                    <a:pt x="226" y="317"/>
                  </a:lnTo>
                  <a:lnTo>
                    <a:pt x="226" y="320"/>
                  </a:lnTo>
                  <a:lnTo>
                    <a:pt x="226" y="320"/>
                  </a:lnTo>
                  <a:lnTo>
                    <a:pt x="227" y="324"/>
                  </a:lnTo>
                  <a:lnTo>
                    <a:pt x="229" y="328"/>
                  </a:lnTo>
                  <a:lnTo>
                    <a:pt x="232" y="331"/>
                  </a:lnTo>
                  <a:lnTo>
                    <a:pt x="235" y="334"/>
                  </a:lnTo>
                  <a:lnTo>
                    <a:pt x="235" y="334"/>
                  </a:lnTo>
                  <a:lnTo>
                    <a:pt x="235" y="340"/>
                  </a:lnTo>
                  <a:lnTo>
                    <a:pt x="235" y="345"/>
                  </a:lnTo>
                  <a:lnTo>
                    <a:pt x="233" y="348"/>
                  </a:lnTo>
                  <a:lnTo>
                    <a:pt x="233" y="353"/>
                  </a:lnTo>
                  <a:lnTo>
                    <a:pt x="233" y="353"/>
                  </a:lnTo>
                  <a:lnTo>
                    <a:pt x="233" y="356"/>
                  </a:lnTo>
                  <a:lnTo>
                    <a:pt x="232" y="359"/>
                  </a:lnTo>
                  <a:lnTo>
                    <a:pt x="228" y="362"/>
                  </a:lnTo>
                  <a:lnTo>
                    <a:pt x="228" y="362"/>
                  </a:lnTo>
                  <a:lnTo>
                    <a:pt x="231" y="367"/>
                  </a:lnTo>
                  <a:lnTo>
                    <a:pt x="231" y="369"/>
                  </a:lnTo>
                  <a:lnTo>
                    <a:pt x="229" y="370"/>
                  </a:lnTo>
                  <a:lnTo>
                    <a:pt x="229" y="370"/>
                  </a:lnTo>
                  <a:lnTo>
                    <a:pt x="228" y="371"/>
                  </a:lnTo>
                  <a:lnTo>
                    <a:pt x="228" y="373"/>
                  </a:lnTo>
                  <a:lnTo>
                    <a:pt x="229" y="376"/>
                  </a:lnTo>
                  <a:lnTo>
                    <a:pt x="232" y="381"/>
                  </a:lnTo>
                  <a:lnTo>
                    <a:pt x="232" y="384"/>
                  </a:lnTo>
                  <a:lnTo>
                    <a:pt x="232" y="388"/>
                  </a:lnTo>
                  <a:lnTo>
                    <a:pt x="232" y="388"/>
                  </a:lnTo>
                  <a:lnTo>
                    <a:pt x="231" y="394"/>
                  </a:lnTo>
                  <a:lnTo>
                    <a:pt x="231" y="397"/>
                  </a:lnTo>
                  <a:lnTo>
                    <a:pt x="233" y="399"/>
                  </a:lnTo>
                  <a:lnTo>
                    <a:pt x="238" y="399"/>
                  </a:lnTo>
                  <a:lnTo>
                    <a:pt x="238" y="399"/>
                  </a:lnTo>
                  <a:lnTo>
                    <a:pt x="245" y="400"/>
                  </a:lnTo>
                  <a:lnTo>
                    <a:pt x="247" y="402"/>
                  </a:lnTo>
                  <a:lnTo>
                    <a:pt x="250" y="402"/>
                  </a:lnTo>
                  <a:lnTo>
                    <a:pt x="251" y="400"/>
                  </a:lnTo>
                  <a:lnTo>
                    <a:pt x="251" y="400"/>
                  </a:lnTo>
                  <a:lnTo>
                    <a:pt x="252" y="400"/>
                  </a:lnTo>
                  <a:lnTo>
                    <a:pt x="254" y="402"/>
                  </a:lnTo>
                  <a:lnTo>
                    <a:pt x="257" y="404"/>
                  </a:lnTo>
                  <a:lnTo>
                    <a:pt x="260" y="408"/>
                  </a:lnTo>
                  <a:lnTo>
                    <a:pt x="261" y="413"/>
                  </a:lnTo>
                  <a:lnTo>
                    <a:pt x="261" y="413"/>
                  </a:lnTo>
                  <a:lnTo>
                    <a:pt x="265" y="422"/>
                  </a:lnTo>
                  <a:lnTo>
                    <a:pt x="266" y="427"/>
                  </a:lnTo>
                  <a:lnTo>
                    <a:pt x="268" y="428"/>
                  </a:lnTo>
                  <a:lnTo>
                    <a:pt x="268" y="428"/>
                  </a:lnTo>
                  <a:lnTo>
                    <a:pt x="273" y="427"/>
                  </a:lnTo>
                  <a:lnTo>
                    <a:pt x="276" y="426"/>
                  </a:lnTo>
                  <a:lnTo>
                    <a:pt x="280" y="426"/>
                  </a:lnTo>
                  <a:lnTo>
                    <a:pt x="280" y="426"/>
                  </a:lnTo>
                  <a:lnTo>
                    <a:pt x="282" y="427"/>
                  </a:lnTo>
                  <a:lnTo>
                    <a:pt x="282" y="430"/>
                  </a:lnTo>
                  <a:lnTo>
                    <a:pt x="282" y="437"/>
                  </a:lnTo>
                  <a:lnTo>
                    <a:pt x="280" y="445"/>
                  </a:lnTo>
                  <a:lnTo>
                    <a:pt x="279" y="451"/>
                  </a:lnTo>
                  <a:lnTo>
                    <a:pt x="279" y="451"/>
                  </a:lnTo>
                  <a:lnTo>
                    <a:pt x="284" y="451"/>
                  </a:lnTo>
                  <a:lnTo>
                    <a:pt x="288" y="453"/>
                  </a:lnTo>
                  <a:lnTo>
                    <a:pt x="288" y="453"/>
                  </a:lnTo>
                  <a:lnTo>
                    <a:pt x="290" y="456"/>
                  </a:lnTo>
                  <a:lnTo>
                    <a:pt x="290" y="463"/>
                  </a:lnTo>
                  <a:lnTo>
                    <a:pt x="292" y="470"/>
                  </a:lnTo>
                  <a:lnTo>
                    <a:pt x="290" y="474"/>
                  </a:lnTo>
                  <a:lnTo>
                    <a:pt x="290" y="474"/>
                  </a:lnTo>
                  <a:lnTo>
                    <a:pt x="288" y="477"/>
                  </a:lnTo>
                  <a:lnTo>
                    <a:pt x="284" y="479"/>
                  </a:lnTo>
                  <a:lnTo>
                    <a:pt x="274" y="484"/>
                  </a:lnTo>
                  <a:lnTo>
                    <a:pt x="274" y="484"/>
                  </a:lnTo>
                  <a:lnTo>
                    <a:pt x="268" y="488"/>
                  </a:lnTo>
                  <a:lnTo>
                    <a:pt x="261" y="494"/>
                  </a:lnTo>
                  <a:lnTo>
                    <a:pt x="255" y="502"/>
                  </a:lnTo>
                  <a:lnTo>
                    <a:pt x="248" y="510"/>
                  </a:lnTo>
                  <a:lnTo>
                    <a:pt x="248" y="510"/>
                  </a:lnTo>
                  <a:lnTo>
                    <a:pt x="242" y="519"/>
                  </a:lnTo>
                  <a:lnTo>
                    <a:pt x="236" y="525"/>
                  </a:lnTo>
                  <a:lnTo>
                    <a:pt x="236" y="525"/>
                  </a:lnTo>
                  <a:lnTo>
                    <a:pt x="241" y="525"/>
                  </a:lnTo>
                  <a:lnTo>
                    <a:pt x="241" y="525"/>
                  </a:lnTo>
                  <a:lnTo>
                    <a:pt x="242" y="524"/>
                  </a:lnTo>
                  <a:lnTo>
                    <a:pt x="246" y="525"/>
                  </a:lnTo>
                  <a:lnTo>
                    <a:pt x="248" y="526"/>
                  </a:lnTo>
                  <a:lnTo>
                    <a:pt x="252" y="529"/>
                  </a:lnTo>
                  <a:lnTo>
                    <a:pt x="252" y="529"/>
                  </a:lnTo>
                  <a:lnTo>
                    <a:pt x="255" y="534"/>
                  </a:lnTo>
                  <a:lnTo>
                    <a:pt x="257" y="536"/>
                  </a:lnTo>
                  <a:lnTo>
                    <a:pt x="257" y="539"/>
                  </a:lnTo>
                  <a:lnTo>
                    <a:pt x="259" y="539"/>
                  </a:lnTo>
                  <a:lnTo>
                    <a:pt x="259" y="539"/>
                  </a:lnTo>
                  <a:lnTo>
                    <a:pt x="260" y="538"/>
                  </a:lnTo>
                  <a:lnTo>
                    <a:pt x="262" y="536"/>
                  </a:lnTo>
                  <a:lnTo>
                    <a:pt x="264" y="535"/>
                  </a:lnTo>
                  <a:lnTo>
                    <a:pt x="268" y="538"/>
                  </a:lnTo>
                  <a:lnTo>
                    <a:pt x="268" y="538"/>
                  </a:lnTo>
                  <a:lnTo>
                    <a:pt x="271" y="542"/>
                  </a:lnTo>
                  <a:lnTo>
                    <a:pt x="275" y="544"/>
                  </a:lnTo>
                  <a:lnTo>
                    <a:pt x="283" y="549"/>
                  </a:lnTo>
                  <a:lnTo>
                    <a:pt x="283" y="549"/>
                  </a:lnTo>
                  <a:lnTo>
                    <a:pt x="289" y="553"/>
                  </a:lnTo>
                  <a:lnTo>
                    <a:pt x="292" y="557"/>
                  </a:lnTo>
                  <a:lnTo>
                    <a:pt x="293" y="561"/>
                  </a:lnTo>
                  <a:lnTo>
                    <a:pt x="293" y="561"/>
                  </a:lnTo>
                  <a:lnTo>
                    <a:pt x="292" y="571"/>
                  </a:lnTo>
                  <a:lnTo>
                    <a:pt x="293" y="576"/>
                  </a:lnTo>
                  <a:lnTo>
                    <a:pt x="294" y="582"/>
                  </a:lnTo>
                  <a:lnTo>
                    <a:pt x="294" y="582"/>
                  </a:lnTo>
                  <a:lnTo>
                    <a:pt x="297" y="578"/>
                  </a:lnTo>
                  <a:lnTo>
                    <a:pt x="301" y="576"/>
                  </a:lnTo>
                  <a:lnTo>
                    <a:pt x="301" y="576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89" name="자유형 108"/>
            <p:cNvSpPr/>
            <p:nvPr/>
          </p:nvSpPr>
          <p:spPr>
            <a:xfrm>
              <a:off x="6799263" y="3209925"/>
              <a:ext cx="55563" cy="60325"/>
            </a:xfrm>
            <a:custGeom>
              <a:avLst/>
              <a:gdLst>
                <a:gd name="T0" fmla="*/ 70 w 71"/>
                <a:gd name="T1" fmla="*/ 37 h 76"/>
                <a:gd name="T2" fmla="*/ 66 w 71"/>
                <a:gd name="T3" fmla="*/ 29 h 76"/>
                <a:gd name="T4" fmla="*/ 60 w 71"/>
                <a:gd name="T5" fmla="*/ 25 h 76"/>
                <a:gd name="T6" fmla="*/ 48 w 71"/>
                <a:gd name="T7" fmla="*/ 18 h 76"/>
                <a:gd name="T8" fmla="*/ 45 w 71"/>
                <a:gd name="T9" fmla="*/ 14 h 76"/>
                <a:gd name="T10" fmla="*/ 39 w 71"/>
                <a:gd name="T11" fmla="*/ 12 h 76"/>
                <a:gd name="T12" fmla="*/ 36 w 71"/>
                <a:gd name="T13" fmla="*/ 15 h 76"/>
                <a:gd name="T14" fmla="*/ 34 w 71"/>
                <a:gd name="T15" fmla="*/ 15 h 76"/>
                <a:gd name="T16" fmla="*/ 32 w 71"/>
                <a:gd name="T17" fmla="*/ 10 h 76"/>
                <a:gd name="T18" fmla="*/ 29 w 71"/>
                <a:gd name="T19" fmla="*/ 5 h 76"/>
                <a:gd name="T20" fmla="*/ 23 w 71"/>
                <a:gd name="T21" fmla="*/ 1 h 76"/>
                <a:gd name="T22" fmla="*/ 18 w 71"/>
                <a:gd name="T23" fmla="*/ 1 h 76"/>
                <a:gd name="T24" fmla="*/ 13 w 71"/>
                <a:gd name="T25" fmla="*/ 1 h 76"/>
                <a:gd name="T26" fmla="*/ 10 w 71"/>
                <a:gd name="T27" fmla="*/ 5 h 76"/>
                <a:gd name="T28" fmla="*/ 9 w 71"/>
                <a:gd name="T29" fmla="*/ 9 h 76"/>
                <a:gd name="T30" fmla="*/ 6 w 71"/>
                <a:gd name="T31" fmla="*/ 20 h 76"/>
                <a:gd name="T32" fmla="*/ 4 w 71"/>
                <a:gd name="T33" fmla="*/ 34 h 76"/>
                <a:gd name="T34" fmla="*/ 3 w 71"/>
                <a:gd name="T35" fmla="*/ 40 h 76"/>
                <a:gd name="T36" fmla="*/ 0 w 71"/>
                <a:gd name="T37" fmla="*/ 47 h 76"/>
                <a:gd name="T38" fmla="*/ 0 w 71"/>
                <a:gd name="T39" fmla="*/ 52 h 76"/>
                <a:gd name="T40" fmla="*/ 1 w 71"/>
                <a:gd name="T41" fmla="*/ 59 h 76"/>
                <a:gd name="T42" fmla="*/ 4 w 71"/>
                <a:gd name="T43" fmla="*/ 61 h 76"/>
                <a:gd name="T44" fmla="*/ 3 w 71"/>
                <a:gd name="T45" fmla="*/ 67 h 76"/>
                <a:gd name="T46" fmla="*/ 5 w 71"/>
                <a:gd name="T47" fmla="*/ 70 h 76"/>
                <a:gd name="T48" fmla="*/ 9 w 71"/>
                <a:gd name="T49" fmla="*/ 70 h 76"/>
                <a:gd name="T50" fmla="*/ 18 w 71"/>
                <a:gd name="T51" fmla="*/ 71 h 76"/>
                <a:gd name="T52" fmla="*/ 27 w 71"/>
                <a:gd name="T53" fmla="*/ 75 h 76"/>
                <a:gd name="T54" fmla="*/ 33 w 71"/>
                <a:gd name="T55" fmla="*/ 76 h 76"/>
                <a:gd name="T56" fmla="*/ 38 w 71"/>
                <a:gd name="T57" fmla="*/ 75 h 76"/>
                <a:gd name="T58" fmla="*/ 48 w 71"/>
                <a:gd name="T59" fmla="*/ 75 h 76"/>
                <a:gd name="T60" fmla="*/ 60 w 71"/>
                <a:gd name="T61" fmla="*/ 72 h 76"/>
                <a:gd name="T62" fmla="*/ 64 w 71"/>
                <a:gd name="T63" fmla="*/ 70 h 76"/>
                <a:gd name="T64" fmla="*/ 71 w 71"/>
                <a:gd name="T65" fmla="*/ 58 h 76"/>
                <a:gd name="T66" fmla="*/ 70 w 71"/>
                <a:gd name="T67" fmla="*/ 52 h 76"/>
                <a:gd name="T68" fmla="*/ 70 w 71"/>
                <a:gd name="T69" fmla="*/ 37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" h="76">
                  <a:moveTo>
                    <a:pt x="70" y="37"/>
                  </a:moveTo>
                  <a:lnTo>
                    <a:pt x="70" y="37"/>
                  </a:lnTo>
                  <a:lnTo>
                    <a:pt x="69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52" y="20"/>
                  </a:lnTo>
                  <a:lnTo>
                    <a:pt x="48" y="18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1"/>
                  </a:lnTo>
                  <a:lnTo>
                    <a:pt x="39" y="12"/>
                  </a:lnTo>
                  <a:lnTo>
                    <a:pt x="37" y="14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4" y="15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5" y="2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0" y="5"/>
                  </a:lnTo>
                  <a:lnTo>
                    <a:pt x="9" y="9"/>
                  </a:lnTo>
                  <a:lnTo>
                    <a:pt x="9" y="9"/>
                  </a:lnTo>
                  <a:lnTo>
                    <a:pt x="8" y="14"/>
                  </a:lnTo>
                  <a:lnTo>
                    <a:pt x="6" y="20"/>
                  </a:lnTo>
                  <a:lnTo>
                    <a:pt x="5" y="2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3" y="40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5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13" y="70"/>
                  </a:lnTo>
                  <a:lnTo>
                    <a:pt x="18" y="71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4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48" y="75"/>
                  </a:lnTo>
                  <a:lnTo>
                    <a:pt x="55" y="75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4" y="70"/>
                  </a:lnTo>
                  <a:lnTo>
                    <a:pt x="66" y="66"/>
                  </a:lnTo>
                  <a:lnTo>
                    <a:pt x="71" y="58"/>
                  </a:lnTo>
                  <a:lnTo>
                    <a:pt x="71" y="58"/>
                  </a:lnTo>
                  <a:lnTo>
                    <a:pt x="70" y="52"/>
                  </a:lnTo>
                  <a:lnTo>
                    <a:pt x="69" y="47"/>
                  </a:lnTo>
                  <a:lnTo>
                    <a:pt x="70" y="37"/>
                  </a:lnTo>
                  <a:lnTo>
                    <a:pt x="70" y="37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90" name="자유형 109"/>
            <p:cNvSpPr>
              <a:spLocks noEditPoints="1"/>
            </p:cNvSpPr>
            <p:nvPr/>
          </p:nvSpPr>
          <p:spPr>
            <a:xfrm>
              <a:off x="6624638" y="3108325"/>
              <a:ext cx="228600" cy="450850"/>
            </a:xfrm>
            <a:custGeom>
              <a:avLst/>
              <a:gdLst>
                <a:gd name="T0" fmla="*/ 78 w 289"/>
                <a:gd name="T1" fmla="*/ 533 h 568"/>
                <a:gd name="T2" fmla="*/ 77 w 289"/>
                <a:gd name="T3" fmla="*/ 524 h 568"/>
                <a:gd name="T4" fmla="*/ 70 w 289"/>
                <a:gd name="T5" fmla="*/ 565 h 568"/>
                <a:gd name="T6" fmla="*/ 105 w 289"/>
                <a:gd name="T7" fmla="*/ 565 h 568"/>
                <a:gd name="T8" fmla="*/ 285 w 289"/>
                <a:gd name="T9" fmla="*/ 56 h 568"/>
                <a:gd name="T10" fmla="*/ 272 w 289"/>
                <a:gd name="T11" fmla="*/ 75 h 568"/>
                <a:gd name="T12" fmla="*/ 254 w 289"/>
                <a:gd name="T13" fmla="*/ 84 h 568"/>
                <a:gd name="T14" fmla="*/ 232 w 289"/>
                <a:gd name="T15" fmla="*/ 85 h 568"/>
                <a:gd name="T16" fmla="*/ 223 w 289"/>
                <a:gd name="T17" fmla="*/ 72 h 568"/>
                <a:gd name="T18" fmla="*/ 229 w 289"/>
                <a:gd name="T19" fmla="*/ 49 h 568"/>
                <a:gd name="T20" fmla="*/ 191 w 289"/>
                <a:gd name="T21" fmla="*/ 31 h 568"/>
                <a:gd name="T22" fmla="*/ 155 w 289"/>
                <a:gd name="T23" fmla="*/ 1 h 568"/>
                <a:gd name="T24" fmla="*/ 133 w 289"/>
                <a:gd name="T25" fmla="*/ 10 h 568"/>
                <a:gd name="T26" fmla="*/ 103 w 289"/>
                <a:gd name="T27" fmla="*/ 3 h 568"/>
                <a:gd name="T28" fmla="*/ 82 w 289"/>
                <a:gd name="T29" fmla="*/ 35 h 568"/>
                <a:gd name="T30" fmla="*/ 73 w 289"/>
                <a:gd name="T31" fmla="*/ 54 h 568"/>
                <a:gd name="T32" fmla="*/ 75 w 289"/>
                <a:gd name="T33" fmla="*/ 75 h 568"/>
                <a:gd name="T34" fmla="*/ 64 w 289"/>
                <a:gd name="T35" fmla="*/ 94 h 568"/>
                <a:gd name="T36" fmla="*/ 53 w 289"/>
                <a:gd name="T37" fmla="*/ 111 h 568"/>
                <a:gd name="T38" fmla="*/ 50 w 289"/>
                <a:gd name="T39" fmla="*/ 132 h 568"/>
                <a:gd name="T40" fmla="*/ 45 w 289"/>
                <a:gd name="T41" fmla="*/ 157 h 568"/>
                <a:gd name="T42" fmla="*/ 54 w 289"/>
                <a:gd name="T43" fmla="*/ 184 h 568"/>
                <a:gd name="T44" fmla="*/ 45 w 289"/>
                <a:gd name="T45" fmla="*/ 207 h 568"/>
                <a:gd name="T46" fmla="*/ 39 w 289"/>
                <a:gd name="T47" fmla="*/ 228 h 568"/>
                <a:gd name="T48" fmla="*/ 39 w 289"/>
                <a:gd name="T49" fmla="*/ 263 h 568"/>
                <a:gd name="T50" fmla="*/ 31 w 289"/>
                <a:gd name="T51" fmla="*/ 278 h 568"/>
                <a:gd name="T52" fmla="*/ 25 w 289"/>
                <a:gd name="T53" fmla="*/ 297 h 568"/>
                <a:gd name="T54" fmla="*/ 26 w 289"/>
                <a:gd name="T55" fmla="*/ 320 h 568"/>
                <a:gd name="T56" fmla="*/ 22 w 289"/>
                <a:gd name="T57" fmla="*/ 341 h 568"/>
                <a:gd name="T58" fmla="*/ 26 w 289"/>
                <a:gd name="T59" fmla="*/ 358 h 568"/>
                <a:gd name="T60" fmla="*/ 33 w 289"/>
                <a:gd name="T61" fmla="*/ 371 h 568"/>
                <a:gd name="T62" fmla="*/ 31 w 289"/>
                <a:gd name="T63" fmla="*/ 380 h 568"/>
                <a:gd name="T64" fmla="*/ 26 w 289"/>
                <a:gd name="T65" fmla="*/ 400 h 568"/>
                <a:gd name="T66" fmla="*/ 23 w 289"/>
                <a:gd name="T67" fmla="*/ 416 h 568"/>
                <a:gd name="T68" fmla="*/ 14 w 289"/>
                <a:gd name="T69" fmla="*/ 429 h 568"/>
                <a:gd name="T70" fmla="*/ 12 w 289"/>
                <a:gd name="T71" fmla="*/ 447 h 568"/>
                <a:gd name="T72" fmla="*/ 3 w 289"/>
                <a:gd name="T73" fmla="*/ 470 h 568"/>
                <a:gd name="T74" fmla="*/ 17 w 289"/>
                <a:gd name="T75" fmla="*/ 481 h 568"/>
                <a:gd name="T76" fmla="*/ 21 w 289"/>
                <a:gd name="T77" fmla="*/ 502 h 568"/>
                <a:gd name="T78" fmla="*/ 56 w 289"/>
                <a:gd name="T79" fmla="*/ 508 h 568"/>
                <a:gd name="T80" fmla="*/ 73 w 289"/>
                <a:gd name="T81" fmla="*/ 509 h 568"/>
                <a:gd name="T82" fmla="*/ 64 w 289"/>
                <a:gd name="T83" fmla="*/ 477 h 568"/>
                <a:gd name="T84" fmla="*/ 82 w 289"/>
                <a:gd name="T85" fmla="*/ 463 h 568"/>
                <a:gd name="T86" fmla="*/ 110 w 289"/>
                <a:gd name="T87" fmla="*/ 430 h 568"/>
                <a:gd name="T88" fmla="*/ 107 w 289"/>
                <a:gd name="T89" fmla="*/ 413 h 568"/>
                <a:gd name="T90" fmla="*/ 88 w 289"/>
                <a:gd name="T91" fmla="*/ 388 h 568"/>
                <a:gd name="T92" fmla="*/ 113 w 289"/>
                <a:gd name="T93" fmla="*/ 369 h 568"/>
                <a:gd name="T94" fmla="*/ 124 w 289"/>
                <a:gd name="T95" fmla="*/ 344 h 568"/>
                <a:gd name="T96" fmla="*/ 126 w 289"/>
                <a:gd name="T97" fmla="*/ 336 h 568"/>
                <a:gd name="T98" fmla="*/ 140 w 289"/>
                <a:gd name="T99" fmla="*/ 336 h 568"/>
                <a:gd name="T100" fmla="*/ 134 w 289"/>
                <a:gd name="T101" fmla="*/ 329 h 568"/>
                <a:gd name="T102" fmla="*/ 124 w 289"/>
                <a:gd name="T103" fmla="*/ 317 h 568"/>
                <a:gd name="T104" fmla="*/ 131 w 289"/>
                <a:gd name="T105" fmla="*/ 303 h 568"/>
                <a:gd name="T106" fmla="*/ 160 w 289"/>
                <a:gd name="T107" fmla="*/ 292 h 568"/>
                <a:gd name="T108" fmla="*/ 163 w 289"/>
                <a:gd name="T109" fmla="*/ 275 h 568"/>
                <a:gd name="T110" fmla="*/ 205 w 289"/>
                <a:gd name="T111" fmla="*/ 268 h 568"/>
                <a:gd name="T112" fmla="*/ 244 w 289"/>
                <a:gd name="T113" fmla="*/ 235 h 568"/>
                <a:gd name="T114" fmla="*/ 237 w 289"/>
                <a:gd name="T115" fmla="*/ 213 h 568"/>
                <a:gd name="T116" fmla="*/ 216 w 289"/>
                <a:gd name="T117" fmla="*/ 198 h 568"/>
                <a:gd name="T118" fmla="*/ 224 w 289"/>
                <a:gd name="T119" fmla="*/ 188 h 568"/>
                <a:gd name="T120" fmla="*/ 224 w 289"/>
                <a:gd name="T121" fmla="*/ 161 h 568"/>
                <a:gd name="T122" fmla="*/ 240 w 289"/>
                <a:gd name="T123" fmla="*/ 120 h 568"/>
                <a:gd name="T124" fmla="*/ 285 w 289"/>
                <a:gd name="T125" fmla="*/ 80 h 5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9" h="568">
                  <a:moveTo>
                    <a:pt x="110" y="557"/>
                  </a:moveTo>
                  <a:lnTo>
                    <a:pt x="110" y="557"/>
                  </a:lnTo>
                  <a:lnTo>
                    <a:pt x="106" y="556"/>
                  </a:lnTo>
                  <a:lnTo>
                    <a:pt x="102" y="555"/>
                  </a:lnTo>
                  <a:lnTo>
                    <a:pt x="94" y="549"/>
                  </a:lnTo>
                  <a:lnTo>
                    <a:pt x="82" y="538"/>
                  </a:lnTo>
                  <a:lnTo>
                    <a:pt x="82" y="538"/>
                  </a:lnTo>
                  <a:lnTo>
                    <a:pt x="79" y="536"/>
                  </a:lnTo>
                  <a:lnTo>
                    <a:pt x="78" y="533"/>
                  </a:lnTo>
                  <a:lnTo>
                    <a:pt x="77" y="532"/>
                  </a:lnTo>
                  <a:lnTo>
                    <a:pt x="74" y="532"/>
                  </a:lnTo>
                  <a:lnTo>
                    <a:pt x="74" y="532"/>
                  </a:lnTo>
                  <a:lnTo>
                    <a:pt x="72" y="531"/>
                  </a:lnTo>
                  <a:lnTo>
                    <a:pt x="72" y="529"/>
                  </a:lnTo>
                  <a:lnTo>
                    <a:pt x="73" y="527"/>
                  </a:lnTo>
                  <a:lnTo>
                    <a:pt x="75" y="526"/>
                  </a:lnTo>
                  <a:lnTo>
                    <a:pt x="75" y="526"/>
                  </a:lnTo>
                  <a:lnTo>
                    <a:pt x="77" y="524"/>
                  </a:lnTo>
                  <a:lnTo>
                    <a:pt x="75" y="522"/>
                  </a:lnTo>
                  <a:lnTo>
                    <a:pt x="73" y="519"/>
                  </a:lnTo>
                  <a:lnTo>
                    <a:pt x="70" y="518"/>
                  </a:lnTo>
                  <a:lnTo>
                    <a:pt x="70" y="518"/>
                  </a:lnTo>
                  <a:lnTo>
                    <a:pt x="69" y="545"/>
                  </a:lnTo>
                  <a:lnTo>
                    <a:pt x="69" y="559"/>
                  </a:lnTo>
                  <a:lnTo>
                    <a:pt x="70" y="564"/>
                  </a:lnTo>
                  <a:lnTo>
                    <a:pt x="70" y="565"/>
                  </a:lnTo>
                  <a:lnTo>
                    <a:pt x="70" y="565"/>
                  </a:lnTo>
                  <a:lnTo>
                    <a:pt x="82" y="565"/>
                  </a:lnTo>
                  <a:lnTo>
                    <a:pt x="89" y="565"/>
                  </a:lnTo>
                  <a:lnTo>
                    <a:pt x="94" y="566"/>
                  </a:lnTo>
                  <a:lnTo>
                    <a:pt x="94" y="566"/>
                  </a:lnTo>
                  <a:lnTo>
                    <a:pt x="98" y="568"/>
                  </a:lnTo>
                  <a:lnTo>
                    <a:pt x="99" y="568"/>
                  </a:lnTo>
                  <a:lnTo>
                    <a:pt x="101" y="566"/>
                  </a:lnTo>
                  <a:lnTo>
                    <a:pt x="101" y="566"/>
                  </a:lnTo>
                  <a:lnTo>
                    <a:pt x="105" y="565"/>
                  </a:lnTo>
                  <a:lnTo>
                    <a:pt x="110" y="564"/>
                  </a:lnTo>
                  <a:lnTo>
                    <a:pt x="115" y="562"/>
                  </a:lnTo>
                  <a:lnTo>
                    <a:pt x="119" y="561"/>
                  </a:lnTo>
                  <a:lnTo>
                    <a:pt x="119" y="561"/>
                  </a:lnTo>
                  <a:lnTo>
                    <a:pt x="121" y="560"/>
                  </a:lnTo>
                  <a:lnTo>
                    <a:pt x="119" y="559"/>
                  </a:lnTo>
                  <a:lnTo>
                    <a:pt x="110" y="557"/>
                  </a:lnTo>
                  <a:lnTo>
                    <a:pt x="110" y="557"/>
                  </a:lnTo>
                  <a:close/>
                  <a:moveTo>
                    <a:pt x="285" y="56"/>
                  </a:moveTo>
                  <a:lnTo>
                    <a:pt x="285" y="56"/>
                  </a:lnTo>
                  <a:lnTo>
                    <a:pt x="281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6" y="57"/>
                  </a:lnTo>
                  <a:lnTo>
                    <a:pt x="276" y="57"/>
                  </a:lnTo>
                  <a:lnTo>
                    <a:pt x="276" y="62"/>
                  </a:lnTo>
                  <a:lnTo>
                    <a:pt x="275" y="70"/>
                  </a:lnTo>
                  <a:lnTo>
                    <a:pt x="272" y="75"/>
                  </a:lnTo>
                  <a:lnTo>
                    <a:pt x="270" y="77"/>
                  </a:lnTo>
                  <a:lnTo>
                    <a:pt x="268" y="77"/>
                  </a:lnTo>
                  <a:lnTo>
                    <a:pt x="268" y="77"/>
                  </a:lnTo>
                  <a:lnTo>
                    <a:pt x="266" y="78"/>
                  </a:lnTo>
                  <a:lnTo>
                    <a:pt x="262" y="80"/>
                  </a:lnTo>
                  <a:lnTo>
                    <a:pt x="259" y="82"/>
                  </a:lnTo>
                  <a:lnTo>
                    <a:pt x="257" y="84"/>
                  </a:lnTo>
                  <a:lnTo>
                    <a:pt x="257" y="84"/>
                  </a:lnTo>
                  <a:lnTo>
                    <a:pt x="254" y="84"/>
                  </a:lnTo>
                  <a:lnTo>
                    <a:pt x="252" y="85"/>
                  </a:lnTo>
                  <a:lnTo>
                    <a:pt x="248" y="86"/>
                  </a:lnTo>
                  <a:lnTo>
                    <a:pt x="245" y="86"/>
                  </a:lnTo>
                  <a:lnTo>
                    <a:pt x="245" y="86"/>
                  </a:lnTo>
                  <a:lnTo>
                    <a:pt x="242" y="85"/>
                  </a:lnTo>
                  <a:lnTo>
                    <a:pt x="238" y="85"/>
                  </a:lnTo>
                  <a:lnTo>
                    <a:pt x="234" y="85"/>
                  </a:lnTo>
                  <a:lnTo>
                    <a:pt x="232" y="85"/>
                  </a:lnTo>
                  <a:lnTo>
                    <a:pt x="232" y="85"/>
                  </a:lnTo>
                  <a:lnTo>
                    <a:pt x="228" y="84"/>
                  </a:lnTo>
                  <a:lnTo>
                    <a:pt x="223" y="84"/>
                  </a:lnTo>
                  <a:lnTo>
                    <a:pt x="219" y="82"/>
                  </a:lnTo>
                  <a:lnTo>
                    <a:pt x="218" y="81"/>
                  </a:lnTo>
                  <a:lnTo>
                    <a:pt x="218" y="81"/>
                  </a:lnTo>
                  <a:lnTo>
                    <a:pt x="219" y="80"/>
                  </a:lnTo>
                  <a:lnTo>
                    <a:pt x="220" y="78"/>
                  </a:lnTo>
                  <a:lnTo>
                    <a:pt x="221" y="76"/>
                  </a:lnTo>
                  <a:lnTo>
                    <a:pt x="223" y="72"/>
                  </a:lnTo>
                  <a:lnTo>
                    <a:pt x="223" y="72"/>
                  </a:lnTo>
                  <a:lnTo>
                    <a:pt x="223" y="68"/>
                  </a:lnTo>
                  <a:lnTo>
                    <a:pt x="224" y="66"/>
                  </a:lnTo>
                  <a:lnTo>
                    <a:pt x="229" y="61"/>
                  </a:lnTo>
                  <a:lnTo>
                    <a:pt x="233" y="56"/>
                  </a:lnTo>
                  <a:lnTo>
                    <a:pt x="234" y="54"/>
                  </a:lnTo>
                  <a:lnTo>
                    <a:pt x="234" y="53"/>
                  </a:lnTo>
                  <a:lnTo>
                    <a:pt x="234" y="53"/>
                  </a:lnTo>
                  <a:lnTo>
                    <a:pt x="229" y="49"/>
                  </a:lnTo>
                  <a:lnTo>
                    <a:pt x="221" y="47"/>
                  </a:lnTo>
                  <a:lnTo>
                    <a:pt x="212" y="43"/>
                  </a:lnTo>
                  <a:lnTo>
                    <a:pt x="207" y="39"/>
                  </a:lnTo>
                  <a:lnTo>
                    <a:pt x="207" y="39"/>
                  </a:lnTo>
                  <a:lnTo>
                    <a:pt x="205" y="37"/>
                  </a:lnTo>
                  <a:lnTo>
                    <a:pt x="201" y="34"/>
                  </a:lnTo>
                  <a:lnTo>
                    <a:pt x="197" y="31"/>
                  </a:lnTo>
                  <a:lnTo>
                    <a:pt x="191" y="31"/>
                  </a:lnTo>
                  <a:lnTo>
                    <a:pt x="191" y="31"/>
                  </a:lnTo>
                  <a:lnTo>
                    <a:pt x="186" y="30"/>
                  </a:lnTo>
                  <a:lnTo>
                    <a:pt x="183" y="28"/>
                  </a:lnTo>
                  <a:lnTo>
                    <a:pt x="179" y="25"/>
                  </a:lnTo>
                  <a:lnTo>
                    <a:pt x="176" y="21"/>
                  </a:lnTo>
                  <a:lnTo>
                    <a:pt x="176" y="21"/>
                  </a:lnTo>
                  <a:lnTo>
                    <a:pt x="169" y="17"/>
                  </a:lnTo>
                  <a:lnTo>
                    <a:pt x="164" y="11"/>
                  </a:lnTo>
                  <a:lnTo>
                    <a:pt x="159" y="6"/>
                  </a:lnTo>
                  <a:lnTo>
                    <a:pt x="155" y="1"/>
                  </a:lnTo>
                  <a:lnTo>
                    <a:pt x="155" y="1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1" y="1"/>
                  </a:lnTo>
                  <a:lnTo>
                    <a:pt x="141" y="1"/>
                  </a:lnTo>
                  <a:lnTo>
                    <a:pt x="138" y="9"/>
                  </a:lnTo>
                  <a:lnTo>
                    <a:pt x="135" y="11"/>
                  </a:lnTo>
                  <a:lnTo>
                    <a:pt x="134" y="11"/>
                  </a:lnTo>
                  <a:lnTo>
                    <a:pt x="133" y="10"/>
                  </a:lnTo>
                  <a:lnTo>
                    <a:pt x="133" y="10"/>
                  </a:lnTo>
                  <a:lnTo>
                    <a:pt x="130" y="6"/>
                  </a:lnTo>
                  <a:lnTo>
                    <a:pt x="126" y="3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98" y="7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2" y="21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87" y="31"/>
                  </a:lnTo>
                  <a:lnTo>
                    <a:pt x="82" y="35"/>
                  </a:lnTo>
                  <a:lnTo>
                    <a:pt x="77" y="38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4" y="47"/>
                  </a:lnTo>
                  <a:lnTo>
                    <a:pt x="74" y="49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4" y="59"/>
                  </a:lnTo>
                  <a:lnTo>
                    <a:pt x="75" y="64"/>
                  </a:lnTo>
                  <a:lnTo>
                    <a:pt x="75" y="66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73" y="68"/>
                  </a:lnTo>
                  <a:lnTo>
                    <a:pt x="73" y="70"/>
                  </a:lnTo>
                  <a:lnTo>
                    <a:pt x="74" y="72"/>
                  </a:lnTo>
                  <a:lnTo>
                    <a:pt x="75" y="75"/>
                  </a:lnTo>
                  <a:lnTo>
                    <a:pt x="75" y="76"/>
                  </a:lnTo>
                  <a:lnTo>
                    <a:pt x="75" y="76"/>
                  </a:lnTo>
                  <a:lnTo>
                    <a:pt x="75" y="76"/>
                  </a:lnTo>
                  <a:lnTo>
                    <a:pt x="69" y="80"/>
                  </a:lnTo>
                  <a:lnTo>
                    <a:pt x="66" y="81"/>
                  </a:lnTo>
                  <a:lnTo>
                    <a:pt x="66" y="84"/>
                  </a:lnTo>
                  <a:lnTo>
                    <a:pt x="66" y="84"/>
                  </a:lnTo>
                  <a:lnTo>
                    <a:pt x="65" y="90"/>
                  </a:lnTo>
                  <a:lnTo>
                    <a:pt x="64" y="94"/>
                  </a:lnTo>
                  <a:lnTo>
                    <a:pt x="61" y="95"/>
                  </a:lnTo>
                  <a:lnTo>
                    <a:pt x="61" y="95"/>
                  </a:lnTo>
                  <a:lnTo>
                    <a:pt x="59" y="97"/>
                  </a:lnTo>
                  <a:lnTo>
                    <a:pt x="58" y="101"/>
                  </a:lnTo>
                  <a:lnTo>
                    <a:pt x="56" y="105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55" y="110"/>
                  </a:lnTo>
                  <a:lnTo>
                    <a:pt x="53" y="111"/>
                  </a:lnTo>
                  <a:lnTo>
                    <a:pt x="51" y="113"/>
                  </a:lnTo>
                  <a:lnTo>
                    <a:pt x="51" y="117"/>
                  </a:lnTo>
                  <a:lnTo>
                    <a:pt x="51" y="117"/>
                  </a:lnTo>
                  <a:lnTo>
                    <a:pt x="54" y="125"/>
                  </a:lnTo>
                  <a:lnTo>
                    <a:pt x="54" y="129"/>
                  </a:lnTo>
                  <a:lnTo>
                    <a:pt x="53" y="131"/>
                  </a:lnTo>
                  <a:lnTo>
                    <a:pt x="51" y="131"/>
                  </a:lnTo>
                  <a:lnTo>
                    <a:pt x="51" y="131"/>
                  </a:lnTo>
                  <a:lnTo>
                    <a:pt x="50" y="132"/>
                  </a:lnTo>
                  <a:lnTo>
                    <a:pt x="49" y="133"/>
                  </a:lnTo>
                  <a:lnTo>
                    <a:pt x="47" y="137"/>
                  </a:lnTo>
                  <a:lnTo>
                    <a:pt x="47" y="141"/>
                  </a:lnTo>
                  <a:lnTo>
                    <a:pt x="45" y="142"/>
                  </a:lnTo>
                  <a:lnTo>
                    <a:pt x="45" y="142"/>
                  </a:lnTo>
                  <a:lnTo>
                    <a:pt x="44" y="143"/>
                  </a:lnTo>
                  <a:lnTo>
                    <a:pt x="44" y="148"/>
                  </a:lnTo>
                  <a:lnTo>
                    <a:pt x="44" y="153"/>
                  </a:lnTo>
                  <a:lnTo>
                    <a:pt x="45" y="157"/>
                  </a:lnTo>
                  <a:lnTo>
                    <a:pt x="45" y="157"/>
                  </a:lnTo>
                  <a:lnTo>
                    <a:pt x="47" y="161"/>
                  </a:lnTo>
                  <a:lnTo>
                    <a:pt x="49" y="165"/>
                  </a:lnTo>
                  <a:lnTo>
                    <a:pt x="50" y="171"/>
                  </a:lnTo>
                  <a:lnTo>
                    <a:pt x="50" y="171"/>
                  </a:lnTo>
                  <a:lnTo>
                    <a:pt x="51" y="175"/>
                  </a:lnTo>
                  <a:lnTo>
                    <a:pt x="53" y="178"/>
                  </a:lnTo>
                  <a:lnTo>
                    <a:pt x="54" y="180"/>
                  </a:lnTo>
                  <a:lnTo>
                    <a:pt x="54" y="184"/>
                  </a:lnTo>
                  <a:lnTo>
                    <a:pt x="54" y="184"/>
                  </a:lnTo>
                  <a:lnTo>
                    <a:pt x="53" y="192"/>
                  </a:lnTo>
                  <a:lnTo>
                    <a:pt x="51" y="194"/>
                  </a:lnTo>
                  <a:lnTo>
                    <a:pt x="50" y="197"/>
                  </a:lnTo>
                  <a:lnTo>
                    <a:pt x="50" y="197"/>
                  </a:lnTo>
                  <a:lnTo>
                    <a:pt x="49" y="198"/>
                  </a:lnTo>
                  <a:lnTo>
                    <a:pt x="47" y="202"/>
                  </a:lnTo>
                  <a:lnTo>
                    <a:pt x="47" y="204"/>
                  </a:lnTo>
                  <a:lnTo>
                    <a:pt x="45" y="207"/>
                  </a:lnTo>
                  <a:lnTo>
                    <a:pt x="45" y="207"/>
                  </a:lnTo>
                  <a:lnTo>
                    <a:pt x="45" y="208"/>
                  </a:lnTo>
                  <a:lnTo>
                    <a:pt x="45" y="209"/>
                  </a:lnTo>
                  <a:lnTo>
                    <a:pt x="45" y="216"/>
                  </a:lnTo>
                  <a:lnTo>
                    <a:pt x="46" y="221"/>
                  </a:lnTo>
                  <a:lnTo>
                    <a:pt x="46" y="223"/>
                  </a:lnTo>
                  <a:lnTo>
                    <a:pt x="45" y="225"/>
                  </a:lnTo>
                  <a:lnTo>
                    <a:pt x="45" y="225"/>
                  </a:lnTo>
                  <a:lnTo>
                    <a:pt x="39" y="228"/>
                  </a:lnTo>
                  <a:lnTo>
                    <a:pt x="36" y="232"/>
                  </a:lnTo>
                  <a:lnTo>
                    <a:pt x="35" y="239"/>
                  </a:lnTo>
                  <a:lnTo>
                    <a:pt x="35" y="239"/>
                  </a:lnTo>
                  <a:lnTo>
                    <a:pt x="36" y="250"/>
                  </a:lnTo>
                  <a:lnTo>
                    <a:pt x="35" y="258"/>
                  </a:lnTo>
                  <a:lnTo>
                    <a:pt x="35" y="258"/>
                  </a:lnTo>
                  <a:lnTo>
                    <a:pt x="36" y="260"/>
                  </a:lnTo>
                  <a:lnTo>
                    <a:pt x="37" y="261"/>
                  </a:lnTo>
                  <a:lnTo>
                    <a:pt x="39" y="263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8"/>
                  </a:lnTo>
                  <a:lnTo>
                    <a:pt x="37" y="269"/>
                  </a:lnTo>
                  <a:lnTo>
                    <a:pt x="35" y="269"/>
                  </a:lnTo>
                  <a:lnTo>
                    <a:pt x="32" y="270"/>
                  </a:lnTo>
                  <a:lnTo>
                    <a:pt x="31" y="272"/>
                  </a:lnTo>
                  <a:lnTo>
                    <a:pt x="31" y="272"/>
                  </a:lnTo>
                  <a:lnTo>
                    <a:pt x="31" y="278"/>
                  </a:lnTo>
                  <a:lnTo>
                    <a:pt x="31" y="280"/>
                  </a:lnTo>
                  <a:lnTo>
                    <a:pt x="30" y="282"/>
                  </a:lnTo>
                  <a:lnTo>
                    <a:pt x="30" y="282"/>
                  </a:lnTo>
                  <a:lnTo>
                    <a:pt x="28" y="283"/>
                  </a:lnTo>
                  <a:lnTo>
                    <a:pt x="27" y="284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5" y="294"/>
                  </a:lnTo>
                  <a:lnTo>
                    <a:pt x="25" y="297"/>
                  </a:lnTo>
                  <a:lnTo>
                    <a:pt x="22" y="299"/>
                  </a:lnTo>
                  <a:lnTo>
                    <a:pt x="22" y="301"/>
                  </a:lnTo>
                  <a:lnTo>
                    <a:pt x="22" y="301"/>
                  </a:lnTo>
                  <a:lnTo>
                    <a:pt x="22" y="303"/>
                  </a:lnTo>
                  <a:lnTo>
                    <a:pt x="23" y="306"/>
                  </a:lnTo>
                  <a:lnTo>
                    <a:pt x="25" y="308"/>
                  </a:lnTo>
                  <a:lnTo>
                    <a:pt x="25" y="311"/>
                  </a:lnTo>
                  <a:lnTo>
                    <a:pt x="25" y="311"/>
                  </a:lnTo>
                  <a:lnTo>
                    <a:pt x="26" y="320"/>
                  </a:lnTo>
                  <a:lnTo>
                    <a:pt x="26" y="324"/>
                  </a:lnTo>
                  <a:lnTo>
                    <a:pt x="25" y="326"/>
                  </a:lnTo>
                  <a:lnTo>
                    <a:pt x="25" y="326"/>
                  </a:lnTo>
                  <a:lnTo>
                    <a:pt x="25" y="326"/>
                  </a:lnTo>
                  <a:lnTo>
                    <a:pt x="22" y="329"/>
                  </a:lnTo>
                  <a:lnTo>
                    <a:pt x="21" y="334"/>
                  </a:lnTo>
                  <a:lnTo>
                    <a:pt x="21" y="339"/>
                  </a:lnTo>
                  <a:lnTo>
                    <a:pt x="22" y="341"/>
                  </a:lnTo>
                  <a:lnTo>
                    <a:pt x="22" y="341"/>
                  </a:lnTo>
                  <a:lnTo>
                    <a:pt x="23" y="343"/>
                  </a:lnTo>
                  <a:lnTo>
                    <a:pt x="25" y="345"/>
                  </a:lnTo>
                  <a:lnTo>
                    <a:pt x="23" y="349"/>
                  </a:lnTo>
                  <a:lnTo>
                    <a:pt x="23" y="349"/>
                  </a:lnTo>
                  <a:lnTo>
                    <a:pt x="23" y="352"/>
                  </a:lnTo>
                  <a:lnTo>
                    <a:pt x="26" y="353"/>
                  </a:lnTo>
                  <a:lnTo>
                    <a:pt x="26" y="355"/>
                  </a:lnTo>
                  <a:lnTo>
                    <a:pt x="26" y="357"/>
                  </a:lnTo>
                  <a:lnTo>
                    <a:pt x="26" y="358"/>
                  </a:lnTo>
                  <a:lnTo>
                    <a:pt x="26" y="358"/>
                  </a:lnTo>
                  <a:lnTo>
                    <a:pt x="23" y="362"/>
                  </a:lnTo>
                  <a:lnTo>
                    <a:pt x="25" y="364"/>
                  </a:lnTo>
                  <a:lnTo>
                    <a:pt x="26" y="366"/>
                  </a:lnTo>
                  <a:lnTo>
                    <a:pt x="30" y="366"/>
                  </a:lnTo>
                  <a:lnTo>
                    <a:pt x="30" y="366"/>
                  </a:lnTo>
                  <a:lnTo>
                    <a:pt x="32" y="366"/>
                  </a:lnTo>
                  <a:lnTo>
                    <a:pt x="33" y="368"/>
                  </a:lnTo>
                  <a:lnTo>
                    <a:pt x="33" y="371"/>
                  </a:lnTo>
                  <a:lnTo>
                    <a:pt x="33" y="372"/>
                  </a:lnTo>
                  <a:lnTo>
                    <a:pt x="32" y="372"/>
                  </a:lnTo>
                  <a:lnTo>
                    <a:pt x="32" y="372"/>
                  </a:lnTo>
                  <a:lnTo>
                    <a:pt x="26" y="372"/>
                  </a:lnTo>
                  <a:lnTo>
                    <a:pt x="25" y="373"/>
                  </a:lnTo>
                  <a:lnTo>
                    <a:pt x="26" y="374"/>
                  </a:lnTo>
                  <a:lnTo>
                    <a:pt x="26" y="374"/>
                  </a:lnTo>
                  <a:lnTo>
                    <a:pt x="28" y="377"/>
                  </a:lnTo>
                  <a:lnTo>
                    <a:pt x="31" y="380"/>
                  </a:lnTo>
                  <a:lnTo>
                    <a:pt x="31" y="382"/>
                  </a:lnTo>
                  <a:lnTo>
                    <a:pt x="28" y="385"/>
                  </a:lnTo>
                  <a:lnTo>
                    <a:pt x="28" y="385"/>
                  </a:lnTo>
                  <a:lnTo>
                    <a:pt x="26" y="386"/>
                  </a:lnTo>
                  <a:lnTo>
                    <a:pt x="26" y="388"/>
                  </a:lnTo>
                  <a:lnTo>
                    <a:pt x="26" y="392"/>
                  </a:lnTo>
                  <a:lnTo>
                    <a:pt x="26" y="396"/>
                  </a:lnTo>
                  <a:lnTo>
                    <a:pt x="26" y="396"/>
                  </a:lnTo>
                  <a:lnTo>
                    <a:pt x="26" y="400"/>
                  </a:lnTo>
                  <a:lnTo>
                    <a:pt x="27" y="402"/>
                  </a:lnTo>
                  <a:lnTo>
                    <a:pt x="27" y="405"/>
                  </a:lnTo>
                  <a:lnTo>
                    <a:pt x="26" y="406"/>
                  </a:lnTo>
                  <a:lnTo>
                    <a:pt x="26" y="406"/>
                  </a:lnTo>
                  <a:lnTo>
                    <a:pt x="25" y="407"/>
                  </a:lnTo>
                  <a:lnTo>
                    <a:pt x="25" y="409"/>
                  </a:lnTo>
                  <a:lnTo>
                    <a:pt x="25" y="411"/>
                  </a:lnTo>
                  <a:lnTo>
                    <a:pt x="25" y="415"/>
                  </a:lnTo>
                  <a:lnTo>
                    <a:pt x="23" y="416"/>
                  </a:lnTo>
                  <a:lnTo>
                    <a:pt x="22" y="416"/>
                  </a:lnTo>
                  <a:lnTo>
                    <a:pt x="22" y="416"/>
                  </a:lnTo>
                  <a:lnTo>
                    <a:pt x="18" y="418"/>
                  </a:lnTo>
                  <a:lnTo>
                    <a:pt x="18" y="420"/>
                  </a:lnTo>
                  <a:lnTo>
                    <a:pt x="17" y="424"/>
                  </a:lnTo>
                  <a:lnTo>
                    <a:pt x="16" y="427"/>
                  </a:lnTo>
                  <a:lnTo>
                    <a:pt x="16" y="427"/>
                  </a:lnTo>
                  <a:lnTo>
                    <a:pt x="14" y="428"/>
                  </a:lnTo>
                  <a:lnTo>
                    <a:pt x="14" y="429"/>
                  </a:lnTo>
                  <a:lnTo>
                    <a:pt x="16" y="432"/>
                  </a:lnTo>
                  <a:lnTo>
                    <a:pt x="17" y="434"/>
                  </a:lnTo>
                  <a:lnTo>
                    <a:pt x="17" y="435"/>
                  </a:lnTo>
                  <a:lnTo>
                    <a:pt x="16" y="437"/>
                  </a:lnTo>
                  <a:lnTo>
                    <a:pt x="16" y="437"/>
                  </a:lnTo>
                  <a:lnTo>
                    <a:pt x="13" y="441"/>
                  </a:lnTo>
                  <a:lnTo>
                    <a:pt x="13" y="443"/>
                  </a:lnTo>
                  <a:lnTo>
                    <a:pt x="12" y="446"/>
                  </a:lnTo>
                  <a:lnTo>
                    <a:pt x="12" y="447"/>
                  </a:lnTo>
                  <a:lnTo>
                    <a:pt x="9" y="447"/>
                  </a:lnTo>
                  <a:lnTo>
                    <a:pt x="9" y="447"/>
                  </a:lnTo>
                  <a:lnTo>
                    <a:pt x="7" y="448"/>
                  </a:lnTo>
                  <a:lnTo>
                    <a:pt x="4" y="451"/>
                  </a:lnTo>
                  <a:lnTo>
                    <a:pt x="2" y="457"/>
                  </a:lnTo>
                  <a:lnTo>
                    <a:pt x="2" y="457"/>
                  </a:lnTo>
                  <a:lnTo>
                    <a:pt x="0" y="463"/>
                  </a:lnTo>
                  <a:lnTo>
                    <a:pt x="0" y="466"/>
                  </a:lnTo>
                  <a:lnTo>
                    <a:pt x="3" y="470"/>
                  </a:lnTo>
                  <a:lnTo>
                    <a:pt x="3" y="470"/>
                  </a:lnTo>
                  <a:lnTo>
                    <a:pt x="4" y="474"/>
                  </a:lnTo>
                  <a:lnTo>
                    <a:pt x="4" y="476"/>
                  </a:lnTo>
                  <a:lnTo>
                    <a:pt x="4" y="477"/>
                  </a:lnTo>
                  <a:lnTo>
                    <a:pt x="6" y="480"/>
                  </a:lnTo>
                  <a:lnTo>
                    <a:pt x="6" y="480"/>
                  </a:lnTo>
                  <a:lnTo>
                    <a:pt x="9" y="480"/>
                  </a:lnTo>
                  <a:lnTo>
                    <a:pt x="13" y="480"/>
                  </a:lnTo>
                  <a:lnTo>
                    <a:pt x="17" y="481"/>
                  </a:lnTo>
                  <a:lnTo>
                    <a:pt x="18" y="482"/>
                  </a:lnTo>
                  <a:lnTo>
                    <a:pt x="18" y="484"/>
                  </a:lnTo>
                  <a:lnTo>
                    <a:pt x="18" y="484"/>
                  </a:lnTo>
                  <a:lnTo>
                    <a:pt x="17" y="489"/>
                  </a:lnTo>
                  <a:lnTo>
                    <a:pt x="17" y="494"/>
                  </a:lnTo>
                  <a:lnTo>
                    <a:pt x="18" y="498"/>
                  </a:lnTo>
                  <a:lnTo>
                    <a:pt x="20" y="500"/>
                  </a:lnTo>
                  <a:lnTo>
                    <a:pt x="20" y="500"/>
                  </a:lnTo>
                  <a:lnTo>
                    <a:pt x="21" y="502"/>
                  </a:lnTo>
                  <a:lnTo>
                    <a:pt x="22" y="503"/>
                  </a:lnTo>
                  <a:lnTo>
                    <a:pt x="25" y="505"/>
                  </a:lnTo>
                  <a:lnTo>
                    <a:pt x="26" y="507"/>
                  </a:lnTo>
                  <a:lnTo>
                    <a:pt x="26" y="507"/>
                  </a:lnTo>
                  <a:lnTo>
                    <a:pt x="37" y="505"/>
                  </a:lnTo>
                  <a:lnTo>
                    <a:pt x="45" y="505"/>
                  </a:lnTo>
                  <a:lnTo>
                    <a:pt x="51" y="505"/>
                  </a:lnTo>
                  <a:lnTo>
                    <a:pt x="51" y="505"/>
                  </a:lnTo>
                  <a:lnTo>
                    <a:pt x="56" y="508"/>
                  </a:lnTo>
                  <a:lnTo>
                    <a:pt x="59" y="510"/>
                  </a:lnTo>
                  <a:lnTo>
                    <a:pt x="59" y="510"/>
                  </a:lnTo>
                  <a:lnTo>
                    <a:pt x="63" y="510"/>
                  </a:lnTo>
                  <a:lnTo>
                    <a:pt x="66" y="512"/>
                  </a:lnTo>
                  <a:lnTo>
                    <a:pt x="70" y="512"/>
                  </a:lnTo>
                  <a:lnTo>
                    <a:pt x="73" y="512"/>
                  </a:lnTo>
                  <a:lnTo>
                    <a:pt x="73" y="512"/>
                  </a:lnTo>
                  <a:lnTo>
                    <a:pt x="73" y="510"/>
                  </a:lnTo>
                  <a:lnTo>
                    <a:pt x="73" y="509"/>
                  </a:lnTo>
                  <a:lnTo>
                    <a:pt x="70" y="505"/>
                  </a:lnTo>
                  <a:lnTo>
                    <a:pt x="66" y="502"/>
                  </a:lnTo>
                  <a:lnTo>
                    <a:pt x="65" y="499"/>
                  </a:lnTo>
                  <a:lnTo>
                    <a:pt x="65" y="499"/>
                  </a:lnTo>
                  <a:lnTo>
                    <a:pt x="64" y="494"/>
                  </a:lnTo>
                  <a:lnTo>
                    <a:pt x="64" y="488"/>
                  </a:lnTo>
                  <a:lnTo>
                    <a:pt x="64" y="488"/>
                  </a:lnTo>
                  <a:lnTo>
                    <a:pt x="64" y="481"/>
                  </a:lnTo>
                  <a:lnTo>
                    <a:pt x="64" y="477"/>
                  </a:lnTo>
                  <a:lnTo>
                    <a:pt x="66" y="475"/>
                  </a:lnTo>
                  <a:lnTo>
                    <a:pt x="66" y="475"/>
                  </a:lnTo>
                  <a:lnTo>
                    <a:pt x="70" y="470"/>
                  </a:lnTo>
                  <a:lnTo>
                    <a:pt x="73" y="468"/>
                  </a:lnTo>
                  <a:lnTo>
                    <a:pt x="74" y="468"/>
                  </a:lnTo>
                  <a:lnTo>
                    <a:pt x="74" y="468"/>
                  </a:lnTo>
                  <a:lnTo>
                    <a:pt x="77" y="468"/>
                  </a:lnTo>
                  <a:lnTo>
                    <a:pt x="79" y="467"/>
                  </a:lnTo>
                  <a:lnTo>
                    <a:pt x="82" y="463"/>
                  </a:lnTo>
                  <a:lnTo>
                    <a:pt x="83" y="458"/>
                  </a:lnTo>
                  <a:lnTo>
                    <a:pt x="83" y="458"/>
                  </a:lnTo>
                  <a:lnTo>
                    <a:pt x="84" y="453"/>
                  </a:lnTo>
                  <a:lnTo>
                    <a:pt x="86" y="449"/>
                  </a:lnTo>
                  <a:lnTo>
                    <a:pt x="93" y="443"/>
                  </a:lnTo>
                  <a:lnTo>
                    <a:pt x="93" y="443"/>
                  </a:lnTo>
                  <a:lnTo>
                    <a:pt x="105" y="434"/>
                  </a:lnTo>
                  <a:lnTo>
                    <a:pt x="108" y="432"/>
                  </a:lnTo>
                  <a:lnTo>
                    <a:pt x="110" y="430"/>
                  </a:lnTo>
                  <a:lnTo>
                    <a:pt x="110" y="429"/>
                  </a:lnTo>
                  <a:lnTo>
                    <a:pt x="110" y="429"/>
                  </a:lnTo>
                  <a:lnTo>
                    <a:pt x="110" y="425"/>
                  </a:lnTo>
                  <a:lnTo>
                    <a:pt x="111" y="421"/>
                  </a:lnTo>
                  <a:lnTo>
                    <a:pt x="112" y="415"/>
                  </a:lnTo>
                  <a:lnTo>
                    <a:pt x="112" y="415"/>
                  </a:lnTo>
                  <a:lnTo>
                    <a:pt x="112" y="414"/>
                  </a:lnTo>
                  <a:lnTo>
                    <a:pt x="111" y="413"/>
                  </a:lnTo>
                  <a:lnTo>
                    <a:pt x="107" y="413"/>
                  </a:lnTo>
                  <a:lnTo>
                    <a:pt x="98" y="411"/>
                  </a:lnTo>
                  <a:lnTo>
                    <a:pt x="98" y="411"/>
                  </a:lnTo>
                  <a:lnTo>
                    <a:pt x="94" y="409"/>
                  </a:lnTo>
                  <a:lnTo>
                    <a:pt x="89" y="404"/>
                  </a:lnTo>
                  <a:lnTo>
                    <a:pt x="88" y="401"/>
                  </a:lnTo>
                  <a:lnTo>
                    <a:pt x="87" y="397"/>
                  </a:lnTo>
                  <a:lnTo>
                    <a:pt x="87" y="394"/>
                  </a:lnTo>
                  <a:lnTo>
                    <a:pt x="88" y="388"/>
                  </a:lnTo>
                  <a:lnTo>
                    <a:pt x="88" y="388"/>
                  </a:lnTo>
                  <a:lnTo>
                    <a:pt x="91" y="385"/>
                  </a:lnTo>
                  <a:lnTo>
                    <a:pt x="94" y="382"/>
                  </a:lnTo>
                  <a:lnTo>
                    <a:pt x="101" y="378"/>
                  </a:lnTo>
                  <a:lnTo>
                    <a:pt x="107" y="376"/>
                  </a:lnTo>
                  <a:lnTo>
                    <a:pt x="112" y="376"/>
                  </a:lnTo>
                  <a:lnTo>
                    <a:pt x="112" y="376"/>
                  </a:lnTo>
                  <a:lnTo>
                    <a:pt x="113" y="374"/>
                  </a:lnTo>
                  <a:lnTo>
                    <a:pt x="113" y="372"/>
                  </a:lnTo>
                  <a:lnTo>
                    <a:pt x="113" y="369"/>
                  </a:lnTo>
                  <a:lnTo>
                    <a:pt x="116" y="368"/>
                  </a:lnTo>
                  <a:lnTo>
                    <a:pt x="116" y="368"/>
                  </a:lnTo>
                  <a:lnTo>
                    <a:pt x="117" y="367"/>
                  </a:lnTo>
                  <a:lnTo>
                    <a:pt x="119" y="364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49"/>
                  </a:lnTo>
                  <a:lnTo>
                    <a:pt x="121" y="345"/>
                  </a:lnTo>
                  <a:lnTo>
                    <a:pt x="124" y="344"/>
                  </a:lnTo>
                  <a:lnTo>
                    <a:pt x="125" y="344"/>
                  </a:lnTo>
                  <a:lnTo>
                    <a:pt x="125" y="344"/>
                  </a:lnTo>
                  <a:lnTo>
                    <a:pt x="129" y="343"/>
                  </a:lnTo>
                  <a:lnTo>
                    <a:pt x="130" y="341"/>
                  </a:lnTo>
                  <a:lnTo>
                    <a:pt x="130" y="340"/>
                  </a:lnTo>
                  <a:lnTo>
                    <a:pt x="129" y="339"/>
                  </a:lnTo>
                  <a:lnTo>
                    <a:pt x="129" y="339"/>
                  </a:lnTo>
                  <a:lnTo>
                    <a:pt x="126" y="338"/>
                  </a:lnTo>
                  <a:lnTo>
                    <a:pt x="126" y="336"/>
                  </a:lnTo>
                  <a:lnTo>
                    <a:pt x="126" y="334"/>
                  </a:lnTo>
                  <a:lnTo>
                    <a:pt x="130" y="333"/>
                  </a:lnTo>
                  <a:lnTo>
                    <a:pt x="130" y="333"/>
                  </a:lnTo>
                  <a:lnTo>
                    <a:pt x="133" y="334"/>
                  </a:lnTo>
                  <a:lnTo>
                    <a:pt x="134" y="335"/>
                  </a:lnTo>
                  <a:lnTo>
                    <a:pt x="135" y="338"/>
                  </a:lnTo>
                  <a:lnTo>
                    <a:pt x="138" y="338"/>
                  </a:lnTo>
                  <a:lnTo>
                    <a:pt x="138" y="338"/>
                  </a:lnTo>
                  <a:lnTo>
                    <a:pt x="140" y="336"/>
                  </a:lnTo>
                  <a:lnTo>
                    <a:pt x="144" y="334"/>
                  </a:lnTo>
                  <a:lnTo>
                    <a:pt x="145" y="330"/>
                  </a:lnTo>
                  <a:lnTo>
                    <a:pt x="144" y="329"/>
                  </a:lnTo>
                  <a:lnTo>
                    <a:pt x="143" y="326"/>
                  </a:lnTo>
                  <a:lnTo>
                    <a:pt x="143" y="326"/>
                  </a:lnTo>
                  <a:lnTo>
                    <a:pt x="140" y="325"/>
                  </a:lnTo>
                  <a:lnTo>
                    <a:pt x="138" y="326"/>
                  </a:lnTo>
                  <a:lnTo>
                    <a:pt x="135" y="327"/>
                  </a:lnTo>
                  <a:lnTo>
                    <a:pt x="134" y="329"/>
                  </a:lnTo>
                  <a:lnTo>
                    <a:pt x="134" y="329"/>
                  </a:lnTo>
                  <a:lnTo>
                    <a:pt x="131" y="329"/>
                  </a:lnTo>
                  <a:lnTo>
                    <a:pt x="129" y="327"/>
                  </a:lnTo>
                  <a:lnTo>
                    <a:pt x="127" y="326"/>
                  </a:lnTo>
                  <a:lnTo>
                    <a:pt x="125" y="325"/>
                  </a:lnTo>
                  <a:lnTo>
                    <a:pt x="125" y="325"/>
                  </a:lnTo>
                  <a:lnTo>
                    <a:pt x="124" y="324"/>
                  </a:lnTo>
                  <a:lnTo>
                    <a:pt x="124" y="321"/>
                  </a:lnTo>
                  <a:lnTo>
                    <a:pt x="124" y="317"/>
                  </a:lnTo>
                  <a:lnTo>
                    <a:pt x="124" y="315"/>
                  </a:lnTo>
                  <a:lnTo>
                    <a:pt x="124" y="315"/>
                  </a:lnTo>
                  <a:lnTo>
                    <a:pt x="121" y="308"/>
                  </a:lnTo>
                  <a:lnTo>
                    <a:pt x="121" y="305"/>
                  </a:lnTo>
                  <a:lnTo>
                    <a:pt x="122" y="301"/>
                  </a:lnTo>
                  <a:lnTo>
                    <a:pt x="122" y="301"/>
                  </a:lnTo>
                  <a:lnTo>
                    <a:pt x="124" y="301"/>
                  </a:lnTo>
                  <a:lnTo>
                    <a:pt x="126" y="301"/>
                  </a:lnTo>
                  <a:lnTo>
                    <a:pt x="131" y="303"/>
                  </a:lnTo>
                  <a:lnTo>
                    <a:pt x="138" y="306"/>
                  </a:lnTo>
                  <a:lnTo>
                    <a:pt x="145" y="307"/>
                  </a:lnTo>
                  <a:lnTo>
                    <a:pt x="145" y="307"/>
                  </a:lnTo>
                  <a:lnTo>
                    <a:pt x="152" y="307"/>
                  </a:lnTo>
                  <a:lnTo>
                    <a:pt x="157" y="305"/>
                  </a:lnTo>
                  <a:lnTo>
                    <a:pt x="160" y="302"/>
                  </a:lnTo>
                  <a:lnTo>
                    <a:pt x="162" y="299"/>
                  </a:lnTo>
                  <a:lnTo>
                    <a:pt x="162" y="299"/>
                  </a:lnTo>
                  <a:lnTo>
                    <a:pt x="160" y="292"/>
                  </a:lnTo>
                  <a:lnTo>
                    <a:pt x="160" y="288"/>
                  </a:lnTo>
                  <a:lnTo>
                    <a:pt x="162" y="287"/>
                  </a:lnTo>
                  <a:lnTo>
                    <a:pt x="163" y="286"/>
                  </a:lnTo>
                  <a:lnTo>
                    <a:pt x="163" y="286"/>
                  </a:lnTo>
                  <a:lnTo>
                    <a:pt x="166" y="283"/>
                  </a:lnTo>
                  <a:lnTo>
                    <a:pt x="166" y="280"/>
                  </a:lnTo>
                  <a:lnTo>
                    <a:pt x="164" y="278"/>
                  </a:lnTo>
                  <a:lnTo>
                    <a:pt x="163" y="275"/>
                  </a:lnTo>
                  <a:lnTo>
                    <a:pt x="163" y="275"/>
                  </a:lnTo>
                  <a:lnTo>
                    <a:pt x="162" y="272"/>
                  </a:lnTo>
                  <a:lnTo>
                    <a:pt x="163" y="269"/>
                  </a:lnTo>
                  <a:lnTo>
                    <a:pt x="166" y="269"/>
                  </a:lnTo>
                  <a:lnTo>
                    <a:pt x="168" y="269"/>
                  </a:lnTo>
                  <a:lnTo>
                    <a:pt x="168" y="269"/>
                  </a:lnTo>
                  <a:lnTo>
                    <a:pt x="172" y="270"/>
                  </a:lnTo>
                  <a:lnTo>
                    <a:pt x="181" y="270"/>
                  </a:lnTo>
                  <a:lnTo>
                    <a:pt x="205" y="268"/>
                  </a:lnTo>
                  <a:lnTo>
                    <a:pt x="205" y="268"/>
                  </a:lnTo>
                  <a:lnTo>
                    <a:pt x="215" y="264"/>
                  </a:lnTo>
                  <a:lnTo>
                    <a:pt x="224" y="261"/>
                  </a:lnTo>
                  <a:lnTo>
                    <a:pt x="229" y="258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4" y="250"/>
                  </a:lnTo>
                  <a:lnTo>
                    <a:pt x="238" y="245"/>
                  </a:lnTo>
                  <a:lnTo>
                    <a:pt x="244" y="235"/>
                  </a:lnTo>
                  <a:lnTo>
                    <a:pt x="244" y="235"/>
                  </a:lnTo>
                  <a:lnTo>
                    <a:pt x="245" y="232"/>
                  </a:lnTo>
                  <a:lnTo>
                    <a:pt x="244" y="230"/>
                  </a:lnTo>
                  <a:lnTo>
                    <a:pt x="243" y="227"/>
                  </a:lnTo>
                  <a:lnTo>
                    <a:pt x="239" y="226"/>
                  </a:lnTo>
                  <a:lnTo>
                    <a:pt x="239" y="226"/>
                  </a:lnTo>
                  <a:lnTo>
                    <a:pt x="235" y="225"/>
                  </a:lnTo>
                  <a:lnTo>
                    <a:pt x="234" y="221"/>
                  </a:lnTo>
                  <a:lnTo>
                    <a:pt x="234" y="217"/>
                  </a:lnTo>
                  <a:lnTo>
                    <a:pt x="237" y="213"/>
                  </a:lnTo>
                  <a:lnTo>
                    <a:pt x="237" y="213"/>
                  </a:lnTo>
                  <a:lnTo>
                    <a:pt x="237" y="211"/>
                  </a:lnTo>
                  <a:lnTo>
                    <a:pt x="235" y="208"/>
                  </a:lnTo>
                  <a:lnTo>
                    <a:pt x="233" y="205"/>
                  </a:lnTo>
                  <a:lnTo>
                    <a:pt x="228" y="204"/>
                  </a:lnTo>
                  <a:lnTo>
                    <a:pt x="228" y="204"/>
                  </a:lnTo>
                  <a:lnTo>
                    <a:pt x="223" y="204"/>
                  </a:lnTo>
                  <a:lnTo>
                    <a:pt x="219" y="202"/>
                  </a:lnTo>
                  <a:lnTo>
                    <a:pt x="216" y="198"/>
                  </a:lnTo>
                  <a:lnTo>
                    <a:pt x="216" y="197"/>
                  </a:lnTo>
                  <a:lnTo>
                    <a:pt x="218" y="195"/>
                  </a:lnTo>
                  <a:lnTo>
                    <a:pt x="218" y="195"/>
                  </a:lnTo>
                  <a:lnTo>
                    <a:pt x="221" y="193"/>
                  </a:lnTo>
                  <a:lnTo>
                    <a:pt x="223" y="194"/>
                  </a:lnTo>
                  <a:lnTo>
                    <a:pt x="223" y="194"/>
                  </a:lnTo>
                  <a:lnTo>
                    <a:pt x="224" y="190"/>
                  </a:lnTo>
                  <a:lnTo>
                    <a:pt x="224" y="188"/>
                  </a:lnTo>
                  <a:lnTo>
                    <a:pt x="224" y="188"/>
                  </a:lnTo>
                  <a:lnTo>
                    <a:pt x="221" y="186"/>
                  </a:lnTo>
                  <a:lnTo>
                    <a:pt x="220" y="184"/>
                  </a:lnTo>
                  <a:lnTo>
                    <a:pt x="220" y="179"/>
                  </a:lnTo>
                  <a:lnTo>
                    <a:pt x="220" y="179"/>
                  </a:lnTo>
                  <a:lnTo>
                    <a:pt x="220" y="174"/>
                  </a:lnTo>
                  <a:lnTo>
                    <a:pt x="221" y="171"/>
                  </a:lnTo>
                  <a:lnTo>
                    <a:pt x="223" y="167"/>
                  </a:lnTo>
                  <a:lnTo>
                    <a:pt x="224" y="161"/>
                  </a:lnTo>
                  <a:lnTo>
                    <a:pt x="224" y="161"/>
                  </a:lnTo>
                  <a:lnTo>
                    <a:pt x="225" y="153"/>
                  </a:lnTo>
                  <a:lnTo>
                    <a:pt x="226" y="147"/>
                  </a:lnTo>
                  <a:lnTo>
                    <a:pt x="228" y="141"/>
                  </a:lnTo>
                  <a:lnTo>
                    <a:pt x="229" y="136"/>
                  </a:lnTo>
                  <a:lnTo>
                    <a:pt x="229" y="136"/>
                  </a:lnTo>
                  <a:lnTo>
                    <a:pt x="229" y="134"/>
                  </a:lnTo>
                  <a:lnTo>
                    <a:pt x="230" y="132"/>
                  </a:lnTo>
                  <a:lnTo>
                    <a:pt x="235" y="127"/>
                  </a:lnTo>
                  <a:lnTo>
                    <a:pt x="240" y="120"/>
                  </a:lnTo>
                  <a:lnTo>
                    <a:pt x="245" y="113"/>
                  </a:lnTo>
                  <a:lnTo>
                    <a:pt x="245" y="113"/>
                  </a:lnTo>
                  <a:lnTo>
                    <a:pt x="252" y="105"/>
                  </a:lnTo>
                  <a:lnTo>
                    <a:pt x="258" y="97"/>
                  </a:lnTo>
                  <a:lnTo>
                    <a:pt x="265" y="91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81" y="82"/>
                  </a:lnTo>
                  <a:lnTo>
                    <a:pt x="285" y="80"/>
                  </a:lnTo>
                  <a:lnTo>
                    <a:pt x="287" y="77"/>
                  </a:lnTo>
                  <a:lnTo>
                    <a:pt x="287" y="77"/>
                  </a:lnTo>
                  <a:lnTo>
                    <a:pt x="289" y="73"/>
                  </a:lnTo>
                  <a:lnTo>
                    <a:pt x="287" y="66"/>
                  </a:lnTo>
                  <a:lnTo>
                    <a:pt x="287" y="59"/>
                  </a:lnTo>
                  <a:lnTo>
                    <a:pt x="285" y="56"/>
                  </a:lnTo>
                  <a:lnTo>
                    <a:pt x="285" y="56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91" name="자유형 110"/>
            <p:cNvSpPr/>
            <p:nvPr/>
          </p:nvSpPr>
          <p:spPr>
            <a:xfrm>
              <a:off x="6599238" y="3055938"/>
              <a:ext cx="100013" cy="511175"/>
            </a:xfrm>
            <a:custGeom>
              <a:avLst/>
              <a:gdLst>
                <a:gd name="T0" fmla="*/ 47 w 124"/>
                <a:gd name="T1" fmla="*/ 547 h 644"/>
                <a:gd name="T2" fmla="*/ 34 w 124"/>
                <a:gd name="T3" fmla="*/ 517 h 644"/>
                <a:gd name="T4" fmla="*/ 44 w 124"/>
                <a:gd name="T5" fmla="*/ 494 h 644"/>
                <a:gd name="T6" fmla="*/ 56 w 124"/>
                <a:gd name="T7" fmla="*/ 472 h 644"/>
                <a:gd name="T8" fmla="*/ 56 w 124"/>
                <a:gd name="T9" fmla="*/ 440 h 644"/>
                <a:gd name="T10" fmla="*/ 53 w 124"/>
                <a:gd name="T11" fmla="*/ 428 h 644"/>
                <a:gd name="T12" fmla="*/ 51 w 124"/>
                <a:gd name="T13" fmla="*/ 400 h 644"/>
                <a:gd name="T14" fmla="*/ 52 w 124"/>
                <a:gd name="T15" fmla="*/ 365 h 644"/>
                <a:gd name="T16" fmla="*/ 65 w 124"/>
                <a:gd name="T17" fmla="*/ 335 h 644"/>
                <a:gd name="T18" fmla="*/ 69 w 124"/>
                <a:gd name="T19" fmla="*/ 294 h 644"/>
                <a:gd name="T20" fmla="*/ 80 w 124"/>
                <a:gd name="T21" fmla="*/ 263 h 644"/>
                <a:gd name="T22" fmla="*/ 74 w 124"/>
                <a:gd name="T23" fmla="*/ 219 h 644"/>
                <a:gd name="T24" fmla="*/ 81 w 124"/>
                <a:gd name="T25" fmla="*/ 183 h 644"/>
                <a:gd name="T26" fmla="*/ 96 w 124"/>
                <a:gd name="T27" fmla="*/ 150 h 644"/>
                <a:gd name="T28" fmla="*/ 105 w 124"/>
                <a:gd name="T29" fmla="*/ 130 h 644"/>
                <a:gd name="T30" fmla="*/ 121 w 124"/>
                <a:gd name="T31" fmla="*/ 95 h 644"/>
                <a:gd name="T32" fmla="*/ 108 w 124"/>
                <a:gd name="T33" fmla="*/ 54 h 644"/>
                <a:gd name="T34" fmla="*/ 104 w 124"/>
                <a:gd name="T35" fmla="*/ 28 h 644"/>
                <a:gd name="T36" fmla="*/ 89 w 124"/>
                <a:gd name="T37" fmla="*/ 0 h 644"/>
                <a:gd name="T38" fmla="*/ 81 w 124"/>
                <a:gd name="T39" fmla="*/ 43 h 644"/>
                <a:gd name="T40" fmla="*/ 75 w 124"/>
                <a:gd name="T41" fmla="*/ 113 h 644"/>
                <a:gd name="T42" fmla="*/ 57 w 124"/>
                <a:gd name="T43" fmla="*/ 174 h 644"/>
                <a:gd name="T44" fmla="*/ 58 w 124"/>
                <a:gd name="T45" fmla="*/ 236 h 644"/>
                <a:gd name="T46" fmla="*/ 39 w 124"/>
                <a:gd name="T47" fmla="*/ 294 h 644"/>
                <a:gd name="T48" fmla="*/ 32 w 124"/>
                <a:gd name="T49" fmla="*/ 335 h 644"/>
                <a:gd name="T50" fmla="*/ 28 w 124"/>
                <a:gd name="T51" fmla="*/ 382 h 644"/>
                <a:gd name="T52" fmla="*/ 28 w 124"/>
                <a:gd name="T53" fmla="*/ 410 h 644"/>
                <a:gd name="T54" fmla="*/ 41 w 124"/>
                <a:gd name="T55" fmla="*/ 385 h 644"/>
                <a:gd name="T56" fmla="*/ 38 w 124"/>
                <a:gd name="T57" fmla="*/ 410 h 644"/>
                <a:gd name="T58" fmla="*/ 36 w 124"/>
                <a:gd name="T59" fmla="*/ 434 h 644"/>
                <a:gd name="T60" fmla="*/ 28 w 124"/>
                <a:gd name="T61" fmla="*/ 453 h 644"/>
                <a:gd name="T62" fmla="*/ 28 w 124"/>
                <a:gd name="T63" fmla="*/ 443 h 644"/>
                <a:gd name="T64" fmla="*/ 20 w 124"/>
                <a:gd name="T65" fmla="*/ 449 h 644"/>
                <a:gd name="T66" fmla="*/ 9 w 124"/>
                <a:gd name="T67" fmla="*/ 465 h 644"/>
                <a:gd name="T68" fmla="*/ 10 w 124"/>
                <a:gd name="T69" fmla="*/ 473 h 644"/>
                <a:gd name="T70" fmla="*/ 15 w 124"/>
                <a:gd name="T71" fmla="*/ 491 h 644"/>
                <a:gd name="T72" fmla="*/ 22 w 124"/>
                <a:gd name="T73" fmla="*/ 494 h 644"/>
                <a:gd name="T74" fmla="*/ 5 w 124"/>
                <a:gd name="T75" fmla="*/ 509 h 644"/>
                <a:gd name="T76" fmla="*/ 14 w 124"/>
                <a:gd name="T77" fmla="*/ 512 h 644"/>
                <a:gd name="T78" fmla="*/ 11 w 124"/>
                <a:gd name="T79" fmla="*/ 532 h 644"/>
                <a:gd name="T80" fmla="*/ 23 w 124"/>
                <a:gd name="T81" fmla="*/ 524 h 644"/>
                <a:gd name="T82" fmla="*/ 10 w 124"/>
                <a:gd name="T83" fmla="*/ 548 h 644"/>
                <a:gd name="T84" fmla="*/ 20 w 124"/>
                <a:gd name="T85" fmla="*/ 557 h 644"/>
                <a:gd name="T86" fmla="*/ 27 w 124"/>
                <a:gd name="T87" fmla="*/ 568 h 644"/>
                <a:gd name="T88" fmla="*/ 43 w 124"/>
                <a:gd name="T89" fmla="*/ 571 h 644"/>
                <a:gd name="T90" fmla="*/ 37 w 124"/>
                <a:gd name="T91" fmla="*/ 580 h 644"/>
                <a:gd name="T92" fmla="*/ 44 w 124"/>
                <a:gd name="T93" fmla="*/ 587 h 644"/>
                <a:gd name="T94" fmla="*/ 34 w 124"/>
                <a:gd name="T95" fmla="*/ 597 h 644"/>
                <a:gd name="T96" fmla="*/ 62 w 124"/>
                <a:gd name="T97" fmla="*/ 592 h 644"/>
                <a:gd name="T98" fmla="*/ 29 w 124"/>
                <a:gd name="T99" fmla="*/ 599 h 644"/>
                <a:gd name="T100" fmla="*/ 52 w 124"/>
                <a:gd name="T101" fmla="*/ 616 h 644"/>
                <a:gd name="T102" fmla="*/ 66 w 124"/>
                <a:gd name="T103" fmla="*/ 597 h 644"/>
                <a:gd name="T104" fmla="*/ 72 w 124"/>
                <a:gd name="T105" fmla="*/ 593 h 644"/>
                <a:gd name="T106" fmla="*/ 83 w 124"/>
                <a:gd name="T107" fmla="*/ 603 h 644"/>
                <a:gd name="T108" fmla="*/ 75 w 124"/>
                <a:gd name="T109" fmla="*/ 603 h 644"/>
                <a:gd name="T110" fmla="*/ 61 w 124"/>
                <a:gd name="T111" fmla="*/ 616 h 644"/>
                <a:gd name="T112" fmla="*/ 66 w 124"/>
                <a:gd name="T113" fmla="*/ 625 h 644"/>
                <a:gd name="T114" fmla="*/ 79 w 124"/>
                <a:gd name="T115" fmla="*/ 626 h 644"/>
                <a:gd name="T116" fmla="*/ 95 w 124"/>
                <a:gd name="T117" fmla="*/ 634 h 644"/>
                <a:gd name="T118" fmla="*/ 113 w 124"/>
                <a:gd name="T119" fmla="*/ 635 h 644"/>
                <a:gd name="T120" fmla="*/ 99 w 124"/>
                <a:gd name="T121" fmla="*/ 611 h 644"/>
                <a:gd name="T122" fmla="*/ 81 w 124"/>
                <a:gd name="T123" fmla="*/ 571 h 6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" h="644">
                  <a:moveTo>
                    <a:pt x="56" y="573"/>
                  </a:moveTo>
                  <a:lnTo>
                    <a:pt x="56" y="573"/>
                  </a:lnTo>
                  <a:lnTo>
                    <a:pt x="55" y="571"/>
                  </a:lnTo>
                  <a:lnTo>
                    <a:pt x="52" y="569"/>
                  </a:lnTo>
                  <a:lnTo>
                    <a:pt x="51" y="568"/>
                  </a:lnTo>
                  <a:lnTo>
                    <a:pt x="50" y="566"/>
                  </a:lnTo>
                  <a:lnTo>
                    <a:pt x="50" y="566"/>
                  </a:lnTo>
                  <a:lnTo>
                    <a:pt x="48" y="564"/>
                  </a:lnTo>
                  <a:lnTo>
                    <a:pt x="47" y="560"/>
                  </a:lnTo>
                  <a:lnTo>
                    <a:pt x="47" y="555"/>
                  </a:lnTo>
                  <a:lnTo>
                    <a:pt x="48" y="550"/>
                  </a:lnTo>
                  <a:lnTo>
                    <a:pt x="48" y="550"/>
                  </a:lnTo>
                  <a:lnTo>
                    <a:pt x="48" y="548"/>
                  </a:lnTo>
                  <a:lnTo>
                    <a:pt x="47" y="547"/>
                  </a:lnTo>
                  <a:lnTo>
                    <a:pt x="43" y="546"/>
                  </a:lnTo>
                  <a:lnTo>
                    <a:pt x="39" y="546"/>
                  </a:lnTo>
                  <a:lnTo>
                    <a:pt x="36" y="546"/>
                  </a:lnTo>
                  <a:lnTo>
                    <a:pt x="36" y="546"/>
                  </a:lnTo>
                  <a:lnTo>
                    <a:pt x="34" y="543"/>
                  </a:lnTo>
                  <a:lnTo>
                    <a:pt x="34" y="542"/>
                  </a:lnTo>
                  <a:lnTo>
                    <a:pt x="34" y="540"/>
                  </a:lnTo>
                  <a:lnTo>
                    <a:pt x="33" y="536"/>
                  </a:lnTo>
                  <a:lnTo>
                    <a:pt x="33" y="536"/>
                  </a:lnTo>
                  <a:lnTo>
                    <a:pt x="30" y="532"/>
                  </a:lnTo>
                  <a:lnTo>
                    <a:pt x="30" y="529"/>
                  </a:lnTo>
                  <a:lnTo>
                    <a:pt x="32" y="523"/>
                  </a:lnTo>
                  <a:lnTo>
                    <a:pt x="32" y="523"/>
                  </a:lnTo>
                  <a:lnTo>
                    <a:pt x="34" y="517"/>
                  </a:lnTo>
                  <a:lnTo>
                    <a:pt x="37" y="514"/>
                  </a:lnTo>
                  <a:lnTo>
                    <a:pt x="39" y="513"/>
                  </a:lnTo>
                  <a:lnTo>
                    <a:pt x="39" y="513"/>
                  </a:lnTo>
                  <a:lnTo>
                    <a:pt x="42" y="513"/>
                  </a:lnTo>
                  <a:lnTo>
                    <a:pt x="42" y="512"/>
                  </a:lnTo>
                  <a:lnTo>
                    <a:pt x="43" y="509"/>
                  </a:lnTo>
                  <a:lnTo>
                    <a:pt x="43" y="507"/>
                  </a:lnTo>
                  <a:lnTo>
                    <a:pt x="46" y="503"/>
                  </a:lnTo>
                  <a:lnTo>
                    <a:pt x="46" y="503"/>
                  </a:lnTo>
                  <a:lnTo>
                    <a:pt x="47" y="501"/>
                  </a:lnTo>
                  <a:lnTo>
                    <a:pt x="47" y="500"/>
                  </a:lnTo>
                  <a:lnTo>
                    <a:pt x="46" y="498"/>
                  </a:lnTo>
                  <a:lnTo>
                    <a:pt x="44" y="495"/>
                  </a:lnTo>
                  <a:lnTo>
                    <a:pt x="44" y="494"/>
                  </a:lnTo>
                  <a:lnTo>
                    <a:pt x="46" y="493"/>
                  </a:lnTo>
                  <a:lnTo>
                    <a:pt x="46" y="493"/>
                  </a:lnTo>
                  <a:lnTo>
                    <a:pt x="47" y="490"/>
                  </a:lnTo>
                  <a:lnTo>
                    <a:pt x="48" y="486"/>
                  </a:lnTo>
                  <a:lnTo>
                    <a:pt x="48" y="484"/>
                  </a:lnTo>
                  <a:lnTo>
                    <a:pt x="52" y="482"/>
                  </a:lnTo>
                  <a:lnTo>
                    <a:pt x="52" y="482"/>
                  </a:lnTo>
                  <a:lnTo>
                    <a:pt x="53" y="482"/>
                  </a:lnTo>
                  <a:lnTo>
                    <a:pt x="55" y="481"/>
                  </a:lnTo>
                  <a:lnTo>
                    <a:pt x="55" y="477"/>
                  </a:lnTo>
                  <a:lnTo>
                    <a:pt x="55" y="475"/>
                  </a:lnTo>
                  <a:lnTo>
                    <a:pt x="55" y="473"/>
                  </a:lnTo>
                  <a:lnTo>
                    <a:pt x="56" y="472"/>
                  </a:lnTo>
                  <a:lnTo>
                    <a:pt x="56" y="472"/>
                  </a:lnTo>
                  <a:lnTo>
                    <a:pt x="57" y="471"/>
                  </a:lnTo>
                  <a:lnTo>
                    <a:pt x="57" y="468"/>
                  </a:lnTo>
                  <a:lnTo>
                    <a:pt x="56" y="466"/>
                  </a:lnTo>
                  <a:lnTo>
                    <a:pt x="56" y="462"/>
                  </a:lnTo>
                  <a:lnTo>
                    <a:pt x="56" y="462"/>
                  </a:lnTo>
                  <a:lnTo>
                    <a:pt x="56" y="458"/>
                  </a:lnTo>
                  <a:lnTo>
                    <a:pt x="56" y="454"/>
                  </a:lnTo>
                  <a:lnTo>
                    <a:pt x="56" y="452"/>
                  </a:lnTo>
                  <a:lnTo>
                    <a:pt x="58" y="451"/>
                  </a:lnTo>
                  <a:lnTo>
                    <a:pt x="58" y="451"/>
                  </a:lnTo>
                  <a:lnTo>
                    <a:pt x="61" y="448"/>
                  </a:lnTo>
                  <a:lnTo>
                    <a:pt x="61" y="446"/>
                  </a:lnTo>
                  <a:lnTo>
                    <a:pt x="58" y="443"/>
                  </a:lnTo>
                  <a:lnTo>
                    <a:pt x="56" y="440"/>
                  </a:lnTo>
                  <a:lnTo>
                    <a:pt x="56" y="440"/>
                  </a:lnTo>
                  <a:lnTo>
                    <a:pt x="55" y="439"/>
                  </a:lnTo>
                  <a:lnTo>
                    <a:pt x="56" y="438"/>
                  </a:lnTo>
                  <a:lnTo>
                    <a:pt x="62" y="438"/>
                  </a:lnTo>
                  <a:lnTo>
                    <a:pt x="62" y="438"/>
                  </a:lnTo>
                  <a:lnTo>
                    <a:pt x="63" y="438"/>
                  </a:lnTo>
                  <a:lnTo>
                    <a:pt x="63" y="437"/>
                  </a:lnTo>
                  <a:lnTo>
                    <a:pt x="63" y="434"/>
                  </a:lnTo>
                  <a:lnTo>
                    <a:pt x="62" y="432"/>
                  </a:lnTo>
                  <a:lnTo>
                    <a:pt x="60" y="432"/>
                  </a:lnTo>
                  <a:lnTo>
                    <a:pt x="60" y="432"/>
                  </a:lnTo>
                  <a:lnTo>
                    <a:pt x="56" y="432"/>
                  </a:lnTo>
                  <a:lnTo>
                    <a:pt x="55" y="430"/>
                  </a:lnTo>
                  <a:lnTo>
                    <a:pt x="53" y="428"/>
                  </a:lnTo>
                  <a:lnTo>
                    <a:pt x="56" y="424"/>
                  </a:lnTo>
                  <a:lnTo>
                    <a:pt x="56" y="424"/>
                  </a:lnTo>
                  <a:lnTo>
                    <a:pt x="56" y="423"/>
                  </a:lnTo>
                  <a:lnTo>
                    <a:pt x="56" y="421"/>
                  </a:lnTo>
                  <a:lnTo>
                    <a:pt x="56" y="419"/>
                  </a:lnTo>
                  <a:lnTo>
                    <a:pt x="53" y="418"/>
                  </a:lnTo>
                  <a:lnTo>
                    <a:pt x="53" y="415"/>
                  </a:lnTo>
                  <a:lnTo>
                    <a:pt x="53" y="415"/>
                  </a:lnTo>
                  <a:lnTo>
                    <a:pt x="55" y="411"/>
                  </a:lnTo>
                  <a:lnTo>
                    <a:pt x="53" y="409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1" y="405"/>
                  </a:lnTo>
                  <a:lnTo>
                    <a:pt x="51" y="400"/>
                  </a:lnTo>
                  <a:lnTo>
                    <a:pt x="52" y="395"/>
                  </a:lnTo>
                  <a:lnTo>
                    <a:pt x="55" y="392"/>
                  </a:lnTo>
                  <a:lnTo>
                    <a:pt x="55" y="392"/>
                  </a:lnTo>
                  <a:lnTo>
                    <a:pt x="55" y="392"/>
                  </a:lnTo>
                  <a:lnTo>
                    <a:pt x="56" y="390"/>
                  </a:lnTo>
                  <a:lnTo>
                    <a:pt x="56" y="386"/>
                  </a:lnTo>
                  <a:lnTo>
                    <a:pt x="55" y="377"/>
                  </a:lnTo>
                  <a:lnTo>
                    <a:pt x="55" y="377"/>
                  </a:lnTo>
                  <a:lnTo>
                    <a:pt x="55" y="374"/>
                  </a:lnTo>
                  <a:lnTo>
                    <a:pt x="53" y="372"/>
                  </a:lnTo>
                  <a:lnTo>
                    <a:pt x="52" y="369"/>
                  </a:lnTo>
                  <a:lnTo>
                    <a:pt x="52" y="367"/>
                  </a:lnTo>
                  <a:lnTo>
                    <a:pt x="52" y="367"/>
                  </a:lnTo>
                  <a:lnTo>
                    <a:pt x="52" y="365"/>
                  </a:lnTo>
                  <a:lnTo>
                    <a:pt x="55" y="363"/>
                  </a:lnTo>
                  <a:lnTo>
                    <a:pt x="55" y="360"/>
                  </a:lnTo>
                  <a:lnTo>
                    <a:pt x="56" y="357"/>
                  </a:lnTo>
                  <a:lnTo>
                    <a:pt x="56" y="357"/>
                  </a:lnTo>
                  <a:lnTo>
                    <a:pt x="57" y="350"/>
                  </a:lnTo>
                  <a:lnTo>
                    <a:pt x="58" y="349"/>
                  </a:lnTo>
                  <a:lnTo>
                    <a:pt x="60" y="348"/>
                  </a:lnTo>
                  <a:lnTo>
                    <a:pt x="60" y="348"/>
                  </a:lnTo>
                  <a:lnTo>
                    <a:pt x="61" y="346"/>
                  </a:lnTo>
                  <a:lnTo>
                    <a:pt x="61" y="344"/>
                  </a:lnTo>
                  <a:lnTo>
                    <a:pt x="61" y="338"/>
                  </a:lnTo>
                  <a:lnTo>
                    <a:pt x="61" y="338"/>
                  </a:lnTo>
                  <a:lnTo>
                    <a:pt x="62" y="336"/>
                  </a:lnTo>
                  <a:lnTo>
                    <a:pt x="65" y="335"/>
                  </a:lnTo>
                  <a:lnTo>
                    <a:pt x="67" y="335"/>
                  </a:lnTo>
                  <a:lnTo>
                    <a:pt x="69" y="334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69" y="329"/>
                  </a:lnTo>
                  <a:lnTo>
                    <a:pt x="67" y="327"/>
                  </a:lnTo>
                  <a:lnTo>
                    <a:pt x="66" y="326"/>
                  </a:lnTo>
                  <a:lnTo>
                    <a:pt x="65" y="324"/>
                  </a:lnTo>
                  <a:lnTo>
                    <a:pt x="65" y="324"/>
                  </a:lnTo>
                  <a:lnTo>
                    <a:pt x="66" y="316"/>
                  </a:lnTo>
                  <a:lnTo>
                    <a:pt x="65" y="305"/>
                  </a:lnTo>
                  <a:lnTo>
                    <a:pt x="65" y="305"/>
                  </a:lnTo>
                  <a:lnTo>
                    <a:pt x="66" y="298"/>
                  </a:lnTo>
                  <a:lnTo>
                    <a:pt x="69" y="294"/>
                  </a:lnTo>
                  <a:lnTo>
                    <a:pt x="75" y="291"/>
                  </a:lnTo>
                  <a:lnTo>
                    <a:pt x="75" y="291"/>
                  </a:lnTo>
                  <a:lnTo>
                    <a:pt x="76" y="289"/>
                  </a:lnTo>
                  <a:lnTo>
                    <a:pt x="76" y="287"/>
                  </a:lnTo>
                  <a:lnTo>
                    <a:pt x="75" y="282"/>
                  </a:lnTo>
                  <a:lnTo>
                    <a:pt x="75" y="275"/>
                  </a:lnTo>
                  <a:lnTo>
                    <a:pt x="75" y="274"/>
                  </a:lnTo>
                  <a:lnTo>
                    <a:pt x="75" y="273"/>
                  </a:lnTo>
                  <a:lnTo>
                    <a:pt x="75" y="273"/>
                  </a:lnTo>
                  <a:lnTo>
                    <a:pt x="77" y="270"/>
                  </a:lnTo>
                  <a:lnTo>
                    <a:pt x="77" y="268"/>
                  </a:lnTo>
                  <a:lnTo>
                    <a:pt x="79" y="264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1" y="260"/>
                  </a:lnTo>
                  <a:lnTo>
                    <a:pt x="83" y="258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4" y="246"/>
                  </a:lnTo>
                  <a:lnTo>
                    <a:pt x="83" y="244"/>
                  </a:lnTo>
                  <a:lnTo>
                    <a:pt x="81" y="241"/>
                  </a:lnTo>
                  <a:lnTo>
                    <a:pt x="80" y="237"/>
                  </a:lnTo>
                  <a:lnTo>
                    <a:pt x="80" y="237"/>
                  </a:lnTo>
                  <a:lnTo>
                    <a:pt x="79" y="231"/>
                  </a:lnTo>
                  <a:lnTo>
                    <a:pt x="77" y="227"/>
                  </a:lnTo>
                  <a:lnTo>
                    <a:pt x="75" y="223"/>
                  </a:lnTo>
                  <a:lnTo>
                    <a:pt x="75" y="223"/>
                  </a:lnTo>
                  <a:lnTo>
                    <a:pt x="74" y="219"/>
                  </a:lnTo>
                  <a:lnTo>
                    <a:pt x="74" y="214"/>
                  </a:lnTo>
                  <a:lnTo>
                    <a:pt x="74" y="209"/>
                  </a:lnTo>
                  <a:lnTo>
                    <a:pt x="75" y="208"/>
                  </a:lnTo>
                  <a:lnTo>
                    <a:pt x="75" y="208"/>
                  </a:lnTo>
                  <a:lnTo>
                    <a:pt x="77" y="207"/>
                  </a:lnTo>
                  <a:lnTo>
                    <a:pt x="77" y="203"/>
                  </a:lnTo>
                  <a:lnTo>
                    <a:pt x="79" y="199"/>
                  </a:lnTo>
                  <a:lnTo>
                    <a:pt x="80" y="198"/>
                  </a:lnTo>
                  <a:lnTo>
                    <a:pt x="81" y="197"/>
                  </a:lnTo>
                  <a:lnTo>
                    <a:pt x="81" y="197"/>
                  </a:lnTo>
                  <a:lnTo>
                    <a:pt x="83" y="197"/>
                  </a:lnTo>
                  <a:lnTo>
                    <a:pt x="84" y="195"/>
                  </a:lnTo>
                  <a:lnTo>
                    <a:pt x="84" y="191"/>
                  </a:lnTo>
                  <a:lnTo>
                    <a:pt x="81" y="183"/>
                  </a:lnTo>
                  <a:lnTo>
                    <a:pt x="81" y="183"/>
                  </a:lnTo>
                  <a:lnTo>
                    <a:pt x="81" y="179"/>
                  </a:lnTo>
                  <a:lnTo>
                    <a:pt x="83" y="177"/>
                  </a:lnTo>
                  <a:lnTo>
                    <a:pt x="85" y="176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6" y="171"/>
                  </a:lnTo>
                  <a:lnTo>
                    <a:pt x="88" y="167"/>
                  </a:lnTo>
                  <a:lnTo>
                    <a:pt x="89" y="163"/>
                  </a:lnTo>
                  <a:lnTo>
                    <a:pt x="91" y="161"/>
                  </a:lnTo>
                  <a:lnTo>
                    <a:pt x="91" y="161"/>
                  </a:lnTo>
                  <a:lnTo>
                    <a:pt x="94" y="160"/>
                  </a:lnTo>
                  <a:lnTo>
                    <a:pt x="95" y="156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96" y="147"/>
                  </a:lnTo>
                  <a:lnTo>
                    <a:pt x="99" y="146"/>
                  </a:lnTo>
                  <a:lnTo>
                    <a:pt x="105" y="142"/>
                  </a:lnTo>
                  <a:lnTo>
                    <a:pt x="105" y="142"/>
                  </a:lnTo>
                  <a:lnTo>
                    <a:pt x="105" y="142"/>
                  </a:lnTo>
                  <a:lnTo>
                    <a:pt x="105" y="141"/>
                  </a:lnTo>
                  <a:lnTo>
                    <a:pt x="104" y="138"/>
                  </a:lnTo>
                  <a:lnTo>
                    <a:pt x="103" y="136"/>
                  </a:lnTo>
                  <a:lnTo>
                    <a:pt x="103" y="134"/>
                  </a:lnTo>
                  <a:lnTo>
                    <a:pt x="104" y="133"/>
                  </a:lnTo>
                  <a:lnTo>
                    <a:pt x="104" y="133"/>
                  </a:lnTo>
                  <a:lnTo>
                    <a:pt x="105" y="132"/>
                  </a:lnTo>
                  <a:lnTo>
                    <a:pt x="105" y="130"/>
                  </a:lnTo>
                  <a:lnTo>
                    <a:pt x="104" y="125"/>
                  </a:lnTo>
                  <a:lnTo>
                    <a:pt x="103" y="120"/>
                  </a:lnTo>
                  <a:lnTo>
                    <a:pt x="103" y="119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04" y="115"/>
                  </a:lnTo>
                  <a:lnTo>
                    <a:pt x="104" y="113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7" y="104"/>
                  </a:lnTo>
                  <a:lnTo>
                    <a:pt x="112" y="101"/>
                  </a:lnTo>
                  <a:lnTo>
                    <a:pt x="117" y="97"/>
                  </a:lnTo>
                  <a:lnTo>
                    <a:pt x="121" y="95"/>
                  </a:lnTo>
                  <a:lnTo>
                    <a:pt x="121" y="95"/>
                  </a:lnTo>
                  <a:lnTo>
                    <a:pt x="122" y="87"/>
                  </a:lnTo>
                  <a:lnTo>
                    <a:pt x="123" y="77"/>
                  </a:lnTo>
                  <a:lnTo>
                    <a:pt x="123" y="77"/>
                  </a:lnTo>
                  <a:lnTo>
                    <a:pt x="117" y="81"/>
                  </a:lnTo>
                  <a:lnTo>
                    <a:pt x="116" y="81"/>
                  </a:lnTo>
                  <a:lnTo>
                    <a:pt x="114" y="81"/>
                  </a:lnTo>
                  <a:lnTo>
                    <a:pt x="114" y="81"/>
                  </a:lnTo>
                  <a:lnTo>
                    <a:pt x="113" y="73"/>
                  </a:lnTo>
                  <a:lnTo>
                    <a:pt x="113" y="68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9" y="62"/>
                  </a:lnTo>
                  <a:lnTo>
                    <a:pt x="108" y="57"/>
                  </a:lnTo>
                  <a:lnTo>
                    <a:pt x="108" y="54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3" y="49"/>
                  </a:lnTo>
                  <a:lnTo>
                    <a:pt x="100" y="47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102" y="38"/>
                  </a:lnTo>
                  <a:lnTo>
                    <a:pt x="103" y="35"/>
                  </a:lnTo>
                  <a:lnTo>
                    <a:pt x="103" y="31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28"/>
                  </a:lnTo>
                  <a:lnTo>
                    <a:pt x="103" y="26"/>
                  </a:lnTo>
                  <a:lnTo>
                    <a:pt x="100" y="25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6" y="20"/>
                  </a:lnTo>
                  <a:lnTo>
                    <a:pt x="96" y="17"/>
                  </a:lnTo>
                  <a:lnTo>
                    <a:pt x="96" y="14"/>
                  </a:lnTo>
                  <a:lnTo>
                    <a:pt x="96" y="10"/>
                  </a:lnTo>
                  <a:lnTo>
                    <a:pt x="95" y="7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1" y="3"/>
                  </a:lnTo>
                  <a:lnTo>
                    <a:pt x="90" y="1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6" y="6"/>
                  </a:lnTo>
                  <a:lnTo>
                    <a:pt x="85" y="9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9" y="20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80" y="33"/>
                  </a:lnTo>
                  <a:lnTo>
                    <a:pt x="81" y="43"/>
                  </a:lnTo>
                  <a:lnTo>
                    <a:pt x="81" y="54"/>
                  </a:lnTo>
                  <a:lnTo>
                    <a:pt x="80" y="63"/>
                  </a:lnTo>
                  <a:lnTo>
                    <a:pt x="80" y="63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4" y="89"/>
                  </a:lnTo>
                  <a:lnTo>
                    <a:pt x="75" y="90"/>
                  </a:lnTo>
                  <a:lnTo>
                    <a:pt x="76" y="91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5" y="96"/>
                  </a:lnTo>
                  <a:lnTo>
                    <a:pt x="75" y="100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4" y="120"/>
                  </a:lnTo>
                  <a:lnTo>
                    <a:pt x="71" y="130"/>
                  </a:lnTo>
                  <a:lnTo>
                    <a:pt x="69" y="144"/>
                  </a:lnTo>
                  <a:lnTo>
                    <a:pt x="69" y="144"/>
                  </a:lnTo>
                  <a:lnTo>
                    <a:pt x="67" y="148"/>
                  </a:lnTo>
                  <a:lnTo>
                    <a:pt x="66" y="152"/>
                  </a:lnTo>
                  <a:lnTo>
                    <a:pt x="65" y="156"/>
                  </a:lnTo>
                  <a:lnTo>
                    <a:pt x="65" y="160"/>
                  </a:lnTo>
                  <a:lnTo>
                    <a:pt x="65" y="160"/>
                  </a:lnTo>
                  <a:lnTo>
                    <a:pt x="65" y="163"/>
                  </a:lnTo>
                  <a:lnTo>
                    <a:pt x="62" y="167"/>
                  </a:lnTo>
                  <a:lnTo>
                    <a:pt x="58" y="172"/>
                  </a:lnTo>
                  <a:lnTo>
                    <a:pt x="58" y="172"/>
                  </a:lnTo>
                  <a:lnTo>
                    <a:pt x="57" y="174"/>
                  </a:lnTo>
                  <a:lnTo>
                    <a:pt x="57" y="175"/>
                  </a:lnTo>
                  <a:lnTo>
                    <a:pt x="60" y="180"/>
                  </a:lnTo>
                  <a:lnTo>
                    <a:pt x="62" y="185"/>
                  </a:lnTo>
                  <a:lnTo>
                    <a:pt x="63" y="189"/>
                  </a:lnTo>
                  <a:lnTo>
                    <a:pt x="63" y="189"/>
                  </a:lnTo>
                  <a:lnTo>
                    <a:pt x="62" y="193"/>
                  </a:lnTo>
                  <a:lnTo>
                    <a:pt x="60" y="197"/>
                  </a:lnTo>
                  <a:lnTo>
                    <a:pt x="58" y="200"/>
                  </a:lnTo>
                  <a:lnTo>
                    <a:pt x="58" y="205"/>
                  </a:lnTo>
                  <a:lnTo>
                    <a:pt x="58" y="205"/>
                  </a:lnTo>
                  <a:lnTo>
                    <a:pt x="58" y="214"/>
                  </a:lnTo>
                  <a:lnTo>
                    <a:pt x="58" y="223"/>
                  </a:lnTo>
                  <a:lnTo>
                    <a:pt x="58" y="236"/>
                  </a:lnTo>
                  <a:lnTo>
                    <a:pt x="58" y="236"/>
                  </a:lnTo>
                  <a:lnTo>
                    <a:pt x="57" y="238"/>
                  </a:lnTo>
                  <a:lnTo>
                    <a:pt x="56" y="240"/>
                  </a:lnTo>
                  <a:lnTo>
                    <a:pt x="55" y="242"/>
                  </a:lnTo>
                  <a:lnTo>
                    <a:pt x="55" y="246"/>
                  </a:lnTo>
                  <a:lnTo>
                    <a:pt x="55" y="246"/>
                  </a:lnTo>
                  <a:lnTo>
                    <a:pt x="55" y="251"/>
                  </a:lnTo>
                  <a:lnTo>
                    <a:pt x="53" y="254"/>
                  </a:lnTo>
                  <a:lnTo>
                    <a:pt x="51" y="259"/>
                  </a:lnTo>
                  <a:lnTo>
                    <a:pt x="50" y="264"/>
                  </a:lnTo>
                  <a:lnTo>
                    <a:pt x="50" y="264"/>
                  </a:lnTo>
                  <a:lnTo>
                    <a:pt x="48" y="271"/>
                  </a:lnTo>
                  <a:lnTo>
                    <a:pt x="44" y="280"/>
                  </a:lnTo>
                  <a:lnTo>
                    <a:pt x="39" y="294"/>
                  </a:lnTo>
                  <a:lnTo>
                    <a:pt x="39" y="294"/>
                  </a:lnTo>
                  <a:lnTo>
                    <a:pt x="36" y="303"/>
                  </a:lnTo>
                  <a:lnTo>
                    <a:pt x="34" y="306"/>
                  </a:lnTo>
                  <a:lnTo>
                    <a:pt x="32" y="306"/>
                  </a:lnTo>
                  <a:lnTo>
                    <a:pt x="32" y="306"/>
                  </a:lnTo>
                  <a:lnTo>
                    <a:pt x="29" y="307"/>
                  </a:lnTo>
                  <a:lnTo>
                    <a:pt x="29" y="308"/>
                  </a:lnTo>
                  <a:lnTo>
                    <a:pt x="29" y="312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32" y="321"/>
                  </a:lnTo>
                  <a:lnTo>
                    <a:pt x="30" y="326"/>
                  </a:lnTo>
                  <a:lnTo>
                    <a:pt x="30" y="330"/>
                  </a:lnTo>
                  <a:lnTo>
                    <a:pt x="32" y="335"/>
                  </a:lnTo>
                  <a:lnTo>
                    <a:pt x="32" y="335"/>
                  </a:lnTo>
                  <a:lnTo>
                    <a:pt x="34" y="339"/>
                  </a:lnTo>
                  <a:lnTo>
                    <a:pt x="34" y="343"/>
                  </a:lnTo>
                  <a:lnTo>
                    <a:pt x="33" y="349"/>
                  </a:lnTo>
                  <a:lnTo>
                    <a:pt x="33" y="349"/>
                  </a:lnTo>
                  <a:lnTo>
                    <a:pt x="29" y="355"/>
                  </a:lnTo>
                  <a:lnTo>
                    <a:pt x="29" y="358"/>
                  </a:lnTo>
                  <a:lnTo>
                    <a:pt x="28" y="362"/>
                  </a:lnTo>
                  <a:lnTo>
                    <a:pt x="28" y="362"/>
                  </a:lnTo>
                  <a:lnTo>
                    <a:pt x="28" y="365"/>
                  </a:lnTo>
                  <a:lnTo>
                    <a:pt x="27" y="369"/>
                  </a:lnTo>
                  <a:lnTo>
                    <a:pt x="25" y="373"/>
                  </a:lnTo>
                  <a:lnTo>
                    <a:pt x="27" y="378"/>
                  </a:lnTo>
                  <a:lnTo>
                    <a:pt x="27" y="378"/>
                  </a:lnTo>
                  <a:lnTo>
                    <a:pt x="28" y="382"/>
                  </a:lnTo>
                  <a:lnTo>
                    <a:pt x="28" y="385"/>
                  </a:lnTo>
                  <a:lnTo>
                    <a:pt x="27" y="386"/>
                  </a:lnTo>
                  <a:lnTo>
                    <a:pt x="25" y="387"/>
                  </a:lnTo>
                  <a:lnTo>
                    <a:pt x="25" y="387"/>
                  </a:lnTo>
                  <a:lnTo>
                    <a:pt x="23" y="387"/>
                  </a:lnTo>
                  <a:lnTo>
                    <a:pt x="22" y="391"/>
                  </a:lnTo>
                  <a:lnTo>
                    <a:pt x="19" y="402"/>
                  </a:lnTo>
                  <a:lnTo>
                    <a:pt x="19" y="402"/>
                  </a:lnTo>
                  <a:lnTo>
                    <a:pt x="19" y="409"/>
                  </a:lnTo>
                  <a:lnTo>
                    <a:pt x="19" y="411"/>
                  </a:lnTo>
                  <a:lnTo>
                    <a:pt x="22" y="413"/>
                  </a:lnTo>
                  <a:lnTo>
                    <a:pt x="25" y="411"/>
                  </a:lnTo>
                  <a:lnTo>
                    <a:pt x="25" y="411"/>
                  </a:lnTo>
                  <a:lnTo>
                    <a:pt x="28" y="410"/>
                  </a:lnTo>
                  <a:lnTo>
                    <a:pt x="29" y="407"/>
                  </a:lnTo>
                  <a:lnTo>
                    <a:pt x="30" y="399"/>
                  </a:lnTo>
                  <a:lnTo>
                    <a:pt x="30" y="390"/>
                  </a:lnTo>
                  <a:lnTo>
                    <a:pt x="30" y="387"/>
                  </a:lnTo>
                  <a:lnTo>
                    <a:pt x="32" y="386"/>
                  </a:lnTo>
                  <a:lnTo>
                    <a:pt x="32" y="386"/>
                  </a:lnTo>
                  <a:lnTo>
                    <a:pt x="34" y="386"/>
                  </a:lnTo>
                  <a:lnTo>
                    <a:pt x="34" y="383"/>
                  </a:lnTo>
                  <a:lnTo>
                    <a:pt x="36" y="382"/>
                  </a:lnTo>
                  <a:lnTo>
                    <a:pt x="38" y="381"/>
                  </a:lnTo>
                  <a:lnTo>
                    <a:pt x="38" y="381"/>
                  </a:lnTo>
                  <a:lnTo>
                    <a:pt x="39" y="381"/>
                  </a:lnTo>
                  <a:lnTo>
                    <a:pt x="39" y="382"/>
                  </a:lnTo>
                  <a:lnTo>
                    <a:pt x="41" y="385"/>
                  </a:lnTo>
                  <a:lnTo>
                    <a:pt x="42" y="386"/>
                  </a:lnTo>
                  <a:lnTo>
                    <a:pt x="42" y="386"/>
                  </a:lnTo>
                  <a:lnTo>
                    <a:pt x="43" y="387"/>
                  </a:lnTo>
                  <a:lnTo>
                    <a:pt x="44" y="388"/>
                  </a:lnTo>
                  <a:lnTo>
                    <a:pt x="44" y="391"/>
                  </a:lnTo>
                  <a:lnTo>
                    <a:pt x="42" y="392"/>
                  </a:lnTo>
                  <a:lnTo>
                    <a:pt x="42" y="392"/>
                  </a:lnTo>
                  <a:lnTo>
                    <a:pt x="41" y="393"/>
                  </a:lnTo>
                  <a:lnTo>
                    <a:pt x="41" y="395"/>
                  </a:lnTo>
                  <a:lnTo>
                    <a:pt x="41" y="399"/>
                  </a:lnTo>
                  <a:lnTo>
                    <a:pt x="42" y="401"/>
                  </a:lnTo>
                  <a:lnTo>
                    <a:pt x="41" y="405"/>
                  </a:lnTo>
                  <a:lnTo>
                    <a:pt x="41" y="405"/>
                  </a:lnTo>
                  <a:lnTo>
                    <a:pt x="38" y="410"/>
                  </a:lnTo>
                  <a:lnTo>
                    <a:pt x="37" y="413"/>
                  </a:lnTo>
                  <a:lnTo>
                    <a:pt x="38" y="416"/>
                  </a:lnTo>
                  <a:lnTo>
                    <a:pt x="38" y="416"/>
                  </a:lnTo>
                  <a:lnTo>
                    <a:pt x="38" y="419"/>
                  </a:lnTo>
                  <a:lnTo>
                    <a:pt x="37" y="420"/>
                  </a:lnTo>
                  <a:lnTo>
                    <a:pt x="36" y="421"/>
                  </a:lnTo>
                  <a:lnTo>
                    <a:pt x="36" y="425"/>
                  </a:lnTo>
                  <a:lnTo>
                    <a:pt x="36" y="425"/>
                  </a:lnTo>
                  <a:lnTo>
                    <a:pt x="36" y="428"/>
                  </a:lnTo>
                  <a:lnTo>
                    <a:pt x="36" y="430"/>
                  </a:lnTo>
                  <a:lnTo>
                    <a:pt x="37" y="432"/>
                  </a:lnTo>
                  <a:lnTo>
                    <a:pt x="36" y="432"/>
                  </a:lnTo>
                  <a:lnTo>
                    <a:pt x="36" y="432"/>
                  </a:lnTo>
                  <a:lnTo>
                    <a:pt x="36" y="434"/>
                  </a:lnTo>
                  <a:lnTo>
                    <a:pt x="36" y="435"/>
                  </a:lnTo>
                  <a:lnTo>
                    <a:pt x="37" y="437"/>
                  </a:lnTo>
                  <a:lnTo>
                    <a:pt x="36" y="438"/>
                  </a:lnTo>
                  <a:lnTo>
                    <a:pt x="36" y="438"/>
                  </a:lnTo>
                  <a:lnTo>
                    <a:pt x="34" y="439"/>
                  </a:lnTo>
                  <a:lnTo>
                    <a:pt x="34" y="442"/>
                  </a:lnTo>
                  <a:lnTo>
                    <a:pt x="36" y="447"/>
                  </a:lnTo>
                  <a:lnTo>
                    <a:pt x="36" y="447"/>
                  </a:lnTo>
                  <a:lnTo>
                    <a:pt x="36" y="448"/>
                  </a:lnTo>
                  <a:lnTo>
                    <a:pt x="34" y="449"/>
                  </a:lnTo>
                  <a:lnTo>
                    <a:pt x="32" y="449"/>
                  </a:lnTo>
                  <a:lnTo>
                    <a:pt x="29" y="451"/>
                  </a:lnTo>
                  <a:lnTo>
                    <a:pt x="29" y="451"/>
                  </a:lnTo>
                  <a:lnTo>
                    <a:pt x="28" y="453"/>
                  </a:lnTo>
                  <a:lnTo>
                    <a:pt x="29" y="456"/>
                  </a:lnTo>
                  <a:lnTo>
                    <a:pt x="30" y="458"/>
                  </a:lnTo>
                  <a:lnTo>
                    <a:pt x="30" y="461"/>
                  </a:lnTo>
                  <a:lnTo>
                    <a:pt x="30" y="461"/>
                  </a:lnTo>
                  <a:lnTo>
                    <a:pt x="28" y="462"/>
                  </a:lnTo>
                  <a:lnTo>
                    <a:pt x="25" y="461"/>
                  </a:lnTo>
                  <a:lnTo>
                    <a:pt x="20" y="457"/>
                  </a:lnTo>
                  <a:lnTo>
                    <a:pt x="20" y="457"/>
                  </a:lnTo>
                  <a:lnTo>
                    <a:pt x="20" y="454"/>
                  </a:lnTo>
                  <a:lnTo>
                    <a:pt x="22" y="452"/>
                  </a:lnTo>
                  <a:lnTo>
                    <a:pt x="27" y="447"/>
                  </a:lnTo>
                  <a:lnTo>
                    <a:pt x="27" y="447"/>
                  </a:lnTo>
                  <a:lnTo>
                    <a:pt x="28" y="446"/>
                  </a:lnTo>
                  <a:lnTo>
                    <a:pt x="28" y="443"/>
                  </a:lnTo>
                  <a:lnTo>
                    <a:pt x="27" y="439"/>
                  </a:lnTo>
                  <a:lnTo>
                    <a:pt x="23" y="437"/>
                  </a:lnTo>
                  <a:lnTo>
                    <a:pt x="22" y="437"/>
                  </a:lnTo>
                  <a:lnTo>
                    <a:pt x="19" y="437"/>
                  </a:lnTo>
                  <a:lnTo>
                    <a:pt x="19" y="437"/>
                  </a:lnTo>
                  <a:lnTo>
                    <a:pt x="18" y="438"/>
                  </a:lnTo>
                  <a:lnTo>
                    <a:pt x="18" y="439"/>
                  </a:lnTo>
                  <a:lnTo>
                    <a:pt x="20" y="442"/>
                  </a:lnTo>
                  <a:lnTo>
                    <a:pt x="23" y="444"/>
                  </a:lnTo>
                  <a:lnTo>
                    <a:pt x="24" y="448"/>
                  </a:lnTo>
                  <a:lnTo>
                    <a:pt x="24" y="448"/>
                  </a:lnTo>
                  <a:lnTo>
                    <a:pt x="24" y="449"/>
                  </a:lnTo>
                  <a:lnTo>
                    <a:pt x="23" y="449"/>
                  </a:lnTo>
                  <a:lnTo>
                    <a:pt x="20" y="449"/>
                  </a:lnTo>
                  <a:lnTo>
                    <a:pt x="18" y="449"/>
                  </a:lnTo>
                  <a:lnTo>
                    <a:pt x="16" y="451"/>
                  </a:lnTo>
                  <a:lnTo>
                    <a:pt x="16" y="452"/>
                  </a:lnTo>
                  <a:lnTo>
                    <a:pt x="16" y="452"/>
                  </a:lnTo>
                  <a:lnTo>
                    <a:pt x="15" y="454"/>
                  </a:lnTo>
                  <a:lnTo>
                    <a:pt x="14" y="454"/>
                  </a:lnTo>
                  <a:lnTo>
                    <a:pt x="11" y="456"/>
                  </a:lnTo>
                  <a:lnTo>
                    <a:pt x="9" y="457"/>
                  </a:lnTo>
                  <a:lnTo>
                    <a:pt x="9" y="457"/>
                  </a:lnTo>
                  <a:lnTo>
                    <a:pt x="8" y="460"/>
                  </a:lnTo>
                  <a:lnTo>
                    <a:pt x="9" y="462"/>
                  </a:lnTo>
                  <a:lnTo>
                    <a:pt x="10" y="463"/>
                  </a:lnTo>
                  <a:lnTo>
                    <a:pt x="9" y="465"/>
                  </a:lnTo>
                  <a:lnTo>
                    <a:pt x="9" y="465"/>
                  </a:lnTo>
                  <a:lnTo>
                    <a:pt x="4" y="468"/>
                  </a:lnTo>
                  <a:lnTo>
                    <a:pt x="1" y="471"/>
                  </a:lnTo>
                  <a:lnTo>
                    <a:pt x="0" y="473"/>
                  </a:lnTo>
                  <a:lnTo>
                    <a:pt x="0" y="473"/>
                  </a:lnTo>
                  <a:lnTo>
                    <a:pt x="0" y="475"/>
                  </a:lnTo>
                  <a:lnTo>
                    <a:pt x="1" y="476"/>
                  </a:lnTo>
                  <a:lnTo>
                    <a:pt x="3" y="475"/>
                  </a:lnTo>
                  <a:lnTo>
                    <a:pt x="4" y="473"/>
                  </a:lnTo>
                  <a:lnTo>
                    <a:pt x="4" y="473"/>
                  </a:lnTo>
                  <a:lnTo>
                    <a:pt x="4" y="472"/>
                  </a:lnTo>
                  <a:lnTo>
                    <a:pt x="6" y="471"/>
                  </a:lnTo>
                  <a:lnTo>
                    <a:pt x="9" y="471"/>
                  </a:lnTo>
                  <a:lnTo>
                    <a:pt x="10" y="473"/>
                  </a:lnTo>
                  <a:lnTo>
                    <a:pt x="10" y="473"/>
                  </a:lnTo>
                  <a:lnTo>
                    <a:pt x="11" y="476"/>
                  </a:lnTo>
                  <a:lnTo>
                    <a:pt x="13" y="475"/>
                  </a:lnTo>
                  <a:lnTo>
                    <a:pt x="15" y="475"/>
                  </a:lnTo>
                  <a:lnTo>
                    <a:pt x="19" y="475"/>
                  </a:lnTo>
                  <a:lnTo>
                    <a:pt x="19" y="475"/>
                  </a:lnTo>
                  <a:lnTo>
                    <a:pt x="20" y="476"/>
                  </a:lnTo>
                  <a:lnTo>
                    <a:pt x="22" y="479"/>
                  </a:lnTo>
                  <a:lnTo>
                    <a:pt x="22" y="481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8" y="482"/>
                  </a:lnTo>
                  <a:lnTo>
                    <a:pt x="16" y="485"/>
                  </a:lnTo>
                  <a:lnTo>
                    <a:pt x="15" y="487"/>
                  </a:lnTo>
                  <a:lnTo>
                    <a:pt x="15" y="491"/>
                  </a:lnTo>
                  <a:lnTo>
                    <a:pt x="15" y="491"/>
                  </a:lnTo>
                  <a:lnTo>
                    <a:pt x="15" y="493"/>
                  </a:lnTo>
                  <a:lnTo>
                    <a:pt x="16" y="493"/>
                  </a:lnTo>
                  <a:lnTo>
                    <a:pt x="20" y="493"/>
                  </a:lnTo>
                  <a:lnTo>
                    <a:pt x="25" y="493"/>
                  </a:lnTo>
                  <a:lnTo>
                    <a:pt x="29" y="493"/>
                  </a:lnTo>
                  <a:lnTo>
                    <a:pt x="29" y="493"/>
                  </a:lnTo>
                  <a:lnTo>
                    <a:pt x="30" y="494"/>
                  </a:lnTo>
                  <a:lnTo>
                    <a:pt x="30" y="496"/>
                  </a:lnTo>
                  <a:lnTo>
                    <a:pt x="30" y="498"/>
                  </a:lnTo>
                  <a:lnTo>
                    <a:pt x="29" y="498"/>
                  </a:lnTo>
                  <a:lnTo>
                    <a:pt x="29" y="498"/>
                  </a:lnTo>
                  <a:lnTo>
                    <a:pt x="24" y="495"/>
                  </a:lnTo>
                  <a:lnTo>
                    <a:pt x="22" y="494"/>
                  </a:lnTo>
                  <a:lnTo>
                    <a:pt x="19" y="495"/>
                  </a:lnTo>
                  <a:lnTo>
                    <a:pt x="19" y="495"/>
                  </a:lnTo>
                  <a:lnTo>
                    <a:pt x="18" y="498"/>
                  </a:lnTo>
                  <a:lnTo>
                    <a:pt x="15" y="498"/>
                  </a:lnTo>
                  <a:lnTo>
                    <a:pt x="11" y="496"/>
                  </a:lnTo>
                  <a:lnTo>
                    <a:pt x="11" y="496"/>
                  </a:lnTo>
                  <a:lnTo>
                    <a:pt x="8" y="496"/>
                  </a:lnTo>
                  <a:lnTo>
                    <a:pt x="4" y="499"/>
                  </a:lnTo>
                  <a:lnTo>
                    <a:pt x="1" y="501"/>
                  </a:lnTo>
                  <a:lnTo>
                    <a:pt x="0" y="503"/>
                  </a:lnTo>
                  <a:lnTo>
                    <a:pt x="1" y="504"/>
                  </a:lnTo>
                  <a:lnTo>
                    <a:pt x="1" y="504"/>
                  </a:lnTo>
                  <a:lnTo>
                    <a:pt x="4" y="507"/>
                  </a:lnTo>
                  <a:lnTo>
                    <a:pt x="5" y="509"/>
                  </a:lnTo>
                  <a:lnTo>
                    <a:pt x="5" y="510"/>
                  </a:lnTo>
                  <a:lnTo>
                    <a:pt x="6" y="510"/>
                  </a:lnTo>
                  <a:lnTo>
                    <a:pt x="6" y="510"/>
                  </a:lnTo>
                  <a:lnTo>
                    <a:pt x="10" y="509"/>
                  </a:lnTo>
                  <a:lnTo>
                    <a:pt x="14" y="507"/>
                  </a:lnTo>
                  <a:lnTo>
                    <a:pt x="14" y="507"/>
                  </a:lnTo>
                  <a:lnTo>
                    <a:pt x="15" y="504"/>
                  </a:lnTo>
                  <a:lnTo>
                    <a:pt x="16" y="503"/>
                  </a:lnTo>
                  <a:lnTo>
                    <a:pt x="19" y="504"/>
                  </a:lnTo>
                  <a:lnTo>
                    <a:pt x="20" y="507"/>
                  </a:lnTo>
                  <a:lnTo>
                    <a:pt x="20" y="507"/>
                  </a:lnTo>
                  <a:lnTo>
                    <a:pt x="19" y="509"/>
                  </a:lnTo>
                  <a:lnTo>
                    <a:pt x="16" y="510"/>
                  </a:lnTo>
                  <a:lnTo>
                    <a:pt x="14" y="512"/>
                  </a:lnTo>
                  <a:lnTo>
                    <a:pt x="13" y="513"/>
                  </a:lnTo>
                  <a:lnTo>
                    <a:pt x="13" y="513"/>
                  </a:lnTo>
                  <a:lnTo>
                    <a:pt x="10" y="517"/>
                  </a:lnTo>
                  <a:lnTo>
                    <a:pt x="5" y="522"/>
                  </a:lnTo>
                  <a:lnTo>
                    <a:pt x="5" y="522"/>
                  </a:lnTo>
                  <a:lnTo>
                    <a:pt x="4" y="524"/>
                  </a:lnTo>
                  <a:lnTo>
                    <a:pt x="4" y="526"/>
                  </a:lnTo>
                  <a:lnTo>
                    <a:pt x="5" y="528"/>
                  </a:lnTo>
                  <a:lnTo>
                    <a:pt x="8" y="527"/>
                  </a:lnTo>
                  <a:lnTo>
                    <a:pt x="8" y="527"/>
                  </a:lnTo>
                  <a:lnTo>
                    <a:pt x="9" y="527"/>
                  </a:lnTo>
                  <a:lnTo>
                    <a:pt x="9" y="529"/>
                  </a:lnTo>
                  <a:lnTo>
                    <a:pt x="9" y="531"/>
                  </a:lnTo>
                  <a:lnTo>
                    <a:pt x="11" y="532"/>
                  </a:lnTo>
                  <a:lnTo>
                    <a:pt x="11" y="532"/>
                  </a:lnTo>
                  <a:lnTo>
                    <a:pt x="14" y="532"/>
                  </a:lnTo>
                  <a:lnTo>
                    <a:pt x="15" y="531"/>
                  </a:lnTo>
                  <a:lnTo>
                    <a:pt x="16" y="528"/>
                  </a:lnTo>
                  <a:lnTo>
                    <a:pt x="16" y="526"/>
                  </a:lnTo>
                  <a:lnTo>
                    <a:pt x="16" y="526"/>
                  </a:lnTo>
                  <a:lnTo>
                    <a:pt x="16" y="523"/>
                  </a:lnTo>
                  <a:lnTo>
                    <a:pt x="16" y="520"/>
                  </a:lnTo>
                  <a:lnTo>
                    <a:pt x="19" y="518"/>
                  </a:lnTo>
                  <a:lnTo>
                    <a:pt x="20" y="519"/>
                  </a:lnTo>
                  <a:lnTo>
                    <a:pt x="22" y="519"/>
                  </a:lnTo>
                  <a:lnTo>
                    <a:pt x="22" y="519"/>
                  </a:lnTo>
                  <a:lnTo>
                    <a:pt x="23" y="522"/>
                  </a:lnTo>
                  <a:lnTo>
                    <a:pt x="23" y="524"/>
                  </a:lnTo>
                  <a:lnTo>
                    <a:pt x="20" y="527"/>
                  </a:lnTo>
                  <a:lnTo>
                    <a:pt x="20" y="529"/>
                  </a:lnTo>
                  <a:lnTo>
                    <a:pt x="20" y="529"/>
                  </a:lnTo>
                  <a:lnTo>
                    <a:pt x="19" y="534"/>
                  </a:lnTo>
                  <a:lnTo>
                    <a:pt x="18" y="541"/>
                  </a:lnTo>
                  <a:lnTo>
                    <a:pt x="18" y="541"/>
                  </a:lnTo>
                  <a:lnTo>
                    <a:pt x="16" y="542"/>
                  </a:lnTo>
                  <a:lnTo>
                    <a:pt x="15" y="543"/>
                  </a:lnTo>
                  <a:lnTo>
                    <a:pt x="14" y="543"/>
                  </a:lnTo>
                  <a:lnTo>
                    <a:pt x="14" y="546"/>
                  </a:lnTo>
                  <a:lnTo>
                    <a:pt x="14" y="546"/>
                  </a:lnTo>
                  <a:lnTo>
                    <a:pt x="14" y="547"/>
                  </a:lnTo>
                  <a:lnTo>
                    <a:pt x="13" y="547"/>
                  </a:lnTo>
                  <a:lnTo>
                    <a:pt x="10" y="548"/>
                  </a:lnTo>
                  <a:lnTo>
                    <a:pt x="9" y="548"/>
                  </a:lnTo>
                  <a:lnTo>
                    <a:pt x="9" y="550"/>
                  </a:lnTo>
                  <a:lnTo>
                    <a:pt x="9" y="550"/>
                  </a:lnTo>
                  <a:lnTo>
                    <a:pt x="10" y="552"/>
                  </a:lnTo>
                  <a:lnTo>
                    <a:pt x="10" y="554"/>
                  </a:lnTo>
                  <a:lnTo>
                    <a:pt x="9" y="556"/>
                  </a:lnTo>
                  <a:lnTo>
                    <a:pt x="9" y="559"/>
                  </a:lnTo>
                  <a:lnTo>
                    <a:pt x="9" y="559"/>
                  </a:lnTo>
                  <a:lnTo>
                    <a:pt x="10" y="559"/>
                  </a:lnTo>
                  <a:lnTo>
                    <a:pt x="13" y="557"/>
                  </a:lnTo>
                  <a:lnTo>
                    <a:pt x="14" y="556"/>
                  </a:lnTo>
                  <a:lnTo>
                    <a:pt x="16" y="556"/>
                  </a:lnTo>
                  <a:lnTo>
                    <a:pt x="16" y="556"/>
                  </a:lnTo>
                  <a:lnTo>
                    <a:pt x="20" y="557"/>
                  </a:lnTo>
                  <a:lnTo>
                    <a:pt x="24" y="556"/>
                  </a:lnTo>
                  <a:lnTo>
                    <a:pt x="24" y="556"/>
                  </a:lnTo>
                  <a:lnTo>
                    <a:pt x="27" y="556"/>
                  </a:lnTo>
                  <a:lnTo>
                    <a:pt x="28" y="557"/>
                  </a:lnTo>
                  <a:lnTo>
                    <a:pt x="29" y="560"/>
                  </a:lnTo>
                  <a:lnTo>
                    <a:pt x="27" y="561"/>
                  </a:lnTo>
                  <a:lnTo>
                    <a:pt x="27" y="561"/>
                  </a:lnTo>
                  <a:lnTo>
                    <a:pt x="24" y="562"/>
                  </a:lnTo>
                  <a:lnTo>
                    <a:pt x="22" y="565"/>
                  </a:lnTo>
                  <a:lnTo>
                    <a:pt x="19" y="566"/>
                  </a:lnTo>
                  <a:lnTo>
                    <a:pt x="20" y="568"/>
                  </a:lnTo>
                  <a:lnTo>
                    <a:pt x="20" y="568"/>
                  </a:lnTo>
                  <a:lnTo>
                    <a:pt x="24" y="568"/>
                  </a:lnTo>
                  <a:lnTo>
                    <a:pt x="27" y="568"/>
                  </a:lnTo>
                  <a:lnTo>
                    <a:pt x="29" y="569"/>
                  </a:lnTo>
                  <a:lnTo>
                    <a:pt x="29" y="569"/>
                  </a:lnTo>
                  <a:lnTo>
                    <a:pt x="29" y="571"/>
                  </a:lnTo>
                  <a:lnTo>
                    <a:pt x="32" y="571"/>
                  </a:lnTo>
                  <a:lnTo>
                    <a:pt x="33" y="570"/>
                  </a:lnTo>
                  <a:lnTo>
                    <a:pt x="33" y="568"/>
                  </a:lnTo>
                  <a:lnTo>
                    <a:pt x="33" y="568"/>
                  </a:lnTo>
                  <a:lnTo>
                    <a:pt x="34" y="566"/>
                  </a:lnTo>
                  <a:lnTo>
                    <a:pt x="34" y="565"/>
                  </a:lnTo>
                  <a:lnTo>
                    <a:pt x="38" y="565"/>
                  </a:lnTo>
                  <a:lnTo>
                    <a:pt x="41" y="568"/>
                  </a:lnTo>
                  <a:lnTo>
                    <a:pt x="43" y="570"/>
                  </a:lnTo>
                  <a:lnTo>
                    <a:pt x="43" y="570"/>
                  </a:lnTo>
                  <a:lnTo>
                    <a:pt x="43" y="571"/>
                  </a:lnTo>
                  <a:lnTo>
                    <a:pt x="42" y="573"/>
                  </a:lnTo>
                  <a:lnTo>
                    <a:pt x="38" y="575"/>
                  </a:lnTo>
                  <a:lnTo>
                    <a:pt x="34" y="575"/>
                  </a:lnTo>
                  <a:lnTo>
                    <a:pt x="30" y="575"/>
                  </a:lnTo>
                  <a:lnTo>
                    <a:pt x="30" y="575"/>
                  </a:lnTo>
                  <a:lnTo>
                    <a:pt x="27" y="575"/>
                  </a:lnTo>
                  <a:lnTo>
                    <a:pt x="25" y="578"/>
                  </a:lnTo>
                  <a:lnTo>
                    <a:pt x="24" y="580"/>
                  </a:lnTo>
                  <a:lnTo>
                    <a:pt x="25" y="584"/>
                  </a:lnTo>
                  <a:lnTo>
                    <a:pt x="25" y="584"/>
                  </a:lnTo>
                  <a:lnTo>
                    <a:pt x="28" y="585"/>
                  </a:lnTo>
                  <a:lnTo>
                    <a:pt x="30" y="585"/>
                  </a:lnTo>
                  <a:lnTo>
                    <a:pt x="37" y="580"/>
                  </a:lnTo>
                  <a:lnTo>
                    <a:pt x="37" y="580"/>
                  </a:lnTo>
                  <a:lnTo>
                    <a:pt x="41" y="579"/>
                  </a:lnTo>
                  <a:lnTo>
                    <a:pt x="48" y="579"/>
                  </a:lnTo>
                  <a:lnTo>
                    <a:pt x="55" y="579"/>
                  </a:lnTo>
                  <a:lnTo>
                    <a:pt x="57" y="580"/>
                  </a:lnTo>
                  <a:lnTo>
                    <a:pt x="58" y="581"/>
                  </a:lnTo>
                  <a:lnTo>
                    <a:pt x="58" y="581"/>
                  </a:lnTo>
                  <a:lnTo>
                    <a:pt x="58" y="583"/>
                  </a:lnTo>
                  <a:lnTo>
                    <a:pt x="57" y="584"/>
                  </a:lnTo>
                  <a:lnTo>
                    <a:pt x="55" y="584"/>
                  </a:lnTo>
                  <a:lnTo>
                    <a:pt x="51" y="584"/>
                  </a:lnTo>
                  <a:lnTo>
                    <a:pt x="50" y="584"/>
                  </a:lnTo>
                  <a:lnTo>
                    <a:pt x="50" y="584"/>
                  </a:lnTo>
                  <a:lnTo>
                    <a:pt x="47" y="587"/>
                  </a:lnTo>
                  <a:lnTo>
                    <a:pt x="44" y="587"/>
                  </a:lnTo>
                  <a:lnTo>
                    <a:pt x="42" y="588"/>
                  </a:lnTo>
                  <a:lnTo>
                    <a:pt x="41" y="587"/>
                  </a:lnTo>
                  <a:lnTo>
                    <a:pt x="41" y="587"/>
                  </a:lnTo>
                  <a:lnTo>
                    <a:pt x="38" y="585"/>
                  </a:lnTo>
                  <a:lnTo>
                    <a:pt x="36" y="587"/>
                  </a:lnTo>
                  <a:lnTo>
                    <a:pt x="33" y="588"/>
                  </a:lnTo>
                  <a:lnTo>
                    <a:pt x="33" y="592"/>
                  </a:lnTo>
                  <a:lnTo>
                    <a:pt x="33" y="592"/>
                  </a:lnTo>
                  <a:lnTo>
                    <a:pt x="32" y="594"/>
                  </a:lnTo>
                  <a:lnTo>
                    <a:pt x="30" y="595"/>
                  </a:lnTo>
                  <a:lnTo>
                    <a:pt x="30" y="595"/>
                  </a:lnTo>
                  <a:lnTo>
                    <a:pt x="33" y="597"/>
                  </a:lnTo>
                  <a:lnTo>
                    <a:pt x="33" y="597"/>
                  </a:lnTo>
                  <a:lnTo>
                    <a:pt x="34" y="597"/>
                  </a:lnTo>
                  <a:lnTo>
                    <a:pt x="36" y="597"/>
                  </a:lnTo>
                  <a:lnTo>
                    <a:pt x="38" y="594"/>
                  </a:lnTo>
                  <a:lnTo>
                    <a:pt x="41" y="593"/>
                  </a:lnTo>
                  <a:lnTo>
                    <a:pt x="43" y="592"/>
                  </a:lnTo>
                  <a:lnTo>
                    <a:pt x="46" y="592"/>
                  </a:lnTo>
                  <a:lnTo>
                    <a:pt x="46" y="592"/>
                  </a:lnTo>
                  <a:lnTo>
                    <a:pt x="52" y="590"/>
                  </a:lnTo>
                  <a:lnTo>
                    <a:pt x="56" y="588"/>
                  </a:lnTo>
                  <a:lnTo>
                    <a:pt x="60" y="587"/>
                  </a:lnTo>
                  <a:lnTo>
                    <a:pt x="61" y="587"/>
                  </a:lnTo>
                  <a:lnTo>
                    <a:pt x="62" y="588"/>
                  </a:lnTo>
                  <a:lnTo>
                    <a:pt x="62" y="588"/>
                  </a:lnTo>
                  <a:lnTo>
                    <a:pt x="62" y="590"/>
                  </a:lnTo>
                  <a:lnTo>
                    <a:pt x="62" y="592"/>
                  </a:lnTo>
                  <a:lnTo>
                    <a:pt x="58" y="594"/>
                  </a:lnTo>
                  <a:lnTo>
                    <a:pt x="55" y="595"/>
                  </a:lnTo>
                  <a:lnTo>
                    <a:pt x="51" y="594"/>
                  </a:lnTo>
                  <a:lnTo>
                    <a:pt x="51" y="594"/>
                  </a:lnTo>
                  <a:lnTo>
                    <a:pt x="48" y="593"/>
                  </a:lnTo>
                  <a:lnTo>
                    <a:pt x="46" y="595"/>
                  </a:lnTo>
                  <a:lnTo>
                    <a:pt x="44" y="598"/>
                  </a:lnTo>
                  <a:lnTo>
                    <a:pt x="44" y="602"/>
                  </a:lnTo>
                  <a:lnTo>
                    <a:pt x="44" y="602"/>
                  </a:lnTo>
                  <a:lnTo>
                    <a:pt x="43" y="603"/>
                  </a:lnTo>
                  <a:lnTo>
                    <a:pt x="42" y="603"/>
                  </a:lnTo>
                  <a:lnTo>
                    <a:pt x="38" y="603"/>
                  </a:lnTo>
                  <a:lnTo>
                    <a:pt x="29" y="599"/>
                  </a:lnTo>
                  <a:lnTo>
                    <a:pt x="29" y="599"/>
                  </a:lnTo>
                  <a:lnTo>
                    <a:pt x="27" y="601"/>
                  </a:lnTo>
                  <a:lnTo>
                    <a:pt x="25" y="602"/>
                  </a:lnTo>
                  <a:lnTo>
                    <a:pt x="28" y="606"/>
                  </a:lnTo>
                  <a:lnTo>
                    <a:pt x="30" y="609"/>
                  </a:lnTo>
                  <a:lnTo>
                    <a:pt x="30" y="609"/>
                  </a:lnTo>
                  <a:lnTo>
                    <a:pt x="33" y="611"/>
                  </a:lnTo>
                  <a:lnTo>
                    <a:pt x="36" y="611"/>
                  </a:lnTo>
                  <a:lnTo>
                    <a:pt x="39" y="611"/>
                  </a:lnTo>
                  <a:lnTo>
                    <a:pt x="43" y="612"/>
                  </a:lnTo>
                  <a:lnTo>
                    <a:pt x="43" y="612"/>
                  </a:lnTo>
                  <a:lnTo>
                    <a:pt x="48" y="616"/>
                  </a:lnTo>
                  <a:lnTo>
                    <a:pt x="50" y="617"/>
                  </a:lnTo>
                  <a:lnTo>
                    <a:pt x="52" y="616"/>
                  </a:lnTo>
                  <a:lnTo>
                    <a:pt x="52" y="616"/>
                  </a:lnTo>
                  <a:lnTo>
                    <a:pt x="53" y="613"/>
                  </a:lnTo>
                  <a:lnTo>
                    <a:pt x="53" y="612"/>
                  </a:lnTo>
                  <a:lnTo>
                    <a:pt x="50" y="611"/>
                  </a:lnTo>
                  <a:lnTo>
                    <a:pt x="50" y="611"/>
                  </a:lnTo>
                  <a:lnTo>
                    <a:pt x="48" y="609"/>
                  </a:lnTo>
                  <a:lnTo>
                    <a:pt x="48" y="607"/>
                  </a:lnTo>
                  <a:lnTo>
                    <a:pt x="51" y="606"/>
                  </a:lnTo>
                  <a:lnTo>
                    <a:pt x="55" y="607"/>
                  </a:lnTo>
                  <a:lnTo>
                    <a:pt x="55" y="607"/>
                  </a:lnTo>
                  <a:lnTo>
                    <a:pt x="60" y="607"/>
                  </a:lnTo>
                  <a:lnTo>
                    <a:pt x="63" y="606"/>
                  </a:lnTo>
                  <a:lnTo>
                    <a:pt x="66" y="602"/>
                  </a:lnTo>
                  <a:lnTo>
                    <a:pt x="66" y="597"/>
                  </a:lnTo>
                  <a:lnTo>
                    <a:pt x="66" y="597"/>
                  </a:lnTo>
                  <a:lnTo>
                    <a:pt x="66" y="594"/>
                  </a:lnTo>
                  <a:lnTo>
                    <a:pt x="66" y="592"/>
                  </a:lnTo>
                  <a:lnTo>
                    <a:pt x="69" y="588"/>
                  </a:lnTo>
                  <a:lnTo>
                    <a:pt x="74" y="585"/>
                  </a:lnTo>
                  <a:lnTo>
                    <a:pt x="79" y="583"/>
                  </a:lnTo>
                  <a:lnTo>
                    <a:pt x="79" y="583"/>
                  </a:lnTo>
                  <a:lnTo>
                    <a:pt x="83" y="583"/>
                  </a:lnTo>
                  <a:lnTo>
                    <a:pt x="83" y="584"/>
                  </a:lnTo>
                  <a:lnTo>
                    <a:pt x="83" y="585"/>
                  </a:lnTo>
                  <a:lnTo>
                    <a:pt x="80" y="588"/>
                  </a:lnTo>
                  <a:lnTo>
                    <a:pt x="77" y="590"/>
                  </a:lnTo>
                  <a:lnTo>
                    <a:pt x="77" y="590"/>
                  </a:lnTo>
                  <a:lnTo>
                    <a:pt x="74" y="592"/>
                  </a:lnTo>
                  <a:lnTo>
                    <a:pt x="72" y="593"/>
                  </a:lnTo>
                  <a:lnTo>
                    <a:pt x="72" y="595"/>
                  </a:lnTo>
                  <a:lnTo>
                    <a:pt x="75" y="598"/>
                  </a:lnTo>
                  <a:lnTo>
                    <a:pt x="75" y="598"/>
                  </a:lnTo>
                  <a:lnTo>
                    <a:pt x="76" y="599"/>
                  </a:lnTo>
                  <a:lnTo>
                    <a:pt x="77" y="599"/>
                  </a:lnTo>
                  <a:lnTo>
                    <a:pt x="81" y="599"/>
                  </a:lnTo>
                  <a:lnTo>
                    <a:pt x="85" y="598"/>
                  </a:lnTo>
                  <a:lnTo>
                    <a:pt x="86" y="598"/>
                  </a:lnTo>
                  <a:lnTo>
                    <a:pt x="88" y="599"/>
                  </a:lnTo>
                  <a:lnTo>
                    <a:pt x="88" y="599"/>
                  </a:lnTo>
                  <a:lnTo>
                    <a:pt x="89" y="601"/>
                  </a:lnTo>
                  <a:lnTo>
                    <a:pt x="88" y="601"/>
                  </a:lnTo>
                  <a:lnTo>
                    <a:pt x="85" y="602"/>
                  </a:lnTo>
                  <a:lnTo>
                    <a:pt x="83" y="603"/>
                  </a:lnTo>
                  <a:lnTo>
                    <a:pt x="80" y="606"/>
                  </a:lnTo>
                  <a:lnTo>
                    <a:pt x="80" y="606"/>
                  </a:lnTo>
                  <a:lnTo>
                    <a:pt x="80" y="608"/>
                  </a:lnTo>
                  <a:lnTo>
                    <a:pt x="81" y="611"/>
                  </a:lnTo>
                  <a:lnTo>
                    <a:pt x="83" y="613"/>
                  </a:lnTo>
                  <a:lnTo>
                    <a:pt x="81" y="615"/>
                  </a:lnTo>
                  <a:lnTo>
                    <a:pt x="80" y="616"/>
                  </a:lnTo>
                  <a:lnTo>
                    <a:pt x="80" y="616"/>
                  </a:lnTo>
                  <a:lnTo>
                    <a:pt x="79" y="616"/>
                  </a:lnTo>
                  <a:lnTo>
                    <a:pt x="77" y="615"/>
                  </a:lnTo>
                  <a:lnTo>
                    <a:pt x="76" y="611"/>
                  </a:lnTo>
                  <a:lnTo>
                    <a:pt x="76" y="607"/>
                  </a:lnTo>
                  <a:lnTo>
                    <a:pt x="75" y="604"/>
                  </a:lnTo>
                  <a:lnTo>
                    <a:pt x="75" y="603"/>
                  </a:lnTo>
                  <a:lnTo>
                    <a:pt x="75" y="603"/>
                  </a:lnTo>
                  <a:lnTo>
                    <a:pt x="72" y="603"/>
                  </a:lnTo>
                  <a:lnTo>
                    <a:pt x="71" y="604"/>
                  </a:lnTo>
                  <a:lnTo>
                    <a:pt x="70" y="608"/>
                  </a:lnTo>
                  <a:lnTo>
                    <a:pt x="71" y="612"/>
                  </a:lnTo>
                  <a:lnTo>
                    <a:pt x="71" y="612"/>
                  </a:lnTo>
                  <a:lnTo>
                    <a:pt x="72" y="616"/>
                  </a:lnTo>
                  <a:lnTo>
                    <a:pt x="70" y="616"/>
                  </a:lnTo>
                  <a:lnTo>
                    <a:pt x="65" y="609"/>
                  </a:lnTo>
                  <a:lnTo>
                    <a:pt x="65" y="609"/>
                  </a:lnTo>
                  <a:lnTo>
                    <a:pt x="62" y="609"/>
                  </a:lnTo>
                  <a:lnTo>
                    <a:pt x="60" y="609"/>
                  </a:lnTo>
                  <a:lnTo>
                    <a:pt x="60" y="612"/>
                  </a:lnTo>
                  <a:lnTo>
                    <a:pt x="61" y="616"/>
                  </a:lnTo>
                  <a:lnTo>
                    <a:pt x="61" y="616"/>
                  </a:lnTo>
                  <a:lnTo>
                    <a:pt x="61" y="617"/>
                  </a:lnTo>
                  <a:lnTo>
                    <a:pt x="61" y="617"/>
                  </a:lnTo>
                  <a:lnTo>
                    <a:pt x="58" y="617"/>
                  </a:lnTo>
                  <a:lnTo>
                    <a:pt x="55" y="618"/>
                  </a:lnTo>
                  <a:lnTo>
                    <a:pt x="53" y="620"/>
                  </a:lnTo>
                  <a:lnTo>
                    <a:pt x="53" y="621"/>
                  </a:lnTo>
                  <a:lnTo>
                    <a:pt x="53" y="621"/>
                  </a:lnTo>
                  <a:lnTo>
                    <a:pt x="55" y="623"/>
                  </a:lnTo>
                  <a:lnTo>
                    <a:pt x="56" y="623"/>
                  </a:lnTo>
                  <a:lnTo>
                    <a:pt x="60" y="623"/>
                  </a:lnTo>
                  <a:lnTo>
                    <a:pt x="63" y="623"/>
                  </a:lnTo>
                  <a:lnTo>
                    <a:pt x="63" y="623"/>
                  </a:lnTo>
                  <a:lnTo>
                    <a:pt x="66" y="625"/>
                  </a:lnTo>
                  <a:lnTo>
                    <a:pt x="67" y="626"/>
                  </a:lnTo>
                  <a:lnTo>
                    <a:pt x="69" y="628"/>
                  </a:lnTo>
                  <a:lnTo>
                    <a:pt x="69" y="632"/>
                  </a:lnTo>
                  <a:lnTo>
                    <a:pt x="71" y="636"/>
                  </a:lnTo>
                  <a:lnTo>
                    <a:pt x="71" y="636"/>
                  </a:lnTo>
                  <a:lnTo>
                    <a:pt x="72" y="636"/>
                  </a:lnTo>
                  <a:lnTo>
                    <a:pt x="74" y="636"/>
                  </a:lnTo>
                  <a:lnTo>
                    <a:pt x="74" y="632"/>
                  </a:lnTo>
                  <a:lnTo>
                    <a:pt x="74" y="627"/>
                  </a:lnTo>
                  <a:lnTo>
                    <a:pt x="75" y="626"/>
                  </a:lnTo>
                  <a:lnTo>
                    <a:pt x="76" y="625"/>
                  </a:lnTo>
                  <a:lnTo>
                    <a:pt x="76" y="625"/>
                  </a:lnTo>
                  <a:lnTo>
                    <a:pt x="77" y="625"/>
                  </a:lnTo>
                  <a:lnTo>
                    <a:pt x="79" y="626"/>
                  </a:lnTo>
                  <a:lnTo>
                    <a:pt x="79" y="630"/>
                  </a:lnTo>
                  <a:lnTo>
                    <a:pt x="81" y="635"/>
                  </a:lnTo>
                  <a:lnTo>
                    <a:pt x="84" y="636"/>
                  </a:lnTo>
                  <a:lnTo>
                    <a:pt x="86" y="639"/>
                  </a:lnTo>
                  <a:lnTo>
                    <a:pt x="86" y="639"/>
                  </a:lnTo>
                  <a:lnTo>
                    <a:pt x="90" y="639"/>
                  </a:lnTo>
                  <a:lnTo>
                    <a:pt x="91" y="639"/>
                  </a:lnTo>
                  <a:lnTo>
                    <a:pt x="91" y="639"/>
                  </a:lnTo>
                  <a:lnTo>
                    <a:pt x="90" y="636"/>
                  </a:lnTo>
                  <a:lnTo>
                    <a:pt x="90" y="635"/>
                  </a:lnTo>
                  <a:lnTo>
                    <a:pt x="91" y="634"/>
                  </a:lnTo>
                  <a:lnTo>
                    <a:pt x="91" y="634"/>
                  </a:lnTo>
                  <a:lnTo>
                    <a:pt x="93" y="632"/>
                  </a:lnTo>
                  <a:lnTo>
                    <a:pt x="95" y="634"/>
                  </a:lnTo>
                  <a:lnTo>
                    <a:pt x="99" y="637"/>
                  </a:lnTo>
                  <a:lnTo>
                    <a:pt x="103" y="641"/>
                  </a:lnTo>
                  <a:lnTo>
                    <a:pt x="107" y="644"/>
                  </a:lnTo>
                  <a:lnTo>
                    <a:pt x="107" y="644"/>
                  </a:lnTo>
                  <a:lnTo>
                    <a:pt x="108" y="644"/>
                  </a:lnTo>
                  <a:lnTo>
                    <a:pt x="108" y="644"/>
                  </a:lnTo>
                  <a:lnTo>
                    <a:pt x="108" y="641"/>
                  </a:lnTo>
                  <a:lnTo>
                    <a:pt x="107" y="637"/>
                  </a:lnTo>
                  <a:lnTo>
                    <a:pt x="104" y="635"/>
                  </a:lnTo>
                  <a:lnTo>
                    <a:pt x="104" y="635"/>
                  </a:lnTo>
                  <a:lnTo>
                    <a:pt x="104" y="632"/>
                  </a:lnTo>
                  <a:lnTo>
                    <a:pt x="105" y="632"/>
                  </a:lnTo>
                  <a:lnTo>
                    <a:pt x="113" y="635"/>
                  </a:lnTo>
                  <a:lnTo>
                    <a:pt x="113" y="635"/>
                  </a:lnTo>
                  <a:lnTo>
                    <a:pt x="119" y="636"/>
                  </a:lnTo>
                  <a:lnTo>
                    <a:pt x="121" y="635"/>
                  </a:lnTo>
                  <a:lnTo>
                    <a:pt x="122" y="634"/>
                  </a:lnTo>
                  <a:lnTo>
                    <a:pt x="122" y="634"/>
                  </a:lnTo>
                  <a:lnTo>
                    <a:pt x="123" y="632"/>
                  </a:lnTo>
                  <a:lnTo>
                    <a:pt x="124" y="632"/>
                  </a:lnTo>
                  <a:lnTo>
                    <a:pt x="124" y="632"/>
                  </a:lnTo>
                  <a:lnTo>
                    <a:pt x="119" y="631"/>
                  </a:lnTo>
                  <a:lnTo>
                    <a:pt x="112" y="631"/>
                  </a:lnTo>
                  <a:lnTo>
                    <a:pt x="100" y="631"/>
                  </a:lnTo>
                  <a:lnTo>
                    <a:pt x="100" y="631"/>
                  </a:lnTo>
                  <a:lnTo>
                    <a:pt x="100" y="630"/>
                  </a:lnTo>
                  <a:lnTo>
                    <a:pt x="99" y="625"/>
                  </a:lnTo>
                  <a:lnTo>
                    <a:pt x="99" y="611"/>
                  </a:lnTo>
                  <a:lnTo>
                    <a:pt x="100" y="584"/>
                  </a:lnTo>
                  <a:lnTo>
                    <a:pt x="100" y="584"/>
                  </a:lnTo>
                  <a:lnTo>
                    <a:pt x="99" y="584"/>
                  </a:lnTo>
                  <a:lnTo>
                    <a:pt x="99" y="584"/>
                  </a:lnTo>
                  <a:lnTo>
                    <a:pt x="91" y="583"/>
                  </a:lnTo>
                  <a:lnTo>
                    <a:pt x="88" y="581"/>
                  </a:lnTo>
                  <a:lnTo>
                    <a:pt x="88" y="580"/>
                  </a:lnTo>
                  <a:lnTo>
                    <a:pt x="88" y="578"/>
                  </a:lnTo>
                  <a:lnTo>
                    <a:pt x="88" y="578"/>
                  </a:lnTo>
                  <a:lnTo>
                    <a:pt x="89" y="576"/>
                  </a:lnTo>
                  <a:lnTo>
                    <a:pt x="89" y="576"/>
                  </a:lnTo>
                  <a:lnTo>
                    <a:pt x="86" y="574"/>
                  </a:lnTo>
                  <a:lnTo>
                    <a:pt x="81" y="571"/>
                  </a:lnTo>
                  <a:lnTo>
                    <a:pt x="81" y="571"/>
                  </a:lnTo>
                  <a:lnTo>
                    <a:pt x="75" y="571"/>
                  </a:lnTo>
                  <a:lnTo>
                    <a:pt x="67" y="571"/>
                  </a:lnTo>
                  <a:lnTo>
                    <a:pt x="56" y="573"/>
                  </a:lnTo>
                  <a:lnTo>
                    <a:pt x="56" y="573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92" name="자유형 111"/>
            <p:cNvSpPr/>
            <p:nvPr/>
          </p:nvSpPr>
          <p:spPr>
            <a:xfrm>
              <a:off x="6746875" y="3078163"/>
              <a:ext cx="98425" cy="100012"/>
            </a:xfrm>
            <a:custGeom>
              <a:avLst/>
              <a:gdLst>
                <a:gd name="T0" fmla="*/ 122 w 124"/>
                <a:gd name="T1" fmla="*/ 69 h 126"/>
                <a:gd name="T2" fmla="*/ 115 w 124"/>
                <a:gd name="T3" fmla="*/ 70 h 126"/>
                <a:gd name="T4" fmla="*/ 110 w 124"/>
                <a:gd name="T5" fmla="*/ 71 h 126"/>
                <a:gd name="T6" fmla="*/ 107 w 124"/>
                <a:gd name="T7" fmla="*/ 65 h 126"/>
                <a:gd name="T8" fmla="*/ 103 w 124"/>
                <a:gd name="T9" fmla="*/ 56 h 126"/>
                <a:gd name="T10" fmla="*/ 99 w 124"/>
                <a:gd name="T11" fmla="*/ 47 h 126"/>
                <a:gd name="T12" fmla="*/ 94 w 124"/>
                <a:gd name="T13" fmla="*/ 43 h 126"/>
                <a:gd name="T14" fmla="*/ 93 w 124"/>
                <a:gd name="T15" fmla="*/ 43 h 126"/>
                <a:gd name="T16" fmla="*/ 89 w 124"/>
                <a:gd name="T17" fmla="*/ 45 h 126"/>
                <a:gd name="T18" fmla="*/ 80 w 124"/>
                <a:gd name="T19" fmla="*/ 42 h 126"/>
                <a:gd name="T20" fmla="*/ 75 w 124"/>
                <a:gd name="T21" fmla="*/ 42 h 126"/>
                <a:gd name="T22" fmla="*/ 73 w 124"/>
                <a:gd name="T23" fmla="*/ 37 h 126"/>
                <a:gd name="T24" fmla="*/ 74 w 124"/>
                <a:gd name="T25" fmla="*/ 31 h 126"/>
                <a:gd name="T26" fmla="*/ 74 w 124"/>
                <a:gd name="T27" fmla="*/ 24 h 126"/>
                <a:gd name="T28" fmla="*/ 70 w 124"/>
                <a:gd name="T29" fmla="*/ 16 h 126"/>
                <a:gd name="T30" fmla="*/ 71 w 124"/>
                <a:gd name="T31" fmla="*/ 13 h 126"/>
                <a:gd name="T32" fmla="*/ 73 w 124"/>
                <a:gd name="T33" fmla="*/ 12 h 126"/>
                <a:gd name="T34" fmla="*/ 70 w 124"/>
                <a:gd name="T35" fmla="*/ 5 h 126"/>
                <a:gd name="T36" fmla="*/ 68 w 124"/>
                <a:gd name="T37" fmla="*/ 7 h 126"/>
                <a:gd name="T38" fmla="*/ 65 w 124"/>
                <a:gd name="T39" fmla="*/ 5 h 126"/>
                <a:gd name="T40" fmla="*/ 59 w 124"/>
                <a:gd name="T41" fmla="*/ 2 h 126"/>
                <a:gd name="T42" fmla="*/ 55 w 124"/>
                <a:gd name="T43" fmla="*/ 0 h 126"/>
                <a:gd name="T44" fmla="*/ 41 w 124"/>
                <a:gd name="T45" fmla="*/ 2 h 126"/>
                <a:gd name="T46" fmla="*/ 38 w 124"/>
                <a:gd name="T47" fmla="*/ 3 h 126"/>
                <a:gd name="T48" fmla="*/ 30 w 124"/>
                <a:gd name="T49" fmla="*/ 3 h 126"/>
                <a:gd name="T50" fmla="*/ 21 w 124"/>
                <a:gd name="T51" fmla="*/ 5 h 126"/>
                <a:gd name="T52" fmla="*/ 13 w 124"/>
                <a:gd name="T53" fmla="*/ 12 h 126"/>
                <a:gd name="T54" fmla="*/ 9 w 124"/>
                <a:gd name="T55" fmla="*/ 19 h 126"/>
                <a:gd name="T56" fmla="*/ 8 w 124"/>
                <a:gd name="T57" fmla="*/ 31 h 126"/>
                <a:gd name="T58" fmla="*/ 5 w 124"/>
                <a:gd name="T59" fmla="*/ 41 h 126"/>
                <a:gd name="T60" fmla="*/ 0 w 124"/>
                <a:gd name="T61" fmla="*/ 41 h 126"/>
                <a:gd name="T62" fmla="*/ 4 w 124"/>
                <a:gd name="T63" fmla="*/ 46 h 126"/>
                <a:gd name="T64" fmla="*/ 14 w 124"/>
                <a:gd name="T65" fmla="*/ 57 h 126"/>
                <a:gd name="T66" fmla="*/ 21 w 124"/>
                <a:gd name="T67" fmla="*/ 61 h 126"/>
                <a:gd name="T68" fmla="*/ 28 w 124"/>
                <a:gd name="T69" fmla="*/ 68 h 126"/>
                <a:gd name="T70" fmla="*/ 36 w 124"/>
                <a:gd name="T71" fmla="*/ 71 h 126"/>
                <a:gd name="T72" fmla="*/ 42 w 124"/>
                <a:gd name="T73" fmla="*/ 71 h 126"/>
                <a:gd name="T74" fmla="*/ 50 w 124"/>
                <a:gd name="T75" fmla="*/ 77 h 126"/>
                <a:gd name="T76" fmla="*/ 52 w 124"/>
                <a:gd name="T77" fmla="*/ 79 h 126"/>
                <a:gd name="T78" fmla="*/ 66 w 124"/>
                <a:gd name="T79" fmla="*/ 87 h 126"/>
                <a:gd name="T80" fmla="*/ 79 w 124"/>
                <a:gd name="T81" fmla="*/ 93 h 126"/>
                <a:gd name="T82" fmla="*/ 79 w 124"/>
                <a:gd name="T83" fmla="*/ 94 h 126"/>
                <a:gd name="T84" fmla="*/ 74 w 124"/>
                <a:gd name="T85" fmla="*/ 101 h 126"/>
                <a:gd name="T86" fmla="*/ 68 w 124"/>
                <a:gd name="T87" fmla="*/ 108 h 126"/>
                <a:gd name="T88" fmla="*/ 68 w 124"/>
                <a:gd name="T89" fmla="*/ 112 h 126"/>
                <a:gd name="T90" fmla="*/ 65 w 124"/>
                <a:gd name="T91" fmla="*/ 118 h 126"/>
                <a:gd name="T92" fmla="*/ 63 w 124"/>
                <a:gd name="T93" fmla="*/ 121 h 126"/>
                <a:gd name="T94" fmla="*/ 64 w 124"/>
                <a:gd name="T95" fmla="*/ 122 h 126"/>
                <a:gd name="T96" fmla="*/ 73 w 124"/>
                <a:gd name="T97" fmla="*/ 124 h 126"/>
                <a:gd name="T98" fmla="*/ 77 w 124"/>
                <a:gd name="T99" fmla="*/ 125 h 126"/>
                <a:gd name="T100" fmla="*/ 83 w 124"/>
                <a:gd name="T101" fmla="*/ 125 h 126"/>
                <a:gd name="T102" fmla="*/ 90 w 124"/>
                <a:gd name="T103" fmla="*/ 126 h 126"/>
                <a:gd name="T104" fmla="*/ 93 w 124"/>
                <a:gd name="T105" fmla="*/ 126 h 126"/>
                <a:gd name="T106" fmla="*/ 99 w 124"/>
                <a:gd name="T107" fmla="*/ 124 h 126"/>
                <a:gd name="T108" fmla="*/ 102 w 124"/>
                <a:gd name="T109" fmla="*/ 124 h 126"/>
                <a:gd name="T110" fmla="*/ 107 w 124"/>
                <a:gd name="T111" fmla="*/ 120 h 126"/>
                <a:gd name="T112" fmla="*/ 113 w 124"/>
                <a:gd name="T113" fmla="*/ 117 h 126"/>
                <a:gd name="T114" fmla="*/ 115 w 124"/>
                <a:gd name="T115" fmla="*/ 117 h 126"/>
                <a:gd name="T116" fmla="*/ 120 w 124"/>
                <a:gd name="T117" fmla="*/ 110 h 126"/>
                <a:gd name="T118" fmla="*/ 121 w 124"/>
                <a:gd name="T119" fmla="*/ 97 h 126"/>
                <a:gd name="T120" fmla="*/ 121 w 124"/>
                <a:gd name="T121" fmla="*/ 90 h 126"/>
                <a:gd name="T122" fmla="*/ 124 w 124"/>
                <a:gd name="T123" fmla="*/ 74 h 126"/>
                <a:gd name="T124" fmla="*/ 122 w 124"/>
                <a:gd name="T125" fmla="*/ 69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" h="126">
                  <a:moveTo>
                    <a:pt x="122" y="69"/>
                  </a:moveTo>
                  <a:lnTo>
                    <a:pt x="122" y="69"/>
                  </a:lnTo>
                  <a:lnTo>
                    <a:pt x="118" y="69"/>
                  </a:lnTo>
                  <a:lnTo>
                    <a:pt x="115" y="70"/>
                  </a:lnTo>
                  <a:lnTo>
                    <a:pt x="110" y="71"/>
                  </a:lnTo>
                  <a:lnTo>
                    <a:pt x="110" y="71"/>
                  </a:lnTo>
                  <a:lnTo>
                    <a:pt x="108" y="70"/>
                  </a:lnTo>
                  <a:lnTo>
                    <a:pt x="107" y="65"/>
                  </a:lnTo>
                  <a:lnTo>
                    <a:pt x="103" y="56"/>
                  </a:lnTo>
                  <a:lnTo>
                    <a:pt x="103" y="56"/>
                  </a:lnTo>
                  <a:lnTo>
                    <a:pt x="102" y="51"/>
                  </a:lnTo>
                  <a:lnTo>
                    <a:pt x="99" y="47"/>
                  </a:lnTo>
                  <a:lnTo>
                    <a:pt x="96" y="45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2" y="45"/>
                  </a:lnTo>
                  <a:lnTo>
                    <a:pt x="89" y="45"/>
                  </a:lnTo>
                  <a:lnTo>
                    <a:pt x="87" y="43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75" y="42"/>
                  </a:lnTo>
                  <a:lnTo>
                    <a:pt x="73" y="40"/>
                  </a:lnTo>
                  <a:lnTo>
                    <a:pt x="73" y="37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4" y="27"/>
                  </a:lnTo>
                  <a:lnTo>
                    <a:pt x="74" y="24"/>
                  </a:lnTo>
                  <a:lnTo>
                    <a:pt x="71" y="19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73" y="12"/>
                  </a:lnTo>
                  <a:lnTo>
                    <a:pt x="73" y="10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5" y="5"/>
                  </a:lnTo>
                  <a:lnTo>
                    <a:pt x="63" y="4"/>
                  </a:lnTo>
                  <a:lnTo>
                    <a:pt x="59" y="2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41" y="2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3" y="12"/>
                  </a:lnTo>
                  <a:lnTo>
                    <a:pt x="11" y="16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31"/>
                  </a:lnTo>
                  <a:lnTo>
                    <a:pt x="7" y="37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" y="46"/>
                  </a:lnTo>
                  <a:lnTo>
                    <a:pt x="9" y="51"/>
                  </a:lnTo>
                  <a:lnTo>
                    <a:pt x="14" y="57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4" y="65"/>
                  </a:lnTo>
                  <a:lnTo>
                    <a:pt x="28" y="68"/>
                  </a:lnTo>
                  <a:lnTo>
                    <a:pt x="31" y="70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6" y="74"/>
                  </a:lnTo>
                  <a:lnTo>
                    <a:pt x="50" y="77"/>
                  </a:lnTo>
                  <a:lnTo>
                    <a:pt x="52" y="79"/>
                  </a:lnTo>
                  <a:lnTo>
                    <a:pt x="52" y="79"/>
                  </a:lnTo>
                  <a:lnTo>
                    <a:pt x="57" y="83"/>
                  </a:lnTo>
                  <a:lnTo>
                    <a:pt x="66" y="87"/>
                  </a:lnTo>
                  <a:lnTo>
                    <a:pt x="74" y="89"/>
                  </a:lnTo>
                  <a:lnTo>
                    <a:pt x="79" y="93"/>
                  </a:lnTo>
                  <a:lnTo>
                    <a:pt x="79" y="93"/>
                  </a:lnTo>
                  <a:lnTo>
                    <a:pt x="79" y="94"/>
                  </a:lnTo>
                  <a:lnTo>
                    <a:pt x="78" y="96"/>
                  </a:lnTo>
                  <a:lnTo>
                    <a:pt x="74" y="101"/>
                  </a:lnTo>
                  <a:lnTo>
                    <a:pt x="69" y="106"/>
                  </a:lnTo>
                  <a:lnTo>
                    <a:pt x="68" y="108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6" y="116"/>
                  </a:lnTo>
                  <a:lnTo>
                    <a:pt x="65" y="118"/>
                  </a:lnTo>
                  <a:lnTo>
                    <a:pt x="64" y="120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4" y="122"/>
                  </a:lnTo>
                  <a:lnTo>
                    <a:pt x="68" y="124"/>
                  </a:lnTo>
                  <a:lnTo>
                    <a:pt x="73" y="124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9" y="125"/>
                  </a:lnTo>
                  <a:lnTo>
                    <a:pt x="83" y="125"/>
                  </a:lnTo>
                  <a:lnTo>
                    <a:pt x="87" y="125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93" y="126"/>
                  </a:lnTo>
                  <a:lnTo>
                    <a:pt x="97" y="125"/>
                  </a:lnTo>
                  <a:lnTo>
                    <a:pt x="99" y="124"/>
                  </a:lnTo>
                  <a:lnTo>
                    <a:pt x="102" y="124"/>
                  </a:lnTo>
                  <a:lnTo>
                    <a:pt x="102" y="124"/>
                  </a:lnTo>
                  <a:lnTo>
                    <a:pt x="104" y="122"/>
                  </a:lnTo>
                  <a:lnTo>
                    <a:pt x="107" y="120"/>
                  </a:lnTo>
                  <a:lnTo>
                    <a:pt x="111" y="118"/>
                  </a:lnTo>
                  <a:lnTo>
                    <a:pt x="113" y="117"/>
                  </a:lnTo>
                  <a:lnTo>
                    <a:pt x="113" y="117"/>
                  </a:lnTo>
                  <a:lnTo>
                    <a:pt x="115" y="117"/>
                  </a:lnTo>
                  <a:lnTo>
                    <a:pt x="117" y="115"/>
                  </a:lnTo>
                  <a:lnTo>
                    <a:pt x="120" y="110"/>
                  </a:lnTo>
                  <a:lnTo>
                    <a:pt x="121" y="102"/>
                  </a:lnTo>
                  <a:lnTo>
                    <a:pt x="121" y="97"/>
                  </a:lnTo>
                  <a:lnTo>
                    <a:pt x="121" y="97"/>
                  </a:lnTo>
                  <a:lnTo>
                    <a:pt x="121" y="90"/>
                  </a:lnTo>
                  <a:lnTo>
                    <a:pt x="124" y="82"/>
                  </a:lnTo>
                  <a:lnTo>
                    <a:pt x="124" y="74"/>
                  </a:lnTo>
                  <a:lnTo>
                    <a:pt x="124" y="71"/>
                  </a:lnTo>
                  <a:lnTo>
                    <a:pt x="122" y="69"/>
                  </a:lnTo>
                  <a:lnTo>
                    <a:pt x="122" y="69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93" name="자유형 112"/>
            <p:cNvSpPr/>
            <p:nvPr/>
          </p:nvSpPr>
          <p:spPr>
            <a:xfrm>
              <a:off x="6483350" y="2725738"/>
              <a:ext cx="36513" cy="31750"/>
            </a:xfrm>
            <a:custGeom>
              <a:avLst/>
              <a:gdLst>
                <a:gd name="T0" fmla="*/ 44 w 46"/>
                <a:gd name="T1" fmla="*/ 30 h 39"/>
                <a:gd name="T2" fmla="*/ 44 w 46"/>
                <a:gd name="T3" fmla="*/ 30 h 39"/>
                <a:gd name="T4" fmla="*/ 44 w 46"/>
                <a:gd name="T5" fmla="*/ 27 h 39"/>
                <a:gd name="T6" fmla="*/ 46 w 46"/>
                <a:gd name="T7" fmla="*/ 21 h 39"/>
                <a:gd name="T8" fmla="*/ 46 w 46"/>
                <a:gd name="T9" fmla="*/ 21 h 39"/>
                <a:gd name="T10" fmla="*/ 38 w 46"/>
                <a:gd name="T11" fmla="*/ 13 h 39"/>
                <a:gd name="T12" fmla="*/ 32 w 46"/>
                <a:gd name="T13" fmla="*/ 4 h 39"/>
                <a:gd name="T14" fmla="*/ 32 w 46"/>
                <a:gd name="T15" fmla="*/ 4 h 39"/>
                <a:gd name="T16" fmla="*/ 28 w 46"/>
                <a:gd name="T17" fmla="*/ 4 h 39"/>
                <a:gd name="T18" fmla="*/ 25 w 46"/>
                <a:gd name="T19" fmla="*/ 4 h 39"/>
                <a:gd name="T20" fmla="*/ 25 w 46"/>
                <a:gd name="T21" fmla="*/ 4 h 39"/>
                <a:gd name="T22" fmla="*/ 22 w 46"/>
                <a:gd name="T23" fmla="*/ 2 h 39"/>
                <a:gd name="T24" fmla="*/ 18 w 46"/>
                <a:gd name="T25" fmla="*/ 2 h 39"/>
                <a:gd name="T26" fmla="*/ 14 w 46"/>
                <a:gd name="T27" fmla="*/ 1 h 39"/>
                <a:gd name="T28" fmla="*/ 11 w 46"/>
                <a:gd name="T29" fmla="*/ 1 h 39"/>
                <a:gd name="T30" fmla="*/ 11 w 46"/>
                <a:gd name="T31" fmla="*/ 1 h 39"/>
                <a:gd name="T32" fmla="*/ 8 w 46"/>
                <a:gd name="T33" fmla="*/ 0 h 39"/>
                <a:gd name="T34" fmla="*/ 3 w 46"/>
                <a:gd name="T35" fmla="*/ 0 h 39"/>
                <a:gd name="T36" fmla="*/ 3 w 46"/>
                <a:gd name="T37" fmla="*/ 0 h 39"/>
                <a:gd name="T38" fmla="*/ 4 w 46"/>
                <a:gd name="T39" fmla="*/ 4 h 39"/>
                <a:gd name="T40" fmla="*/ 3 w 46"/>
                <a:gd name="T41" fmla="*/ 6 h 39"/>
                <a:gd name="T42" fmla="*/ 3 w 46"/>
                <a:gd name="T43" fmla="*/ 6 h 39"/>
                <a:gd name="T44" fmla="*/ 0 w 46"/>
                <a:gd name="T45" fmla="*/ 9 h 39"/>
                <a:gd name="T46" fmla="*/ 0 w 46"/>
                <a:gd name="T47" fmla="*/ 13 h 39"/>
                <a:gd name="T48" fmla="*/ 1 w 46"/>
                <a:gd name="T49" fmla="*/ 15 h 39"/>
                <a:gd name="T50" fmla="*/ 6 w 46"/>
                <a:gd name="T51" fmla="*/ 19 h 39"/>
                <a:gd name="T52" fmla="*/ 6 w 46"/>
                <a:gd name="T53" fmla="*/ 19 h 39"/>
                <a:gd name="T54" fmla="*/ 9 w 46"/>
                <a:gd name="T55" fmla="*/ 19 h 39"/>
                <a:gd name="T56" fmla="*/ 11 w 46"/>
                <a:gd name="T57" fmla="*/ 19 h 39"/>
                <a:gd name="T58" fmla="*/ 13 w 46"/>
                <a:gd name="T59" fmla="*/ 18 h 39"/>
                <a:gd name="T60" fmla="*/ 14 w 46"/>
                <a:gd name="T61" fmla="*/ 16 h 39"/>
                <a:gd name="T62" fmla="*/ 14 w 46"/>
                <a:gd name="T63" fmla="*/ 16 h 39"/>
                <a:gd name="T64" fmla="*/ 16 w 46"/>
                <a:gd name="T65" fmla="*/ 18 h 39"/>
                <a:gd name="T66" fmla="*/ 18 w 46"/>
                <a:gd name="T67" fmla="*/ 20 h 39"/>
                <a:gd name="T68" fmla="*/ 19 w 46"/>
                <a:gd name="T69" fmla="*/ 21 h 39"/>
                <a:gd name="T70" fmla="*/ 20 w 46"/>
                <a:gd name="T71" fmla="*/ 23 h 39"/>
                <a:gd name="T72" fmla="*/ 20 w 46"/>
                <a:gd name="T73" fmla="*/ 23 h 39"/>
                <a:gd name="T74" fmla="*/ 23 w 46"/>
                <a:gd name="T75" fmla="*/ 23 h 39"/>
                <a:gd name="T76" fmla="*/ 27 w 46"/>
                <a:gd name="T77" fmla="*/ 25 h 39"/>
                <a:gd name="T78" fmla="*/ 29 w 46"/>
                <a:gd name="T79" fmla="*/ 28 h 39"/>
                <a:gd name="T80" fmla="*/ 30 w 46"/>
                <a:gd name="T81" fmla="*/ 32 h 39"/>
                <a:gd name="T82" fmla="*/ 30 w 46"/>
                <a:gd name="T83" fmla="*/ 32 h 39"/>
                <a:gd name="T84" fmla="*/ 30 w 46"/>
                <a:gd name="T85" fmla="*/ 34 h 39"/>
                <a:gd name="T86" fmla="*/ 32 w 46"/>
                <a:gd name="T87" fmla="*/ 37 h 39"/>
                <a:gd name="T88" fmla="*/ 36 w 46"/>
                <a:gd name="T89" fmla="*/ 38 h 39"/>
                <a:gd name="T90" fmla="*/ 39 w 46"/>
                <a:gd name="T91" fmla="*/ 38 h 39"/>
                <a:gd name="T92" fmla="*/ 39 w 46"/>
                <a:gd name="T93" fmla="*/ 38 h 39"/>
                <a:gd name="T94" fmla="*/ 42 w 46"/>
                <a:gd name="T95" fmla="*/ 39 h 39"/>
                <a:gd name="T96" fmla="*/ 42 w 46"/>
                <a:gd name="T97" fmla="*/ 39 h 39"/>
                <a:gd name="T98" fmla="*/ 43 w 46"/>
                <a:gd name="T99" fmla="*/ 34 h 39"/>
                <a:gd name="T100" fmla="*/ 44 w 46"/>
                <a:gd name="T101" fmla="*/ 30 h 39"/>
                <a:gd name="T102" fmla="*/ 44 w 46"/>
                <a:gd name="T103" fmla="*/ 3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39">
                  <a:moveTo>
                    <a:pt x="44" y="30"/>
                  </a:moveTo>
                  <a:lnTo>
                    <a:pt x="44" y="30"/>
                  </a:lnTo>
                  <a:lnTo>
                    <a:pt x="44" y="27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38" y="1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19" y="21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7" y="25"/>
                  </a:lnTo>
                  <a:lnTo>
                    <a:pt x="29" y="2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32" y="37"/>
                  </a:lnTo>
                  <a:lnTo>
                    <a:pt x="36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3" y="34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94" name="자유형 113"/>
            <p:cNvSpPr/>
            <p:nvPr/>
          </p:nvSpPr>
          <p:spPr>
            <a:xfrm>
              <a:off x="6516688" y="2741613"/>
              <a:ext cx="66675" cy="28575"/>
            </a:xfrm>
            <a:custGeom>
              <a:avLst/>
              <a:gdLst>
                <a:gd name="T0" fmla="*/ 75 w 84"/>
                <a:gd name="T1" fmla="*/ 10 h 36"/>
                <a:gd name="T2" fmla="*/ 65 w 84"/>
                <a:gd name="T3" fmla="*/ 4 h 36"/>
                <a:gd name="T4" fmla="*/ 54 w 84"/>
                <a:gd name="T5" fmla="*/ 1 h 36"/>
                <a:gd name="T6" fmla="*/ 46 w 84"/>
                <a:gd name="T7" fmla="*/ 1 h 36"/>
                <a:gd name="T8" fmla="*/ 34 w 84"/>
                <a:gd name="T9" fmla="*/ 9 h 36"/>
                <a:gd name="T10" fmla="*/ 32 w 84"/>
                <a:gd name="T11" fmla="*/ 12 h 36"/>
                <a:gd name="T12" fmla="*/ 23 w 84"/>
                <a:gd name="T13" fmla="*/ 13 h 36"/>
                <a:gd name="T14" fmla="*/ 11 w 84"/>
                <a:gd name="T15" fmla="*/ 8 h 36"/>
                <a:gd name="T16" fmla="*/ 4 w 84"/>
                <a:gd name="T17" fmla="*/ 1 h 36"/>
                <a:gd name="T18" fmla="*/ 2 w 84"/>
                <a:gd name="T19" fmla="*/ 7 h 36"/>
                <a:gd name="T20" fmla="*/ 2 w 84"/>
                <a:gd name="T21" fmla="*/ 10 h 36"/>
                <a:gd name="T22" fmla="*/ 0 w 84"/>
                <a:gd name="T23" fmla="*/ 19 h 36"/>
                <a:gd name="T24" fmla="*/ 10 w 84"/>
                <a:gd name="T25" fmla="*/ 22 h 36"/>
                <a:gd name="T26" fmla="*/ 19 w 84"/>
                <a:gd name="T27" fmla="*/ 27 h 36"/>
                <a:gd name="T28" fmla="*/ 21 w 84"/>
                <a:gd name="T29" fmla="*/ 29 h 36"/>
                <a:gd name="T30" fmla="*/ 27 w 84"/>
                <a:gd name="T31" fmla="*/ 32 h 36"/>
                <a:gd name="T32" fmla="*/ 29 w 84"/>
                <a:gd name="T33" fmla="*/ 35 h 36"/>
                <a:gd name="T34" fmla="*/ 32 w 84"/>
                <a:gd name="T35" fmla="*/ 36 h 36"/>
                <a:gd name="T36" fmla="*/ 38 w 84"/>
                <a:gd name="T37" fmla="*/ 33 h 36"/>
                <a:gd name="T38" fmla="*/ 41 w 84"/>
                <a:gd name="T39" fmla="*/ 31 h 36"/>
                <a:gd name="T40" fmla="*/ 39 w 84"/>
                <a:gd name="T41" fmla="*/ 27 h 36"/>
                <a:gd name="T42" fmla="*/ 37 w 84"/>
                <a:gd name="T43" fmla="*/ 23 h 36"/>
                <a:gd name="T44" fmla="*/ 37 w 84"/>
                <a:gd name="T45" fmla="*/ 22 h 36"/>
                <a:gd name="T46" fmla="*/ 42 w 84"/>
                <a:gd name="T47" fmla="*/ 19 h 36"/>
                <a:gd name="T48" fmla="*/ 44 w 84"/>
                <a:gd name="T49" fmla="*/ 17 h 36"/>
                <a:gd name="T50" fmla="*/ 51 w 84"/>
                <a:gd name="T51" fmla="*/ 12 h 36"/>
                <a:gd name="T52" fmla="*/ 60 w 84"/>
                <a:gd name="T53" fmla="*/ 12 h 36"/>
                <a:gd name="T54" fmla="*/ 62 w 84"/>
                <a:gd name="T55" fmla="*/ 13 h 36"/>
                <a:gd name="T56" fmla="*/ 66 w 84"/>
                <a:gd name="T57" fmla="*/ 18 h 36"/>
                <a:gd name="T58" fmla="*/ 63 w 84"/>
                <a:gd name="T59" fmla="*/ 21 h 36"/>
                <a:gd name="T60" fmla="*/ 63 w 84"/>
                <a:gd name="T61" fmla="*/ 24 h 36"/>
                <a:gd name="T62" fmla="*/ 72 w 84"/>
                <a:gd name="T63" fmla="*/ 36 h 36"/>
                <a:gd name="T64" fmla="*/ 81 w 84"/>
                <a:gd name="T65" fmla="*/ 27 h 36"/>
                <a:gd name="T66" fmla="*/ 82 w 84"/>
                <a:gd name="T67" fmla="*/ 24 h 36"/>
                <a:gd name="T68" fmla="*/ 84 w 84"/>
                <a:gd name="T69" fmla="*/ 22 h 36"/>
                <a:gd name="T70" fmla="*/ 75 w 84"/>
                <a:gd name="T71" fmla="*/ 1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36">
                  <a:moveTo>
                    <a:pt x="75" y="10"/>
                  </a:move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6" y="1"/>
                  </a:lnTo>
                  <a:lnTo>
                    <a:pt x="41" y="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2" y="12"/>
                  </a:lnTo>
                  <a:lnTo>
                    <a:pt x="29" y="12"/>
                  </a:lnTo>
                  <a:lnTo>
                    <a:pt x="23" y="13"/>
                  </a:lnTo>
                  <a:lnTo>
                    <a:pt x="16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0" y="22"/>
                  </a:lnTo>
                  <a:lnTo>
                    <a:pt x="15" y="24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1" y="29"/>
                  </a:lnTo>
                  <a:lnTo>
                    <a:pt x="24" y="31"/>
                  </a:lnTo>
                  <a:lnTo>
                    <a:pt x="27" y="32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5" y="36"/>
                  </a:lnTo>
                  <a:lnTo>
                    <a:pt x="38" y="33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1" y="29"/>
                  </a:lnTo>
                  <a:lnTo>
                    <a:pt x="39" y="27"/>
                  </a:lnTo>
                  <a:lnTo>
                    <a:pt x="37" y="26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9" y="21"/>
                  </a:lnTo>
                  <a:lnTo>
                    <a:pt x="42" y="19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6" y="13"/>
                  </a:lnTo>
                  <a:lnTo>
                    <a:pt x="51" y="12"/>
                  </a:lnTo>
                  <a:lnTo>
                    <a:pt x="56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2" y="13"/>
                  </a:lnTo>
                  <a:lnTo>
                    <a:pt x="65" y="15"/>
                  </a:lnTo>
                  <a:lnTo>
                    <a:pt x="66" y="18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5" y="28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2" y="24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0" y="18"/>
                  </a:lnTo>
                  <a:lnTo>
                    <a:pt x="75" y="10"/>
                  </a:lnTo>
                  <a:lnTo>
                    <a:pt x="75" y="1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95" name="자유형 114"/>
            <p:cNvSpPr/>
            <p:nvPr/>
          </p:nvSpPr>
          <p:spPr>
            <a:xfrm>
              <a:off x="6562725" y="2709863"/>
              <a:ext cx="134938" cy="190500"/>
            </a:xfrm>
            <a:custGeom>
              <a:avLst/>
              <a:gdLst>
                <a:gd name="T0" fmla="*/ 36 w 170"/>
                <a:gd name="T1" fmla="*/ 176 h 241"/>
                <a:gd name="T2" fmla="*/ 48 w 170"/>
                <a:gd name="T3" fmla="*/ 184 h 241"/>
                <a:gd name="T4" fmla="*/ 58 w 170"/>
                <a:gd name="T5" fmla="*/ 183 h 241"/>
                <a:gd name="T6" fmla="*/ 66 w 170"/>
                <a:gd name="T7" fmla="*/ 194 h 241"/>
                <a:gd name="T8" fmla="*/ 76 w 170"/>
                <a:gd name="T9" fmla="*/ 199 h 241"/>
                <a:gd name="T10" fmla="*/ 81 w 170"/>
                <a:gd name="T11" fmla="*/ 208 h 241"/>
                <a:gd name="T12" fmla="*/ 86 w 170"/>
                <a:gd name="T13" fmla="*/ 216 h 241"/>
                <a:gd name="T14" fmla="*/ 104 w 170"/>
                <a:gd name="T15" fmla="*/ 214 h 241"/>
                <a:gd name="T16" fmla="*/ 113 w 170"/>
                <a:gd name="T17" fmla="*/ 214 h 241"/>
                <a:gd name="T18" fmla="*/ 128 w 170"/>
                <a:gd name="T19" fmla="*/ 219 h 241"/>
                <a:gd name="T20" fmla="*/ 122 w 170"/>
                <a:gd name="T21" fmla="*/ 232 h 241"/>
                <a:gd name="T22" fmla="*/ 127 w 170"/>
                <a:gd name="T23" fmla="*/ 240 h 241"/>
                <a:gd name="T24" fmla="*/ 132 w 170"/>
                <a:gd name="T25" fmla="*/ 241 h 241"/>
                <a:gd name="T26" fmla="*/ 137 w 170"/>
                <a:gd name="T27" fmla="*/ 212 h 241"/>
                <a:gd name="T28" fmla="*/ 135 w 170"/>
                <a:gd name="T29" fmla="*/ 191 h 241"/>
                <a:gd name="T30" fmla="*/ 131 w 170"/>
                <a:gd name="T31" fmla="*/ 175 h 241"/>
                <a:gd name="T32" fmla="*/ 141 w 170"/>
                <a:gd name="T33" fmla="*/ 169 h 241"/>
                <a:gd name="T34" fmla="*/ 133 w 170"/>
                <a:gd name="T35" fmla="*/ 162 h 241"/>
                <a:gd name="T36" fmla="*/ 136 w 170"/>
                <a:gd name="T37" fmla="*/ 156 h 241"/>
                <a:gd name="T38" fmla="*/ 164 w 170"/>
                <a:gd name="T39" fmla="*/ 153 h 241"/>
                <a:gd name="T40" fmla="*/ 168 w 170"/>
                <a:gd name="T41" fmla="*/ 143 h 241"/>
                <a:gd name="T42" fmla="*/ 169 w 170"/>
                <a:gd name="T43" fmla="*/ 133 h 241"/>
                <a:gd name="T44" fmla="*/ 163 w 170"/>
                <a:gd name="T45" fmla="*/ 122 h 241"/>
                <a:gd name="T46" fmla="*/ 166 w 170"/>
                <a:gd name="T47" fmla="*/ 95 h 241"/>
                <a:gd name="T48" fmla="*/ 163 w 170"/>
                <a:gd name="T49" fmla="*/ 90 h 241"/>
                <a:gd name="T50" fmla="*/ 138 w 170"/>
                <a:gd name="T51" fmla="*/ 90 h 241"/>
                <a:gd name="T52" fmla="*/ 126 w 170"/>
                <a:gd name="T53" fmla="*/ 80 h 241"/>
                <a:gd name="T54" fmla="*/ 98 w 170"/>
                <a:gd name="T55" fmla="*/ 78 h 241"/>
                <a:gd name="T56" fmla="*/ 95 w 170"/>
                <a:gd name="T57" fmla="*/ 61 h 241"/>
                <a:gd name="T58" fmla="*/ 89 w 170"/>
                <a:gd name="T59" fmla="*/ 52 h 241"/>
                <a:gd name="T60" fmla="*/ 81 w 170"/>
                <a:gd name="T61" fmla="*/ 48 h 241"/>
                <a:gd name="T62" fmla="*/ 86 w 170"/>
                <a:gd name="T63" fmla="*/ 31 h 241"/>
                <a:gd name="T64" fmla="*/ 99 w 170"/>
                <a:gd name="T65" fmla="*/ 15 h 241"/>
                <a:gd name="T66" fmla="*/ 108 w 170"/>
                <a:gd name="T67" fmla="*/ 10 h 241"/>
                <a:gd name="T68" fmla="*/ 110 w 170"/>
                <a:gd name="T69" fmla="*/ 1 h 241"/>
                <a:gd name="T70" fmla="*/ 99 w 170"/>
                <a:gd name="T71" fmla="*/ 6 h 241"/>
                <a:gd name="T72" fmla="*/ 83 w 170"/>
                <a:gd name="T73" fmla="*/ 16 h 241"/>
                <a:gd name="T74" fmla="*/ 70 w 170"/>
                <a:gd name="T75" fmla="*/ 19 h 241"/>
                <a:gd name="T76" fmla="*/ 62 w 170"/>
                <a:gd name="T77" fmla="*/ 19 h 241"/>
                <a:gd name="T78" fmla="*/ 50 w 170"/>
                <a:gd name="T79" fmla="*/ 31 h 241"/>
                <a:gd name="T80" fmla="*/ 44 w 170"/>
                <a:gd name="T81" fmla="*/ 45 h 241"/>
                <a:gd name="T82" fmla="*/ 28 w 170"/>
                <a:gd name="T83" fmla="*/ 62 h 241"/>
                <a:gd name="T84" fmla="*/ 24 w 170"/>
                <a:gd name="T85" fmla="*/ 67 h 241"/>
                <a:gd name="T86" fmla="*/ 22 w 170"/>
                <a:gd name="T87" fmla="*/ 83 h 241"/>
                <a:gd name="T88" fmla="*/ 24 w 170"/>
                <a:gd name="T89" fmla="*/ 96 h 241"/>
                <a:gd name="T90" fmla="*/ 22 w 170"/>
                <a:gd name="T91" fmla="*/ 110 h 241"/>
                <a:gd name="T92" fmla="*/ 25 w 170"/>
                <a:gd name="T93" fmla="*/ 127 h 241"/>
                <a:gd name="T94" fmla="*/ 14 w 170"/>
                <a:gd name="T95" fmla="*/ 143 h 241"/>
                <a:gd name="T96" fmla="*/ 5 w 170"/>
                <a:gd name="T97" fmla="*/ 148 h 241"/>
                <a:gd name="T98" fmla="*/ 1 w 170"/>
                <a:gd name="T99" fmla="*/ 155 h 241"/>
                <a:gd name="T100" fmla="*/ 18 w 170"/>
                <a:gd name="T101" fmla="*/ 169 h 241"/>
                <a:gd name="T102" fmla="*/ 27 w 170"/>
                <a:gd name="T103" fmla="*/ 175 h 2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0" h="241">
                  <a:moveTo>
                    <a:pt x="27" y="175"/>
                  </a:moveTo>
                  <a:lnTo>
                    <a:pt x="27" y="175"/>
                  </a:lnTo>
                  <a:lnTo>
                    <a:pt x="29" y="176"/>
                  </a:lnTo>
                  <a:lnTo>
                    <a:pt x="33" y="177"/>
                  </a:lnTo>
                  <a:lnTo>
                    <a:pt x="36" y="176"/>
                  </a:lnTo>
                  <a:lnTo>
                    <a:pt x="38" y="175"/>
                  </a:lnTo>
                  <a:lnTo>
                    <a:pt x="38" y="175"/>
                  </a:lnTo>
                  <a:lnTo>
                    <a:pt x="39" y="175"/>
                  </a:lnTo>
                  <a:lnTo>
                    <a:pt x="41" y="176"/>
                  </a:lnTo>
                  <a:lnTo>
                    <a:pt x="48" y="184"/>
                  </a:lnTo>
                  <a:lnTo>
                    <a:pt x="48" y="184"/>
                  </a:lnTo>
                  <a:lnTo>
                    <a:pt x="48" y="184"/>
                  </a:lnTo>
                  <a:lnTo>
                    <a:pt x="48" y="184"/>
                  </a:lnTo>
                  <a:lnTo>
                    <a:pt x="56" y="183"/>
                  </a:lnTo>
                  <a:lnTo>
                    <a:pt x="58" y="183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3" y="186"/>
                  </a:lnTo>
                  <a:lnTo>
                    <a:pt x="65" y="190"/>
                  </a:lnTo>
                  <a:lnTo>
                    <a:pt x="66" y="194"/>
                  </a:lnTo>
                  <a:lnTo>
                    <a:pt x="67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2" y="196"/>
                  </a:lnTo>
                  <a:lnTo>
                    <a:pt x="76" y="199"/>
                  </a:lnTo>
                  <a:lnTo>
                    <a:pt x="77" y="202"/>
                  </a:lnTo>
                  <a:lnTo>
                    <a:pt x="79" y="204"/>
                  </a:lnTo>
                  <a:lnTo>
                    <a:pt x="79" y="204"/>
                  </a:lnTo>
                  <a:lnTo>
                    <a:pt x="79" y="207"/>
                  </a:lnTo>
                  <a:lnTo>
                    <a:pt x="81" y="208"/>
                  </a:lnTo>
                  <a:lnTo>
                    <a:pt x="83" y="210"/>
                  </a:lnTo>
                  <a:lnTo>
                    <a:pt x="84" y="213"/>
                  </a:lnTo>
                  <a:lnTo>
                    <a:pt x="84" y="213"/>
                  </a:lnTo>
                  <a:lnTo>
                    <a:pt x="84" y="216"/>
                  </a:lnTo>
                  <a:lnTo>
                    <a:pt x="86" y="216"/>
                  </a:lnTo>
                  <a:lnTo>
                    <a:pt x="91" y="217"/>
                  </a:lnTo>
                  <a:lnTo>
                    <a:pt x="97" y="217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4" y="214"/>
                  </a:lnTo>
                  <a:lnTo>
                    <a:pt x="107" y="214"/>
                  </a:lnTo>
                  <a:lnTo>
                    <a:pt x="109" y="214"/>
                  </a:lnTo>
                  <a:lnTo>
                    <a:pt x="109" y="214"/>
                  </a:lnTo>
                  <a:lnTo>
                    <a:pt x="110" y="216"/>
                  </a:lnTo>
                  <a:lnTo>
                    <a:pt x="113" y="214"/>
                  </a:lnTo>
                  <a:lnTo>
                    <a:pt x="116" y="214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24" y="217"/>
                  </a:lnTo>
                  <a:lnTo>
                    <a:pt x="128" y="219"/>
                  </a:lnTo>
                  <a:lnTo>
                    <a:pt x="128" y="221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3" y="228"/>
                  </a:lnTo>
                  <a:lnTo>
                    <a:pt x="122" y="232"/>
                  </a:lnTo>
                  <a:lnTo>
                    <a:pt x="121" y="235"/>
                  </a:lnTo>
                  <a:lnTo>
                    <a:pt x="121" y="235"/>
                  </a:lnTo>
                  <a:lnTo>
                    <a:pt x="123" y="236"/>
                  </a:lnTo>
                  <a:lnTo>
                    <a:pt x="124" y="237"/>
                  </a:lnTo>
                  <a:lnTo>
                    <a:pt x="127" y="240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1" y="241"/>
                  </a:lnTo>
                  <a:lnTo>
                    <a:pt x="131" y="241"/>
                  </a:lnTo>
                  <a:lnTo>
                    <a:pt x="132" y="241"/>
                  </a:lnTo>
                  <a:lnTo>
                    <a:pt x="133" y="238"/>
                  </a:lnTo>
                  <a:lnTo>
                    <a:pt x="135" y="233"/>
                  </a:lnTo>
                  <a:lnTo>
                    <a:pt x="136" y="222"/>
                  </a:lnTo>
                  <a:lnTo>
                    <a:pt x="136" y="222"/>
                  </a:lnTo>
                  <a:lnTo>
                    <a:pt x="137" y="212"/>
                  </a:lnTo>
                  <a:lnTo>
                    <a:pt x="138" y="203"/>
                  </a:lnTo>
                  <a:lnTo>
                    <a:pt x="138" y="203"/>
                  </a:lnTo>
                  <a:lnTo>
                    <a:pt x="138" y="199"/>
                  </a:lnTo>
                  <a:lnTo>
                    <a:pt x="138" y="196"/>
                  </a:lnTo>
                  <a:lnTo>
                    <a:pt x="135" y="191"/>
                  </a:lnTo>
                  <a:lnTo>
                    <a:pt x="131" y="185"/>
                  </a:lnTo>
                  <a:lnTo>
                    <a:pt x="130" y="183"/>
                  </a:lnTo>
                  <a:lnTo>
                    <a:pt x="130" y="179"/>
                  </a:lnTo>
                  <a:lnTo>
                    <a:pt x="130" y="179"/>
                  </a:lnTo>
                  <a:lnTo>
                    <a:pt x="131" y="175"/>
                  </a:lnTo>
                  <a:lnTo>
                    <a:pt x="132" y="174"/>
                  </a:lnTo>
                  <a:lnTo>
                    <a:pt x="136" y="172"/>
                  </a:lnTo>
                  <a:lnTo>
                    <a:pt x="140" y="171"/>
                  </a:lnTo>
                  <a:lnTo>
                    <a:pt x="140" y="171"/>
                  </a:lnTo>
                  <a:lnTo>
                    <a:pt x="141" y="169"/>
                  </a:lnTo>
                  <a:lnTo>
                    <a:pt x="141" y="167"/>
                  </a:lnTo>
                  <a:lnTo>
                    <a:pt x="136" y="166"/>
                  </a:lnTo>
                  <a:lnTo>
                    <a:pt x="136" y="166"/>
                  </a:lnTo>
                  <a:lnTo>
                    <a:pt x="135" y="165"/>
                  </a:lnTo>
                  <a:lnTo>
                    <a:pt x="133" y="162"/>
                  </a:lnTo>
                  <a:lnTo>
                    <a:pt x="132" y="160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33" y="157"/>
                  </a:lnTo>
                  <a:lnTo>
                    <a:pt x="136" y="156"/>
                  </a:lnTo>
                  <a:lnTo>
                    <a:pt x="142" y="156"/>
                  </a:lnTo>
                  <a:lnTo>
                    <a:pt x="155" y="156"/>
                  </a:lnTo>
                  <a:lnTo>
                    <a:pt x="155" y="156"/>
                  </a:lnTo>
                  <a:lnTo>
                    <a:pt x="159" y="156"/>
                  </a:lnTo>
                  <a:lnTo>
                    <a:pt x="164" y="153"/>
                  </a:lnTo>
                  <a:lnTo>
                    <a:pt x="170" y="151"/>
                  </a:lnTo>
                  <a:lnTo>
                    <a:pt x="170" y="151"/>
                  </a:lnTo>
                  <a:lnTo>
                    <a:pt x="170" y="148"/>
                  </a:lnTo>
                  <a:lnTo>
                    <a:pt x="170" y="146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6" y="141"/>
                  </a:lnTo>
                  <a:lnTo>
                    <a:pt x="165" y="138"/>
                  </a:lnTo>
                  <a:lnTo>
                    <a:pt x="166" y="136"/>
                  </a:lnTo>
                  <a:lnTo>
                    <a:pt x="169" y="133"/>
                  </a:lnTo>
                  <a:lnTo>
                    <a:pt x="169" y="133"/>
                  </a:lnTo>
                  <a:lnTo>
                    <a:pt x="169" y="130"/>
                  </a:lnTo>
                  <a:lnTo>
                    <a:pt x="168" y="128"/>
                  </a:lnTo>
                  <a:lnTo>
                    <a:pt x="163" y="122"/>
                  </a:lnTo>
                  <a:lnTo>
                    <a:pt x="163" y="122"/>
                  </a:lnTo>
                  <a:lnTo>
                    <a:pt x="161" y="119"/>
                  </a:lnTo>
                  <a:lnTo>
                    <a:pt x="161" y="116"/>
                  </a:lnTo>
                  <a:lnTo>
                    <a:pt x="161" y="110"/>
                  </a:lnTo>
                  <a:lnTo>
                    <a:pt x="164" y="102"/>
                  </a:lnTo>
                  <a:lnTo>
                    <a:pt x="166" y="95"/>
                  </a:lnTo>
                  <a:lnTo>
                    <a:pt x="166" y="95"/>
                  </a:lnTo>
                  <a:lnTo>
                    <a:pt x="168" y="94"/>
                  </a:lnTo>
                  <a:lnTo>
                    <a:pt x="166" y="91"/>
                  </a:lnTo>
                  <a:lnTo>
                    <a:pt x="165" y="91"/>
                  </a:lnTo>
                  <a:lnTo>
                    <a:pt x="163" y="90"/>
                  </a:lnTo>
                  <a:lnTo>
                    <a:pt x="156" y="90"/>
                  </a:lnTo>
                  <a:lnTo>
                    <a:pt x="150" y="91"/>
                  </a:lnTo>
                  <a:lnTo>
                    <a:pt x="150" y="91"/>
                  </a:lnTo>
                  <a:lnTo>
                    <a:pt x="143" y="91"/>
                  </a:lnTo>
                  <a:lnTo>
                    <a:pt x="138" y="90"/>
                  </a:lnTo>
                  <a:lnTo>
                    <a:pt x="133" y="86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27" y="80"/>
                  </a:lnTo>
                  <a:lnTo>
                    <a:pt x="126" y="80"/>
                  </a:lnTo>
                  <a:lnTo>
                    <a:pt x="119" y="78"/>
                  </a:lnTo>
                  <a:lnTo>
                    <a:pt x="105" y="80"/>
                  </a:lnTo>
                  <a:lnTo>
                    <a:pt x="105" y="80"/>
                  </a:lnTo>
                  <a:lnTo>
                    <a:pt x="102" y="80"/>
                  </a:lnTo>
                  <a:lnTo>
                    <a:pt x="98" y="78"/>
                  </a:lnTo>
                  <a:lnTo>
                    <a:pt x="97" y="76"/>
                  </a:lnTo>
                  <a:lnTo>
                    <a:pt x="95" y="73"/>
                  </a:lnTo>
                  <a:lnTo>
                    <a:pt x="95" y="67"/>
                  </a:lnTo>
                  <a:lnTo>
                    <a:pt x="95" y="61"/>
                  </a:lnTo>
                  <a:lnTo>
                    <a:pt x="95" y="61"/>
                  </a:lnTo>
                  <a:lnTo>
                    <a:pt x="95" y="58"/>
                  </a:lnTo>
                  <a:lnTo>
                    <a:pt x="93" y="55"/>
                  </a:lnTo>
                  <a:lnTo>
                    <a:pt x="90" y="54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49"/>
                  </a:lnTo>
                  <a:lnTo>
                    <a:pt x="88" y="49"/>
                  </a:lnTo>
                  <a:lnTo>
                    <a:pt x="83" y="49"/>
                  </a:lnTo>
                  <a:lnTo>
                    <a:pt x="83" y="49"/>
                  </a:lnTo>
                  <a:lnTo>
                    <a:pt x="81" y="48"/>
                  </a:lnTo>
                  <a:lnTo>
                    <a:pt x="81" y="47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6" y="38"/>
                  </a:lnTo>
                  <a:lnTo>
                    <a:pt x="86" y="31"/>
                  </a:lnTo>
                  <a:lnTo>
                    <a:pt x="86" y="31"/>
                  </a:lnTo>
                  <a:lnTo>
                    <a:pt x="89" y="28"/>
                  </a:lnTo>
                  <a:lnTo>
                    <a:pt x="91" y="24"/>
                  </a:lnTo>
                  <a:lnTo>
                    <a:pt x="99" y="15"/>
                  </a:lnTo>
                  <a:lnTo>
                    <a:pt x="99" y="15"/>
                  </a:lnTo>
                  <a:lnTo>
                    <a:pt x="102" y="14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5" y="11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2" y="8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10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3" y="3"/>
                  </a:lnTo>
                  <a:lnTo>
                    <a:pt x="99" y="6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0" y="10"/>
                  </a:lnTo>
                  <a:lnTo>
                    <a:pt x="88" y="11"/>
                  </a:lnTo>
                  <a:lnTo>
                    <a:pt x="83" y="16"/>
                  </a:lnTo>
                  <a:lnTo>
                    <a:pt x="83" y="16"/>
                  </a:lnTo>
                  <a:lnTo>
                    <a:pt x="79" y="16"/>
                  </a:lnTo>
                  <a:lnTo>
                    <a:pt x="74" y="17"/>
                  </a:lnTo>
                  <a:lnTo>
                    <a:pt x="71" y="17"/>
                  </a:lnTo>
                  <a:lnTo>
                    <a:pt x="70" y="19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58" y="20"/>
                  </a:lnTo>
                  <a:lnTo>
                    <a:pt x="55" y="22"/>
                  </a:lnTo>
                  <a:lnTo>
                    <a:pt x="51" y="28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0" y="38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39" y="49"/>
                  </a:lnTo>
                  <a:lnTo>
                    <a:pt x="36" y="53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28" y="62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25" y="64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22" y="83"/>
                  </a:lnTo>
                  <a:lnTo>
                    <a:pt x="23" y="87"/>
                  </a:lnTo>
                  <a:lnTo>
                    <a:pt x="22" y="90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4" y="96"/>
                  </a:lnTo>
                  <a:lnTo>
                    <a:pt x="24" y="97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22" y="104"/>
                  </a:lnTo>
                  <a:lnTo>
                    <a:pt x="22" y="110"/>
                  </a:lnTo>
                  <a:lnTo>
                    <a:pt x="23" y="118"/>
                  </a:lnTo>
                  <a:lnTo>
                    <a:pt x="25" y="122"/>
                  </a:lnTo>
                  <a:lnTo>
                    <a:pt x="25" y="122"/>
                  </a:lnTo>
                  <a:lnTo>
                    <a:pt x="27" y="124"/>
                  </a:lnTo>
                  <a:lnTo>
                    <a:pt x="25" y="127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19" y="138"/>
                  </a:lnTo>
                  <a:lnTo>
                    <a:pt x="17" y="141"/>
                  </a:lnTo>
                  <a:lnTo>
                    <a:pt x="14" y="143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9" y="144"/>
                  </a:lnTo>
                  <a:lnTo>
                    <a:pt x="6" y="146"/>
                  </a:lnTo>
                  <a:lnTo>
                    <a:pt x="5" y="148"/>
                  </a:lnTo>
                  <a:lnTo>
                    <a:pt x="4" y="152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1" y="153"/>
                  </a:lnTo>
                  <a:lnTo>
                    <a:pt x="1" y="155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10" y="166"/>
                  </a:lnTo>
                  <a:lnTo>
                    <a:pt x="14" y="167"/>
                  </a:lnTo>
                  <a:lnTo>
                    <a:pt x="18" y="169"/>
                  </a:lnTo>
                  <a:lnTo>
                    <a:pt x="18" y="169"/>
                  </a:lnTo>
                  <a:lnTo>
                    <a:pt x="20" y="170"/>
                  </a:lnTo>
                  <a:lnTo>
                    <a:pt x="22" y="171"/>
                  </a:lnTo>
                  <a:lnTo>
                    <a:pt x="27" y="175"/>
                  </a:lnTo>
                  <a:lnTo>
                    <a:pt x="27" y="17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96" name="자유형 115"/>
            <p:cNvSpPr/>
            <p:nvPr/>
          </p:nvSpPr>
          <p:spPr>
            <a:xfrm>
              <a:off x="6670675" y="2967038"/>
              <a:ext cx="136525" cy="153987"/>
            </a:xfrm>
            <a:custGeom>
              <a:avLst/>
              <a:gdLst>
                <a:gd name="T0" fmla="*/ 167 w 173"/>
                <a:gd name="T1" fmla="*/ 110 h 194"/>
                <a:gd name="T2" fmla="*/ 164 w 173"/>
                <a:gd name="T3" fmla="*/ 99 h 194"/>
                <a:gd name="T4" fmla="*/ 152 w 173"/>
                <a:gd name="T5" fmla="*/ 95 h 194"/>
                <a:gd name="T6" fmla="*/ 137 w 173"/>
                <a:gd name="T7" fmla="*/ 88 h 194"/>
                <a:gd name="T8" fmla="*/ 133 w 173"/>
                <a:gd name="T9" fmla="*/ 78 h 194"/>
                <a:gd name="T10" fmla="*/ 136 w 173"/>
                <a:gd name="T11" fmla="*/ 74 h 194"/>
                <a:gd name="T12" fmla="*/ 133 w 173"/>
                <a:gd name="T13" fmla="*/ 66 h 194"/>
                <a:gd name="T14" fmla="*/ 127 w 173"/>
                <a:gd name="T15" fmla="*/ 55 h 194"/>
                <a:gd name="T16" fmla="*/ 112 w 173"/>
                <a:gd name="T17" fmla="*/ 53 h 194"/>
                <a:gd name="T18" fmla="*/ 108 w 173"/>
                <a:gd name="T19" fmla="*/ 48 h 194"/>
                <a:gd name="T20" fmla="*/ 96 w 173"/>
                <a:gd name="T21" fmla="*/ 44 h 194"/>
                <a:gd name="T22" fmla="*/ 91 w 173"/>
                <a:gd name="T23" fmla="*/ 41 h 194"/>
                <a:gd name="T24" fmla="*/ 84 w 173"/>
                <a:gd name="T25" fmla="*/ 39 h 194"/>
                <a:gd name="T26" fmla="*/ 67 w 173"/>
                <a:gd name="T27" fmla="*/ 29 h 194"/>
                <a:gd name="T28" fmla="*/ 61 w 173"/>
                <a:gd name="T29" fmla="*/ 14 h 194"/>
                <a:gd name="T30" fmla="*/ 62 w 173"/>
                <a:gd name="T31" fmla="*/ 0 h 194"/>
                <a:gd name="T32" fmla="*/ 48 w 173"/>
                <a:gd name="T33" fmla="*/ 1 h 194"/>
                <a:gd name="T34" fmla="*/ 32 w 173"/>
                <a:gd name="T35" fmla="*/ 8 h 194"/>
                <a:gd name="T36" fmla="*/ 19 w 173"/>
                <a:gd name="T37" fmla="*/ 15 h 194"/>
                <a:gd name="T38" fmla="*/ 7 w 173"/>
                <a:gd name="T39" fmla="*/ 17 h 194"/>
                <a:gd name="T40" fmla="*/ 13 w 173"/>
                <a:gd name="T41" fmla="*/ 36 h 194"/>
                <a:gd name="T42" fmla="*/ 9 w 173"/>
                <a:gd name="T43" fmla="*/ 44 h 194"/>
                <a:gd name="T44" fmla="*/ 10 w 173"/>
                <a:gd name="T45" fmla="*/ 64 h 194"/>
                <a:gd name="T46" fmla="*/ 6 w 173"/>
                <a:gd name="T47" fmla="*/ 73 h 194"/>
                <a:gd name="T48" fmla="*/ 6 w 173"/>
                <a:gd name="T49" fmla="*/ 78 h 194"/>
                <a:gd name="T50" fmla="*/ 2 w 173"/>
                <a:gd name="T51" fmla="*/ 88 h 194"/>
                <a:gd name="T52" fmla="*/ 9 w 173"/>
                <a:gd name="T53" fmla="*/ 95 h 194"/>
                <a:gd name="T54" fmla="*/ 1 w 173"/>
                <a:gd name="T55" fmla="*/ 106 h 194"/>
                <a:gd name="T56" fmla="*/ 0 w 173"/>
                <a:gd name="T57" fmla="*/ 113 h 194"/>
                <a:gd name="T58" fmla="*/ 5 w 173"/>
                <a:gd name="T59" fmla="*/ 119 h 194"/>
                <a:gd name="T60" fmla="*/ 7 w 173"/>
                <a:gd name="T61" fmla="*/ 130 h 194"/>
                <a:gd name="T62" fmla="*/ 11 w 173"/>
                <a:gd name="T63" fmla="*/ 138 h 194"/>
                <a:gd name="T64" fmla="*/ 15 w 173"/>
                <a:gd name="T65" fmla="*/ 143 h 194"/>
                <a:gd name="T66" fmla="*/ 11 w 173"/>
                <a:gd name="T67" fmla="*/ 153 h 194"/>
                <a:gd name="T68" fmla="*/ 11 w 173"/>
                <a:gd name="T69" fmla="*/ 160 h 194"/>
                <a:gd name="T70" fmla="*/ 19 w 173"/>
                <a:gd name="T71" fmla="*/ 167 h 194"/>
                <a:gd name="T72" fmla="*/ 21 w 173"/>
                <a:gd name="T73" fmla="*/ 177 h 194"/>
                <a:gd name="T74" fmla="*/ 25 w 173"/>
                <a:gd name="T75" fmla="*/ 194 h 194"/>
                <a:gd name="T76" fmla="*/ 39 w 173"/>
                <a:gd name="T77" fmla="*/ 188 h 194"/>
                <a:gd name="T78" fmla="*/ 51 w 173"/>
                <a:gd name="T79" fmla="*/ 179 h 194"/>
                <a:gd name="T80" fmla="*/ 67 w 173"/>
                <a:gd name="T81" fmla="*/ 182 h 194"/>
                <a:gd name="T82" fmla="*/ 75 w 173"/>
                <a:gd name="T83" fmla="*/ 190 h 194"/>
                <a:gd name="T84" fmla="*/ 82 w 173"/>
                <a:gd name="T85" fmla="*/ 180 h 194"/>
                <a:gd name="T86" fmla="*/ 101 w 173"/>
                <a:gd name="T87" fmla="*/ 180 h 194"/>
                <a:gd name="T88" fmla="*/ 105 w 173"/>
                <a:gd name="T89" fmla="*/ 158 h 194"/>
                <a:gd name="T90" fmla="*/ 117 w 173"/>
                <a:gd name="T91" fmla="*/ 144 h 194"/>
                <a:gd name="T92" fmla="*/ 134 w 173"/>
                <a:gd name="T93" fmla="*/ 142 h 194"/>
                <a:gd name="T94" fmla="*/ 151 w 173"/>
                <a:gd name="T95" fmla="*/ 139 h 194"/>
                <a:gd name="T96" fmla="*/ 161 w 173"/>
                <a:gd name="T97" fmla="*/ 144 h 194"/>
                <a:gd name="T98" fmla="*/ 169 w 173"/>
                <a:gd name="T99" fmla="*/ 142 h 194"/>
                <a:gd name="T100" fmla="*/ 171 w 173"/>
                <a:gd name="T101" fmla="*/ 130 h 194"/>
                <a:gd name="T102" fmla="*/ 173 w 173"/>
                <a:gd name="T103" fmla="*/ 116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3" h="194">
                  <a:moveTo>
                    <a:pt x="173" y="116"/>
                  </a:moveTo>
                  <a:lnTo>
                    <a:pt x="173" y="116"/>
                  </a:lnTo>
                  <a:lnTo>
                    <a:pt x="170" y="113"/>
                  </a:lnTo>
                  <a:lnTo>
                    <a:pt x="167" y="110"/>
                  </a:lnTo>
                  <a:lnTo>
                    <a:pt x="165" y="106"/>
                  </a:lnTo>
                  <a:lnTo>
                    <a:pt x="164" y="102"/>
                  </a:lnTo>
                  <a:lnTo>
                    <a:pt x="164" y="102"/>
                  </a:lnTo>
                  <a:lnTo>
                    <a:pt x="164" y="99"/>
                  </a:lnTo>
                  <a:lnTo>
                    <a:pt x="161" y="96"/>
                  </a:lnTo>
                  <a:lnTo>
                    <a:pt x="157" y="95"/>
                  </a:lnTo>
                  <a:lnTo>
                    <a:pt x="152" y="95"/>
                  </a:lnTo>
                  <a:lnTo>
                    <a:pt x="152" y="95"/>
                  </a:lnTo>
                  <a:lnTo>
                    <a:pt x="146" y="95"/>
                  </a:lnTo>
                  <a:lnTo>
                    <a:pt x="141" y="94"/>
                  </a:lnTo>
                  <a:lnTo>
                    <a:pt x="138" y="91"/>
                  </a:lnTo>
                  <a:lnTo>
                    <a:pt x="137" y="88"/>
                  </a:lnTo>
                  <a:lnTo>
                    <a:pt x="137" y="88"/>
                  </a:lnTo>
                  <a:lnTo>
                    <a:pt x="136" y="85"/>
                  </a:lnTo>
                  <a:lnTo>
                    <a:pt x="134" y="81"/>
                  </a:lnTo>
                  <a:lnTo>
                    <a:pt x="133" y="78"/>
                  </a:lnTo>
                  <a:lnTo>
                    <a:pt x="134" y="76"/>
                  </a:lnTo>
                  <a:lnTo>
                    <a:pt x="134" y="76"/>
                  </a:lnTo>
                  <a:lnTo>
                    <a:pt x="136" y="76"/>
                  </a:lnTo>
                  <a:lnTo>
                    <a:pt x="136" y="74"/>
                  </a:lnTo>
                  <a:lnTo>
                    <a:pt x="134" y="72"/>
                  </a:lnTo>
                  <a:lnTo>
                    <a:pt x="133" y="68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3" y="62"/>
                  </a:lnTo>
                  <a:lnTo>
                    <a:pt x="132" y="59"/>
                  </a:lnTo>
                  <a:lnTo>
                    <a:pt x="127" y="55"/>
                  </a:lnTo>
                  <a:lnTo>
                    <a:pt x="127" y="55"/>
                  </a:lnTo>
                  <a:lnTo>
                    <a:pt x="123" y="54"/>
                  </a:lnTo>
                  <a:lnTo>
                    <a:pt x="118" y="54"/>
                  </a:lnTo>
                  <a:lnTo>
                    <a:pt x="114" y="54"/>
                  </a:lnTo>
                  <a:lnTo>
                    <a:pt x="112" y="53"/>
                  </a:lnTo>
                  <a:lnTo>
                    <a:pt x="112" y="52"/>
                  </a:lnTo>
                  <a:lnTo>
                    <a:pt x="112" y="52"/>
                  </a:lnTo>
                  <a:lnTo>
                    <a:pt x="110" y="49"/>
                  </a:lnTo>
                  <a:lnTo>
                    <a:pt x="108" y="48"/>
                  </a:lnTo>
                  <a:lnTo>
                    <a:pt x="100" y="47"/>
                  </a:lnTo>
                  <a:lnTo>
                    <a:pt x="100" y="47"/>
                  </a:lnTo>
                  <a:lnTo>
                    <a:pt x="98" y="45"/>
                  </a:lnTo>
                  <a:lnTo>
                    <a:pt x="96" y="44"/>
                  </a:lnTo>
                  <a:lnTo>
                    <a:pt x="96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1" y="41"/>
                  </a:lnTo>
                  <a:lnTo>
                    <a:pt x="89" y="40"/>
                  </a:lnTo>
                  <a:lnTo>
                    <a:pt x="87" y="39"/>
                  </a:lnTo>
                  <a:lnTo>
                    <a:pt x="84" y="39"/>
                  </a:lnTo>
                  <a:lnTo>
                    <a:pt x="84" y="39"/>
                  </a:lnTo>
                  <a:lnTo>
                    <a:pt x="79" y="39"/>
                  </a:lnTo>
                  <a:lnTo>
                    <a:pt x="75" y="38"/>
                  </a:lnTo>
                  <a:lnTo>
                    <a:pt x="71" y="34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26"/>
                  </a:lnTo>
                  <a:lnTo>
                    <a:pt x="63" y="22"/>
                  </a:lnTo>
                  <a:lnTo>
                    <a:pt x="61" y="14"/>
                  </a:lnTo>
                  <a:lnTo>
                    <a:pt x="61" y="6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4" y="1"/>
                  </a:lnTo>
                  <a:lnTo>
                    <a:pt x="40" y="3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11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6" y="16"/>
                  </a:lnTo>
                  <a:lnTo>
                    <a:pt x="14" y="17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1" y="41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7" y="48"/>
                  </a:lnTo>
                  <a:lnTo>
                    <a:pt x="7" y="53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9" y="67"/>
                  </a:lnTo>
                  <a:lnTo>
                    <a:pt x="7" y="71"/>
                  </a:lnTo>
                  <a:lnTo>
                    <a:pt x="6" y="73"/>
                  </a:lnTo>
                  <a:lnTo>
                    <a:pt x="5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5" y="82"/>
                  </a:lnTo>
                  <a:lnTo>
                    <a:pt x="4" y="85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1"/>
                  </a:lnTo>
                  <a:lnTo>
                    <a:pt x="5" y="92"/>
                  </a:lnTo>
                  <a:lnTo>
                    <a:pt x="7" y="94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7" y="97"/>
                  </a:lnTo>
                  <a:lnTo>
                    <a:pt x="5" y="101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115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5" y="119"/>
                  </a:lnTo>
                  <a:lnTo>
                    <a:pt x="6" y="120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7" y="130"/>
                  </a:lnTo>
                  <a:lnTo>
                    <a:pt x="7" y="133"/>
                  </a:lnTo>
                  <a:lnTo>
                    <a:pt x="9" y="134"/>
                  </a:lnTo>
                  <a:lnTo>
                    <a:pt x="9" y="134"/>
                  </a:lnTo>
                  <a:lnTo>
                    <a:pt x="11" y="138"/>
                  </a:lnTo>
                  <a:lnTo>
                    <a:pt x="14" y="139"/>
                  </a:lnTo>
                  <a:lnTo>
                    <a:pt x="15" y="141"/>
                  </a:lnTo>
                  <a:lnTo>
                    <a:pt x="15" y="143"/>
                  </a:lnTo>
                  <a:lnTo>
                    <a:pt x="15" y="143"/>
                  </a:lnTo>
                  <a:lnTo>
                    <a:pt x="14" y="144"/>
                  </a:lnTo>
                  <a:lnTo>
                    <a:pt x="14" y="148"/>
                  </a:lnTo>
                  <a:lnTo>
                    <a:pt x="13" y="151"/>
                  </a:lnTo>
                  <a:lnTo>
                    <a:pt x="11" y="153"/>
                  </a:lnTo>
                  <a:lnTo>
                    <a:pt x="11" y="153"/>
                  </a:lnTo>
                  <a:lnTo>
                    <a:pt x="11" y="155"/>
                  </a:lnTo>
                  <a:lnTo>
                    <a:pt x="10" y="156"/>
                  </a:lnTo>
                  <a:lnTo>
                    <a:pt x="11" y="160"/>
                  </a:lnTo>
                  <a:lnTo>
                    <a:pt x="14" y="162"/>
                  </a:lnTo>
                  <a:lnTo>
                    <a:pt x="16" y="165"/>
                  </a:lnTo>
                  <a:lnTo>
                    <a:pt x="16" y="165"/>
                  </a:lnTo>
                  <a:lnTo>
                    <a:pt x="19" y="167"/>
                  </a:lnTo>
                  <a:lnTo>
                    <a:pt x="19" y="170"/>
                  </a:lnTo>
                  <a:lnTo>
                    <a:pt x="20" y="175"/>
                  </a:lnTo>
                  <a:lnTo>
                    <a:pt x="21" y="177"/>
                  </a:lnTo>
                  <a:lnTo>
                    <a:pt x="21" y="177"/>
                  </a:lnTo>
                  <a:lnTo>
                    <a:pt x="24" y="181"/>
                  </a:lnTo>
                  <a:lnTo>
                    <a:pt x="24" y="186"/>
                  </a:lnTo>
                  <a:lnTo>
                    <a:pt x="25" y="194"/>
                  </a:lnTo>
                  <a:lnTo>
                    <a:pt x="25" y="194"/>
                  </a:lnTo>
                  <a:lnTo>
                    <a:pt x="27" y="194"/>
                  </a:lnTo>
                  <a:lnTo>
                    <a:pt x="28" y="194"/>
                  </a:lnTo>
                  <a:lnTo>
                    <a:pt x="33" y="191"/>
                  </a:lnTo>
                  <a:lnTo>
                    <a:pt x="39" y="188"/>
                  </a:lnTo>
                  <a:lnTo>
                    <a:pt x="44" y="182"/>
                  </a:lnTo>
                  <a:lnTo>
                    <a:pt x="44" y="182"/>
                  </a:lnTo>
                  <a:lnTo>
                    <a:pt x="48" y="179"/>
                  </a:lnTo>
                  <a:lnTo>
                    <a:pt x="51" y="179"/>
                  </a:lnTo>
                  <a:lnTo>
                    <a:pt x="53" y="180"/>
                  </a:lnTo>
                  <a:lnTo>
                    <a:pt x="57" y="181"/>
                  </a:lnTo>
                  <a:lnTo>
                    <a:pt x="57" y="181"/>
                  </a:lnTo>
                  <a:lnTo>
                    <a:pt x="67" y="182"/>
                  </a:lnTo>
                  <a:lnTo>
                    <a:pt x="71" y="185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5" y="190"/>
                  </a:lnTo>
                  <a:lnTo>
                    <a:pt x="76" y="190"/>
                  </a:lnTo>
                  <a:lnTo>
                    <a:pt x="79" y="188"/>
                  </a:lnTo>
                  <a:lnTo>
                    <a:pt x="82" y="180"/>
                  </a:lnTo>
                  <a:lnTo>
                    <a:pt x="82" y="180"/>
                  </a:lnTo>
                  <a:lnTo>
                    <a:pt x="86" y="179"/>
                  </a:lnTo>
                  <a:lnTo>
                    <a:pt x="91" y="179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3" y="176"/>
                  </a:lnTo>
                  <a:lnTo>
                    <a:pt x="104" y="170"/>
                  </a:lnTo>
                  <a:lnTo>
                    <a:pt x="105" y="158"/>
                  </a:lnTo>
                  <a:lnTo>
                    <a:pt x="105" y="158"/>
                  </a:lnTo>
                  <a:lnTo>
                    <a:pt x="107" y="155"/>
                  </a:lnTo>
                  <a:lnTo>
                    <a:pt x="109" y="151"/>
                  </a:lnTo>
                  <a:lnTo>
                    <a:pt x="117" y="144"/>
                  </a:lnTo>
                  <a:lnTo>
                    <a:pt x="117" y="144"/>
                  </a:lnTo>
                  <a:lnTo>
                    <a:pt x="120" y="143"/>
                  </a:lnTo>
                  <a:lnTo>
                    <a:pt x="126" y="142"/>
                  </a:lnTo>
                  <a:lnTo>
                    <a:pt x="131" y="142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7" y="141"/>
                  </a:lnTo>
                  <a:lnTo>
                    <a:pt x="142" y="139"/>
                  </a:lnTo>
                  <a:lnTo>
                    <a:pt x="151" y="139"/>
                  </a:lnTo>
                  <a:lnTo>
                    <a:pt x="151" y="139"/>
                  </a:lnTo>
                  <a:lnTo>
                    <a:pt x="155" y="141"/>
                  </a:lnTo>
                  <a:lnTo>
                    <a:pt x="159" y="143"/>
                  </a:lnTo>
                  <a:lnTo>
                    <a:pt x="161" y="144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66" y="144"/>
                  </a:lnTo>
                  <a:lnTo>
                    <a:pt x="169" y="142"/>
                  </a:lnTo>
                  <a:lnTo>
                    <a:pt x="170" y="139"/>
                  </a:lnTo>
                  <a:lnTo>
                    <a:pt x="171" y="135"/>
                  </a:lnTo>
                  <a:lnTo>
                    <a:pt x="171" y="135"/>
                  </a:lnTo>
                  <a:lnTo>
                    <a:pt x="171" y="130"/>
                  </a:lnTo>
                  <a:lnTo>
                    <a:pt x="173" y="127"/>
                  </a:lnTo>
                  <a:lnTo>
                    <a:pt x="173" y="122"/>
                  </a:lnTo>
                  <a:lnTo>
                    <a:pt x="173" y="116"/>
                  </a:lnTo>
                  <a:lnTo>
                    <a:pt x="173" y="116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97" name="자유형 116"/>
            <p:cNvSpPr/>
            <p:nvPr/>
          </p:nvSpPr>
          <p:spPr>
            <a:xfrm>
              <a:off x="6537325" y="2854325"/>
              <a:ext cx="142875" cy="212725"/>
            </a:xfrm>
            <a:custGeom>
              <a:avLst/>
              <a:gdLst>
                <a:gd name="T0" fmla="*/ 169 w 182"/>
                <a:gd name="T1" fmla="*/ 254 h 268"/>
                <a:gd name="T2" fmla="*/ 174 w 182"/>
                <a:gd name="T3" fmla="*/ 242 h 268"/>
                <a:gd name="T4" fmla="*/ 176 w 182"/>
                <a:gd name="T5" fmla="*/ 235 h 268"/>
                <a:gd name="T6" fmla="*/ 171 w 182"/>
                <a:gd name="T7" fmla="*/ 229 h 268"/>
                <a:gd name="T8" fmla="*/ 175 w 182"/>
                <a:gd name="T9" fmla="*/ 217 h 268"/>
                <a:gd name="T10" fmla="*/ 176 w 182"/>
                <a:gd name="T11" fmla="*/ 212 h 268"/>
                <a:gd name="T12" fmla="*/ 176 w 182"/>
                <a:gd name="T13" fmla="*/ 194 h 268"/>
                <a:gd name="T14" fmla="*/ 180 w 182"/>
                <a:gd name="T15" fmla="*/ 182 h 268"/>
                <a:gd name="T16" fmla="*/ 171 w 182"/>
                <a:gd name="T17" fmla="*/ 157 h 268"/>
                <a:gd name="T18" fmla="*/ 157 w 182"/>
                <a:gd name="T19" fmla="*/ 158 h 268"/>
                <a:gd name="T20" fmla="*/ 154 w 182"/>
                <a:gd name="T21" fmla="*/ 139 h 268"/>
                <a:gd name="T22" fmla="*/ 150 w 182"/>
                <a:gd name="T23" fmla="*/ 138 h 268"/>
                <a:gd name="T24" fmla="*/ 142 w 182"/>
                <a:gd name="T25" fmla="*/ 143 h 268"/>
                <a:gd name="T26" fmla="*/ 130 w 182"/>
                <a:gd name="T27" fmla="*/ 142 h 268"/>
                <a:gd name="T28" fmla="*/ 124 w 182"/>
                <a:gd name="T29" fmla="*/ 134 h 268"/>
                <a:gd name="T30" fmla="*/ 118 w 182"/>
                <a:gd name="T31" fmla="*/ 132 h 268"/>
                <a:gd name="T32" fmla="*/ 116 w 182"/>
                <a:gd name="T33" fmla="*/ 123 h 268"/>
                <a:gd name="T34" fmla="*/ 107 w 182"/>
                <a:gd name="T35" fmla="*/ 108 h 268"/>
                <a:gd name="T36" fmla="*/ 108 w 182"/>
                <a:gd name="T37" fmla="*/ 100 h 268"/>
                <a:gd name="T38" fmla="*/ 113 w 182"/>
                <a:gd name="T39" fmla="*/ 94 h 268"/>
                <a:gd name="T40" fmla="*/ 117 w 182"/>
                <a:gd name="T41" fmla="*/ 87 h 268"/>
                <a:gd name="T42" fmla="*/ 121 w 182"/>
                <a:gd name="T43" fmla="*/ 74 h 268"/>
                <a:gd name="T44" fmla="*/ 130 w 182"/>
                <a:gd name="T45" fmla="*/ 68 h 268"/>
                <a:gd name="T46" fmla="*/ 142 w 182"/>
                <a:gd name="T47" fmla="*/ 62 h 268"/>
                <a:gd name="T48" fmla="*/ 155 w 182"/>
                <a:gd name="T49" fmla="*/ 58 h 268"/>
                <a:gd name="T50" fmla="*/ 160 w 182"/>
                <a:gd name="T51" fmla="*/ 57 h 268"/>
                <a:gd name="T52" fmla="*/ 154 w 182"/>
                <a:gd name="T53" fmla="*/ 52 h 268"/>
                <a:gd name="T54" fmla="*/ 161 w 182"/>
                <a:gd name="T55" fmla="*/ 40 h 268"/>
                <a:gd name="T56" fmla="*/ 151 w 182"/>
                <a:gd name="T57" fmla="*/ 31 h 268"/>
                <a:gd name="T58" fmla="*/ 143 w 182"/>
                <a:gd name="T59" fmla="*/ 33 h 268"/>
                <a:gd name="T60" fmla="*/ 137 w 182"/>
                <a:gd name="T61" fmla="*/ 31 h 268"/>
                <a:gd name="T62" fmla="*/ 124 w 182"/>
                <a:gd name="T63" fmla="*/ 34 h 268"/>
                <a:gd name="T64" fmla="*/ 117 w 182"/>
                <a:gd name="T65" fmla="*/ 30 h 268"/>
                <a:gd name="T66" fmla="*/ 112 w 182"/>
                <a:gd name="T67" fmla="*/ 21 h 268"/>
                <a:gd name="T68" fmla="*/ 105 w 182"/>
                <a:gd name="T69" fmla="*/ 13 h 268"/>
                <a:gd name="T70" fmla="*/ 99 w 182"/>
                <a:gd name="T71" fmla="*/ 11 h 268"/>
                <a:gd name="T72" fmla="*/ 94 w 182"/>
                <a:gd name="T73" fmla="*/ 1 h 268"/>
                <a:gd name="T74" fmla="*/ 81 w 182"/>
                <a:gd name="T75" fmla="*/ 1 h 268"/>
                <a:gd name="T76" fmla="*/ 85 w 182"/>
                <a:gd name="T77" fmla="*/ 11 h 268"/>
                <a:gd name="T78" fmla="*/ 77 w 182"/>
                <a:gd name="T79" fmla="*/ 26 h 268"/>
                <a:gd name="T80" fmla="*/ 62 w 182"/>
                <a:gd name="T81" fmla="*/ 36 h 268"/>
                <a:gd name="T82" fmla="*/ 47 w 182"/>
                <a:gd name="T83" fmla="*/ 43 h 268"/>
                <a:gd name="T84" fmla="*/ 36 w 182"/>
                <a:gd name="T85" fmla="*/ 64 h 268"/>
                <a:gd name="T86" fmla="*/ 25 w 182"/>
                <a:gd name="T87" fmla="*/ 64 h 268"/>
                <a:gd name="T88" fmla="*/ 18 w 182"/>
                <a:gd name="T89" fmla="*/ 63 h 268"/>
                <a:gd name="T90" fmla="*/ 13 w 182"/>
                <a:gd name="T91" fmla="*/ 58 h 268"/>
                <a:gd name="T92" fmla="*/ 15 w 182"/>
                <a:gd name="T93" fmla="*/ 52 h 268"/>
                <a:gd name="T94" fmla="*/ 5 w 182"/>
                <a:gd name="T95" fmla="*/ 52 h 268"/>
                <a:gd name="T96" fmla="*/ 0 w 182"/>
                <a:gd name="T97" fmla="*/ 64 h 268"/>
                <a:gd name="T98" fmla="*/ 5 w 182"/>
                <a:gd name="T99" fmla="*/ 81 h 268"/>
                <a:gd name="T100" fmla="*/ 1 w 182"/>
                <a:gd name="T101" fmla="*/ 83 h 268"/>
                <a:gd name="T102" fmla="*/ 17 w 182"/>
                <a:gd name="T103" fmla="*/ 95 h 268"/>
                <a:gd name="T104" fmla="*/ 27 w 182"/>
                <a:gd name="T105" fmla="*/ 110 h 268"/>
                <a:gd name="T106" fmla="*/ 36 w 182"/>
                <a:gd name="T107" fmla="*/ 123 h 268"/>
                <a:gd name="T108" fmla="*/ 57 w 182"/>
                <a:gd name="T109" fmla="*/ 171 h 268"/>
                <a:gd name="T110" fmla="*/ 71 w 182"/>
                <a:gd name="T111" fmla="*/ 191 h 268"/>
                <a:gd name="T112" fmla="*/ 71 w 182"/>
                <a:gd name="T113" fmla="*/ 200 h 268"/>
                <a:gd name="T114" fmla="*/ 77 w 182"/>
                <a:gd name="T115" fmla="*/ 210 h 268"/>
                <a:gd name="T116" fmla="*/ 100 w 182"/>
                <a:gd name="T117" fmla="*/ 227 h 268"/>
                <a:gd name="T118" fmla="*/ 141 w 182"/>
                <a:gd name="T119" fmla="*/ 252 h 268"/>
                <a:gd name="T120" fmla="*/ 159 w 182"/>
                <a:gd name="T121" fmla="*/ 265 h 268"/>
                <a:gd name="T122" fmla="*/ 163 w 182"/>
                <a:gd name="T123" fmla="*/ 265 h 268"/>
                <a:gd name="T124" fmla="*/ 168 w 182"/>
                <a:gd name="T125" fmla="*/ 254 h 2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" h="268">
                  <a:moveTo>
                    <a:pt x="168" y="254"/>
                  </a:moveTo>
                  <a:lnTo>
                    <a:pt x="168" y="254"/>
                  </a:lnTo>
                  <a:lnTo>
                    <a:pt x="169" y="254"/>
                  </a:lnTo>
                  <a:lnTo>
                    <a:pt x="169" y="254"/>
                  </a:lnTo>
                  <a:lnTo>
                    <a:pt x="169" y="250"/>
                  </a:lnTo>
                  <a:lnTo>
                    <a:pt x="170" y="247"/>
                  </a:lnTo>
                  <a:lnTo>
                    <a:pt x="170" y="247"/>
                  </a:lnTo>
                  <a:lnTo>
                    <a:pt x="174" y="242"/>
                  </a:lnTo>
                  <a:lnTo>
                    <a:pt x="176" y="238"/>
                  </a:lnTo>
                  <a:lnTo>
                    <a:pt x="178" y="236"/>
                  </a:lnTo>
                  <a:lnTo>
                    <a:pt x="178" y="236"/>
                  </a:lnTo>
                  <a:lnTo>
                    <a:pt x="176" y="235"/>
                  </a:lnTo>
                  <a:lnTo>
                    <a:pt x="174" y="233"/>
                  </a:lnTo>
                  <a:lnTo>
                    <a:pt x="173" y="232"/>
                  </a:lnTo>
                  <a:lnTo>
                    <a:pt x="171" y="229"/>
                  </a:lnTo>
                  <a:lnTo>
                    <a:pt x="171" y="229"/>
                  </a:lnTo>
                  <a:lnTo>
                    <a:pt x="173" y="226"/>
                  </a:lnTo>
                  <a:lnTo>
                    <a:pt x="174" y="223"/>
                  </a:lnTo>
                  <a:lnTo>
                    <a:pt x="175" y="219"/>
                  </a:lnTo>
                  <a:lnTo>
                    <a:pt x="175" y="217"/>
                  </a:lnTo>
                  <a:lnTo>
                    <a:pt x="175" y="217"/>
                  </a:lnTo>
                  <a:lnTo>
                    <a:pt x="174" y="215"/>
                  </a:lnTo>
                  <a:lnTo>
                    <a:pt x="175" y="214"/>
                  </a:lnTo>
                  <a:lnTo>
                    <a:pt x="176" y="212"/>
                  </a:lnTo>
                  <a:lnTo>
                    <a:pt x="178" y="208"/>
                  </a:lnTo>
                  <a:lnTo>
                    <a:pt x="179" y="205"/>
                  </a:lnTo>
                  <a:lnTo>
                    <a:pt x="179" y="205"/>
                  </a:lnTo>
                  <a:lnTo>
                    <a:pt x="176" y="194"/>
                  </a:lnTo>
                  <a:lnTo>
                    <a:pt x="176" y="189"/>
                  </a:lnTo>
                  <a:lnTo>
                    <a:pt x="178" y="185"/>
                  </a:lnTo>
                  <a:lnTo>
                    <a:pt x="178" y="185"/>
                  </a:lnTo>
                  <a:lnTo>
                    <a:pt x="180" y="182"/>
                  </a:lnTo>
                  <a:lnTo>
                    <a:pt x="182" y="180"/>
                  </a:lnTo>
                  <a:lnTo>
                    <a:pt x="182" y="177"/>
                  </a:lnTo>
                  <a:lnTo>
                    <a:pt x="182" y="177"/>
                  </a:lnTo>
                  <a:lnTo>
                    <a:pt x="171" y="157"/>
                  </a:lnTo>
                  <a:lnTo>
                    <a:pt x="171" y="157"/>
                  </a:lnTo>
                  <a:lnTo>
                    <a:pt x="164" y="157"/>
                  </a:lnTo>
                  <a:lnTo>
                    <a:pt x="157" y="158"/>
                  </a:lnTo>
                  <a:lnTo>
                    <a:pt x="157" y="158"/>
                  </a:lnTo>
                  <a:lnTo>
                    <a:pt x="156" y="158"/>
                  </a:lnTo>
                  <a:lnTo>
                    <a:pt x="155" y="156"/>
                  </a:lnTo>
                  <a:lnTo>
                    <a:pt x="154" y="151"/>
                  </a:lnTo>
                  <a:lnTo>
                    <a:pt x="154" y="139"/>
                  </a:lnTo>
                  <a:lnTo>
                    <a:pt x="154" y="139"/>
                  </a:lnTo>
                  <a:lnTo>
                    <a:pt x="154" y="137"/>
                  </a:lnTo>
                  <a:lnTo>
                    <a:pt x="151" y="137"/>
                  </a:lnTo>
                  <a:lnTo>
                    <a:pt x="150" y="138"/>
                  </a:lnTo>
                  <a:lnTo>
                    <a:pt x="147" y="141"/>
                  </a:lnTo>
                  <a:lnTo>
                    <a:pt x="147" y="141"/>
                  </a:lnTo>
                  <a:lnTo>
                    <a:pt x="146" y="142"/>
                  </a:lnTo>
                  <a:lnTo>
                    <a:pt x="142" y="143"/>
                  </a:lnTo>
                  <a:lnTo>
                    <a:pt x="132" y="143"/>
                  </a:lnTo>
                  <a:lnTo>
                    <a:pt x="132" y="143"/>
                  </a:lnTo>
                  <a:lnTo>
                    <a:pt x="131" y="142"/>
                  </a:lnTo>
                  <a:lnTo>
                    <a:pt x="130" y="142"/>
                  </a:lnTo>
                  <a:lnTo>
                    <a:pt x="128" y="138"/>
                  </a:lnTo>
                  <a:lnTo>
                    <a:pt x="127" y="135"/>
                  </a:lnTo>
                  <a:lnTo>
                    <a:pt x="126" y="134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2" y="134"/>
                  </a:lnTo>
                  <a:lnTo>
                    <a:pt x="119" y="133"/>
                  </a:lnTo>
                  <a:lnTo>
                    <a:pt x="118" y="132"/>
                  </a:lnTo>
                  <a:lnTo>
                    <a:pt x="118" y="129"/>
                  </a:lnTo>
                  <a:lnTo>
                    <a:pt x="118" y="129"/>
                  </a:lnTo>
                  <a:lnTo>
                    <a:pt x="117" y="127"/>
                  </a:lnTo>
                  <a:lnTo>
                    <a:pt x="116" y="123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08" y="110"/>
                  </a:lnTo>
                  <a:lnTo>
                    <a:pt x="107" y="108"/>
                  </a:lnTo>
                  <a:lnTo>
                    <a:pt x="108" y="105"/>
                  </a:lnTo>
                  <a:lnTo>
                    <a:pt x="108" y="105"/>
                  </a:lnTo>
                  <a:lnTo>
                    <a:pt x="109" y="102"/>
                  </a:lnTo>
                  <a:lnTo>
                    <a:pt x="108" y="100"/>
                  </a:lnTo>
                  <a:lnTo>
                    <a:pt x="108" y="97"/>
                  </a:lnTo>
                  <a:lnTo>
                    <a:pt x="110" y="95"/>
                  </a:lnTo>
                  <a:lnTo>
                    <a:pt x="110" y="95"/>
                  </a:lnTo>
                  <a:lnTo>
                    <a:pt x="113" y="94"/>
                  </a:lnTo>
                  <a:lnTo>
                    <a:pt x="116" y="92"/>
                  </a:lnTo>
                  <a:lnTo>
                    <a:pt x="117" y="90"/>
                  </a:lnTo>
                  <a:lnTo>
                    <a:pt x="117" y="87"/>
                  </a:lnTo>
                  <a:lnTo>
                    <a:pt x="117" y="87"/>
                  </a:lnTo>
                  <a:lnTo>
                    <a:pt x="117" y="85"/>
                  </a:lnTo>
                  <a:lnTo>
                    <a:pt x="118" y="81"/>
                  </a:lnTo>
                  <a:lnTo>
                    <a:pt x="119" y="78"/>
                  </a:lnTo>
                  <a:lnTo>
                    <a:pt x="121" y="74"/>
                  </a:lnTo>
                  <a:lnTo>
                    <a:pt x="121" y="74"/>
                  </a:lnTo>
                  <a:lnTo>
                    <a:pt x="122" y="71"/>
                  </a:lnTo>
                  <a:lnTo>
                    <a:pt x="126" y="69"/>
                  </a:lnTo>
                  <a:lnTo>
                    <a:pt x="130" y="68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8" y="63"/>
                  </a:lnTo>
                  <a:lnTo>
                    <a:pt x="142" y="62"/>
                  </a:lnTo>
                  <a:lnTo>
                    <a:pt x="147" y="62"/>
                  </a:lnTo>
                  <a:lnTo>
                    <a:pt x="151" y="59"/>
                  </a:lnTo>
                  <a:lnTo>
                    <a:pt x="151" y="59"/>
                  </a:lnTo>
                  <a:lnTo>
                    <a:pt x="155" y="58"/>
                  </a:lnTo>
                  <a:lnTo>
                    <a:pt x="157" y="58"/>
                  </a:lnTo>
                  <a:lnTo>
                    <a:pt x="163" y="58"/>
                  </a:lnTo>
                  <a:lnTo>
                    <a:pt x="163" y="58"/>
                  </a:lnTo>
                  <a:lnTo>
                    <a:pt x="160" y="57"/>
                  </a:lnTo>
                  <a:lnTo>
                    <a:pt x="157" y="54"/>
                  </a:lnTo>
                  <a:lnTo>
                    <a:pt x="156" y="53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55" y="49"/>
                  </a:lnTo>
                  <a:lnTo>
                    <a:pt x="156" y="4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61" y="38"/>
                  </a:lnTo>
                  <a:lnTo>
                    <a:pt x="161" y="36"/>
                  </a:lnTo>
                  <a:lnTo>
                    <a:pt x="157" y="34"/>
                  </a:lnTo>
                  <a:lnTo>
                    <a:pt x="151" y="31"/>
                  </a:lnTo>
                  <a:lnTo>
                    <a:pt x="151" y="31"/>
                  </a:lnTo>
                  <a:lnTo>
                    <a:pt x="149" y="31"/>
                  </a:lnTo>
                  <a:lnTo>
                    <a:pt x="146" y="31"/>
                  </a:lnTo>
                  <a:lnTo>
                    <a:pt x="143" y="33"/>
                  </a:lnTo>
                  <a:lnTo>
                    <a:pt x="142" y="31"/>
                  </a:lnTo>
                  <a:lnTo>
                    <a:pt x="142" y="31"/>
                  </a:lnTo>
                  <a:lnTo>
                    <a:pt x="140" y="31"/>
                  </a:lnTo>
                  <a:lnTo>
                    <a:pt x="137" y="31"/>
                  </a:lnTo>
                  <a:lnTo>
                    <a:pt x="133" y="33"/>
                  </a:lnTo>
                  <a:lnTo>
                    <a:pt x="133" y="33"/>
                  </a:lnTo>
                  <a:lnTo>
                    <a:pt x="130" y="34"/>
                  </a:lnTo>
                  <a:lnTo>
                    <a:pt x="124" y="34"/>
                  </a:lnTo>
                  <a:lnTo>
                    <a:pt x="119" y="33"/>
                  </a:lnTo>
                  <a:lnTo>
                    <a:pt x="117" y="33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6" y="27"/>
                  </a:lnTo>
                  <a:lnTo>
                    <a:pt x="114" y="25"/>
                  </a:lnTo>
                  <a:lnTo>
                    <a:pt x="112" y="24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0" y="19"/>
                  </a:lnTo>
                  <a:lnTo>
                    <a:pt x="109" y="16"/>
                  </a:lnTo>
                  <a:lnTo>
                    <a:pt x="105" y="13"/>
                  </a:lnTo>
                  <a:lnTo>
                    <a:pt x="103" y="12"/>
                  </a:lnTo>
                  <a:lnTo>
                    <a:pt x="103" y="12"/>
                  </a:lnTo>
                  <a:lnTo>
                    <a:pt x="100" y="12"/>
                  </a:lnTo>
                  <a:lnTo>
                    <a:pt x="99" y="11"/>
                  </a:lnTo>
                  <a:lnTo>
                    <a:pt x="98" y="7"/>
                  </a:lnTo>
                  <a:lnTo>
                    <a:pt x="96" y="3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6" y="7"/>
                  </a:lnTo>
                  <a:lnTo>
                    <a:pt x="86" y="10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3" y="13"/>
                  </a:lnTo>
                  <a:lnTo>
                    <a:pt x="83" y="16"/>
                  </a:lnTo>
                  <a:lnTo>
                    <a:pt x="81" y="20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4" y="30"/>
                  </a:lnTo>
                  <a:lnTo>
                    <a:pt x="70" y="33"/>
                  </a:lnTo>
                  <a:lnTo>
                    <a:pt x="62" y="36"/>
                  </a:lnTo>
                  <a:lnTo>
                    <a:pt x="55" y="39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7" y="43"/>
                  </a:lnTo>
                  <a:lnTo>
                    <a:pt x="44" y="44"/>
                  </a:lnTo>
                  <a:lnTo>
                    <a:pt x="41" y="50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3" y="68"/>
                  </a:lnTo>
                  <a:lnTo>
                    <a:pt x="30" y="69"/>
                  </a:lnTo>
                  <a:lnTo>
                    <a:pt x="28" y="68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3" y="63"/>
                  </a:lnTo>
                  <a:lnTo>
                    <a:pt x="20" y="63"/>
                  </a:lnTo>
                  <a:lnTo>
                    <a:pt x="18" y="63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3" y="59"/>
                  </a:lnTo>
                  <a:lnTo>
                    <a:pt x="13" y="58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9" y="49"/>
                  </a:lnTo>
                  <a:lnTo>
                    <a:pt x="5" y="52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9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1"/>
                  </a:lnTo>
                  <a:lnTo>
                    <a:pt x="4" y="81"/>
                  </a:lnTo>
                  <a:lnTo>
                    <a:pt x="3" y="81"/>
                  </a:lnTo>
                  <a:lnTo>
                    <a:pt x="1" y="83"/>
                  </a:lnTo>
                  <a:lnTo>
                    <a:pt x="1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6" y="88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20" y="100"/>
                  </a:lnTo>
                  <a:lnTo>
                    <a:pt x="24" y="105"/>
                  </a:lnTo>
                  <a:lnTo>
                    <a:pt x="27" y="110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4" y="119"/>
                  </a:lnTo>
                  <a:lnTo>
                    <a:pt x="36" y="123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51" y="160"/>
                  </a:lnTo>
                  <a:lnTo>
                    <a:pt x="57" y="171"/>
                  </a:lnTo>
                  <a:lnTo>
                    <a:pt x="63" y="179"/>
                  </a:lnTo>
                  <a:lnTo>
                    <a:pt x="63" y="179"/>
                  </a:lnTo>
                  <a:lnTo>
                    <a:pt x="67" y="185"/>
                  </a:lnTo>
                  <a:lnTo>
                    <a:pt x="71" y="191"/>
                  </a:lnTo>
                  <a:lnTo>
                    <a:pt x="72" y="195"/>
                  </a:lnTo>
                  <a:lnTo>
                    <a:pt x="72" y="198"/>
                  </a:lnTo>
                  <a:lnTo>
                    <a:pt x="72" y="198"/>
                  </a:lnTo>
                  <a:lnTo>
                    <a:pt x="71" y="200"/>
                  </a:lnTo>
                  <a:lnTo>
                    <a:pt x="72" y="204"/>
                  </a:lnTo>
                  <a:lnTo>
                    <a:pt x="74" y="208"/>
                  </a:lnTo>
                  <a:lnTo>
                    <a:pt x="77" y="210"/>
                  </a:lnTo>
                  <a:lnTo>
                    <a:pt x="77" y="210"/>
                  </a:lnTo>
                  <a:lnTo>
                    <a:pt x="85" y="217"/>
                  </a:lnTo>
                  <a:lnTo>
                    <a:pt x="91" y="222"/>
                  </a:lnTo>
                  <a:lnTo>
                    <a:pt x="100" y="227"/>
                  </a:lnTo>
                  <a:lnTo>
                    <a:pt x="100" y="227"/>
                  </a:lnTo>
                  <a:lnTo>
                    <a:pt x="124" y="240"/>
                  </a:lnTo>
                  <a:lnTo>
                    <a:pt x="135" y="246"/>
                  </a:lnTo>
                  <a:lnTo>
                    <a:pt x="138" y="250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45" y="256"/>
                  </a:lnTo>
                  <a:lnTo>
                    <a:pt x="150" y="260"/>
                  </a:lnTo>
                  <a:lnTo>
                    <a:pt x="159" y="265"/>
                  </a:lnTo>
                  <a:lnTo>
                    <a:pt x="159" y="265"/>
                  </a:lnTo>
                  <a:lnTo>
                    <a:pt x="159" y="268"/>
                  </a:lnTo>
                  <a:lnTo>
                    <a:pt x="159" y="268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5" y="263"/>
                  </a:lnTo>
                  <a:lnTo>
                    <a:pt x="166" y="260"/>
                  </a:lnTo>
                  <a:lnTo>
                    <a:pt x="168" y="254"/>
                  </a:lnTo>
                  <a:lnTo>
                    <a:pt x="168" y="254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98" name="자유형 117"/>
            <p:cNvSpPr/>
            <p:nvPr/>
          </p:nvSpPr>
          <p:spPr>
            <a:xfrm>
              <a:off x="6627813" y="2713038"/>
              <a:ext cx="155575" cy="131762"/>
            </a:xfrm>
            <a:custGeom>
              <a:avLst/>
              <a:gdLst>
                <a:gd name="T0" fmla="*/ 5 w 197"/>
                <a:gd name="T1" fmla="*/ 26 h 165"/>
                <a:gd name="T2" fmla="*/ 0 w 197"/>
                <a:gd name="T3" fmla="*/ 42 h 165"/>
                <a:gd name="T4" fmla="*/ 8 w 197"/>
                <a:gd name="T5" fmla="*/ 44 h 165"/>
                <a:gd name="T6" fmla="*/ 14 w 197"/>
                <a:gd name="T7" fmla="*/ 53 h 165"/>
                <a:gd name="T8" fmla="*/ 16 w 197"/>
                <a:gd name="T9" fmla="*/ 71 h 165"/>
                <a:gd name="T10" fmla="*/ 38 w 197"/>
                <a:gd name="T11" fmla="*/ 73 h 165"/>
                <a:gd name="T12" fmla="*/ 52 w 197"/>
                <a:gd name="T13" fmla="*/ 81 h 165"/>
                <a:gd name="T14" fmla="*/ 75 w 197"/>
                <a:gd name="T15" fmla="*/ 85 h 165"/>
                <a:gd name="T16" fmla="*/ 85 w 197"/>
                <a:gd name="T17" fmla="*/ 90 h 165"/>
                <a:gd name="T18" fmla="*/ 80 w 197"/>
                <a:gd name="T19" fmla="*/ 114 h 165"/>
                <a:gd name="T20" fmla="*/ 88 w 197"/>
                <a:gd name="T21" fmla="*/ 128 h 165"/>
                <a:gd name="T22" fmla="*/ 87 w 197"/>
                <a:gd name="T23" fmla="*/ 138 h 165"/>
                <a:gd name="T24" fmla="*/ 89 w 197"/>
                <a:gd name="T25" fmla="*/ 146 h 165"/>
                <a:gd name="T26" fmla="*/ 95 w 197"/>
                <a:gd name="T27" fmla="*/ 158 h 165"/>
                <a:gd name="T28" fmla="*/ 107 w 197"/>
                <a:gd name="T29" fmla="*/ 165 h 165"/>
                <a:gd name="T30" fmla="*/ 115 w 197"/>
                <a:gd name="T31" fmla="*/ 164 h 165"/>
                <a:gd name="T32" fmla="*/ 127 w 197"/>
                <a:gd name="T33" fmla="*/ 157 h 165"/>
                <a:gd name="T34" fmla="*/ 135 w 197"/>
                <a:gd name="T35" fmla="*/ 151 h 165"/>
                <a:gd name="T36" fmla="*/ 145 w 197"/>
                <a:gd name="T37" fmla="*/ 144 h 165"/>
                <a:gd name="T38" fmla="*/ 139 w 197"/>
                <a:gd name="T39" fmla="*/ 141 h 165"/>
                <a:gd name="T40" fmla="*/ 135 w 197"/>
                <a:gd name="T41" fmla="*/ 133 h 165"/>
                <a:gd name="T42" fmla="*/ 130 w 197"/>
                <a:gd name="T43" fmla="*/ 120 h 165"/>
                <a:gd name="T44" fmla="*/ 129 w 197"/>
                <a:gd name="T45" fmla="*/ 115 h 165"/>
                <a:gd name="T46" fmla="*/ 144 w 197"/>
                <a:gd name="T47" fmla="*/ 118 h 165"/>
                <a:gd name="T48" fmla="*/ 150 w 197"/>
                <a:gd name="T49" fmla="*/ 123 h 165"/>
                <a:gd name="T50" fmla="*/ 155 w 197"/>
                <a:gd name="T51" fmla="*/ 118 h 165"/>
                <a:gd name="T52" fmla="*/ 168 w 197"/>
                <a:gd name="T53" fmla="*/ 115 h 165"/>
                <a:gd name="T54" fmla="*/ 186 w 197"/>
                <a:gd name="T55" fmla="*/ 104 h 165"/>
                <a:gd name="T56" fmla="*/ 175 w 197"/>
                <a:gd name="T57" fmla="*/ 90 h 165"/>
                <a:gd name="T58" fmla="*/ 178 w 197"/>
                <a:gd name="T59" fmla="*/ 82 h 165"/>
                <a:gd name="T60" fmla="*/ 188 w 197"/>
                <a:gd name="T61" fmla="*/ 77 h 165"/>
                <a:gd name="T62" fmla="*/ 186 w 197"/>
                <a:gd name="T63" fmla="*/ 70 h 165"/>
                <a:gd name="T64" fmla="*/ 192 w 197"/>
                <a:gd name="T65" fmla="*/ 61 h 165"/>
                <a:gd name="T66" fmla="*/ 186 w 197"/>
                <a:gd name="T67" fmla="*/ 52 h 165"/>
                <a:gd name="T68" fmla="*/ 177 w 197"/>
                <a:gd name="T69" fmla="*/ 48 h 165"/>
                <a:gd name="T70" fmla="*/ 178 w 197"/>
                <a:gd name="T71" fmla="*/ 36 h 165"/>
                <a:gd name="T72" fmla="*/ 155 w 197"/>
                <a:gd name="T73" fmla="*/ 28 h 165"/>
                <a:gd name="T74" fmla="*/ 163 w 197"/>
                <a:gd name="T75" fmla="*/ 23 h 165"/>
                <a:gd name="T76" fmla="*/ 142 w 197"/>
                <a:gd name="T77" fmla="*/ 21 h 165"/>
                <a:gd name="T78" fmla="*/ 115 w 197"/>
                <a:gd name="T79" fmla="*/ 30 h 165"/>
                <a:gd name="T80" fmla="*/ 94 w 197"/>
                <a:gd name="T81" fmla="*/ 23 h 165"/>
                <a:gd name="T82" fmla="*/ 75 w 197"/>
                <a:gd name="T83" fmla="*/ 19 h 165"/>
                <a:gd name="T84" fmla="*/ 65 w 197"/>
                <a:gd name="T85" fmla="*/ 7 h 165"/>
                <a:gd name="T86" fmla="*/ 56 w 197"/>
                <a:gd name="T87" fmla="*/ 1 h 165"/>
                <a:gd name="T88" fmla="*/ 50 w 197"/>
                <a:gd name="T89" fmla="*/ 1 h 165"/>
                <a:gd name="T90" fmla="*/ 49 w 197"/>
                <a:gd name="T91" fmla="*/ 9 h 165"/>
                <a:gd name="T92" fmla="*/ 29 w 197"/>
                <a:gd name="T93" fmla="*/ 20 h 165"/>
                <a:gd name="T94" fmla="*/ 33 w 197"/>
                <a:gd name="T95" fmla="*/ 42 h 165"/>
                <a:gd name="T96" fmla="*/ 22 w 197"/>
                <a:gd name="T97" fmla="*/ 40 h 165"/>
                <a:gd name="T98" fmla="*/ 21 w 197"/>
                <a:gd name="T99" fmla="*/ 26 h 165"/>
                <a:gd name="T100" fmla="*/ 23 w 197"/>
                <a:gd name="T101" fmla="*/ 12 h 165"/>
                <a:gd name="T102" fmla="*/ 18 w 197"/>
                <a:gd name="T103" fmla="*/ 10 h 1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" h="165">
                  <a:moveTo>
                    <a:pt x="18" y="10"/>
                  </a:moveTo>
                  <a:lnTo>
                    <a:pt x="18" y="10"/>
                  </a:lnTo>
                  <a:lnTo>
                    <a:pt x="10" y="19"/>
                  </a:lnTo>
                  <a:lnTo>
                    <a:pt x="8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33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9" y="49"/>
                  </a:lnTo>
                  <a:lnTo>
                    <a:pt x="12" y="50"/>
                  </a:lnTo>
                  <a:lnTo>
                    <a:pt x="14" y="53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62"/>
                  </a:lnTo>
                  <a:lnTo>
                    <a:pt x="14" y="68"/>
                  </a:lnTo>
                  <a:lnTo>
                    <a:pt x="16" y="71"/>
                  </a:lnTo>
                  <a:lnTo>
                    <a:pt x="17" y="73"/>
                  </a:lnTo>
                  <a:lnTo>
                    <a:pt x="21" y="75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38" y="73"/>
                  </a:lnTo>
                  <a:lnTo>
                    <a:pt x="45" y="75"/>
                  </a:lnTo>
                  <a:lnTo>
                    <a:pt x="46" y="75"/>
                  </a:lnTo>
                  <a:lnTo>
                    <a:pt x="49" y="77"/>
                  </a:lnTo>
                  <a:lnTo>
                    <a:pt x="49" y="77"/>
                  </a:lnTo>
                  <a:lnTo>
                    <a:pt x="52" y="81"/>
                  </a:lnTo>
                  <a:lnTo>
                    <a:pt x="57" y="85"/>
                  </a:lnTo>
                  <a:lnTo>
                    <a:pt x="62" y="86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75" y="85"/>
                  </a:lnTo>
                  <a:lnTo>
                    <a:pt x="82" y="85"/>
                  </a:lnTo>
                  <a:lnTo>
                    <a:pt x="84" y="86"/>
                  </a:lnTo>
                  <a:lnTo>
                    <a:pt x="85" y="86"/>
                  </a:lnTo>
                  <a:lnTo>
                    <a:pt x="87" y="89"/>
                  </a:lnTo>
                  <a:lnTo>
                    <a:pt x="85" y="90"/>
                  </a:lnTo>
                  <a:lnTo>
                    <a:pt x="85" y="90"/>
                  </a:lnTo>
                  <a:lnTo>
                    <a:pt x="83" y="97"/>
                  </a:lnTo>
                  <a:lnTo>
                    <a:pt x="80" y="105"/>
                  </a:lnTo>
                  <a:lnTo>
                    <a:pt x="80" y="111"/>
                  </a:lnTo>
                  <a:lnTo>
                    <a:pt x="80" y="114"/>
                  </a:lnTo>
                  <a:lnTo>
                    <a:pt x="82" y="117"/>
                  </a:lnTo>
                  <a:lnTo>
                    <a:pt x="82" y="117"/>
                  </a:lnTo>
                  <a:lnTo>
                    <a:pt x="87" y="123"/>
                  </a:lnTo>
                  <a:lnTo>
                    <a:pt x="88" y="125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85" y="131"/>
                  </a:lnTo>
                  <a:lnTo>
                    <a:pt x="84" y="133"/>
                  </a:lnTo>
                  <a:lnTo>
                    <a:pt x="85" y="136"/>
                  </a:lnTo>
                  <a:lnTo>
                    <a:pt x="87" y="138"/>
                  </a:lnTo>
                  <a:lnTo>
                    <a:pt x="87" y="138"/>
                  </a:lnTo>
                  <a:lnTo>
                    <a:pt x="89" y="141"/>
                  </a:lnTo>
                  <a:lnTo>
                    <a:pt x="89" y="143"/>
                  </a:lnTo>
                  <a:lnTo>
                    <a:pt x="89" y="146"/>
                  </a:lnTo>
                  <a:lnTo>
                    <a:pt x="89" y="146"/>
                  </a:lnTo>
                  <a:lnTo>
                    <a:pt x="88" y="147"/>
                  </a:lnTo>
                  <a:lnTo>
                    <a:pt x="88" y="147"/>
                  </a:lnTo>
                  <a:lnTo>
                    <a:pt x="90" y="151"/>
                  </a:lnTo>
                  <a:lnTo>
                    <a:pt x="94" y="155"/>
                  </a:lnTo>
                  <a:lnTo>
                    <a:pt x="95" y="158"/>
                  </a:lnTo>
                  <a:lnTo>
                    <a:pt x="98" y="161"/>
                  </a:lnTo>
                  <a:lnTo>
                    <a:pt x="98" y="161"/>
                  </a:lnTo>
                  <a:lnTo>
                    <a:pt x="103" y="165"/>
                  </a:lnTo>
                  <a:lnTo>
                    <a:pt x="104" y="165"/>
                  </a:lnTo>
                  <a:lnTo>
                    <a:pt x="107" y="165"/>
                  </a:lnTo>
                  <a:lnTo>
                    <a:pt x="107" y="165"/>
                  </a:lnTo>
                  <a:lnTo>
                    <a:pt x="111" y="162"/>
                  </a:lnTo>
                  <a:lnTo>
                    <a:pt x="113" y="162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7" y="164"/>
                  </a:lnTo>
                  <a:lnTo>
                    <a:pt x="120" y="162"/>
                  </a:lnTo>
                  <a:lnTo>
                    <a:pt x="125" y="158"/>
                  </a:lnTo>
                  <a:lnTo>
                    <a:pt x="125" y="158"/>
                  </a:lnTo>
                  <a:lnTo>
                    <a:pt x="127" y="157"/>
                  </a:lnTo>
                  <a:lnTo>
                    <a:pt x="130" y="156"/>
                  </a:lnTo>
                  <a:lnTo>
                    <a:pt x="132" y="156"/>
                  </a:lnTo>
                  <a:lnTo>
                    <a:pt x="134" y="153"/>
                  </a:lnTo>
                  <a:lnTo>
                    <a:pt x="134" y="153"/>
                  </a:lnTo>
                  <a:lnTo>
                    <a:pt x="135" y="151"/>
                  </a:lnTo>
                  <a:lnTo>
                    <a:pt x="136" y="148"/>
                  </a:lnTo>
                  <a:lnTo>
                    <a:pt x="139" y="147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45" y="144"/>
                  </a:lnTo>
                  <a:lnTo>
                    <a:pt x="146" y="142"/>
                  </a:lnTo>
                  <a:lnTo>
                    <a:pt x="145" y="141"/>
                  </a:lnTo>
                  <a:lnTo>
                    <a:pt x="144" y="139"/>
                  </a:lnTo>
                  <a:lnTo>
                    <a:pt x="144" y="139"/>
                  </a:lnTo>
                  <a:lnTo>
                    <a:pt x="139" y="141"/>
                  </a:lnTo>
                  <a:lnTo>
                    <a:pt x="137" y="141"/>
                  </a:lnTo>
                  <a:lnTo>
                    <a:pt x="136" y="138"/>
                  </a:lnTo>
                  <a:lnTo>
                    <a:pt x="136" y="138"/>
                  </a:lnTo>
                  <a:lnTo>
                    <a:pt x="136" y="136"/>
                  </a:lnTo>
                  <a:lnTo>
                    <a:pt x="135" y="133"/>
                  </a:lnTo>
                  <a:lnTo>
                    <a:pt x="134" y="132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32" y="123"/>
                  </a:lnTo>
                  <a:lnTo>
                    <a:pt x="130" y="120"/>
                  </a:lnTo>
                  <a:lnTo>
                    <a:pt x="127" y="118"/>
                  </a:lnTo>
                  <a:lnTo>
                    <a:pt x="127" y="118"/>
                  </a:lnTo>
                  <a:lnTo>
                    <a:pt x="126" y="118"/>
                  </a:lnTo>
                  <a:lnTo>
                    <a:pt x="126" y="117"/>
                  </a:lnTo>
                  <a:lnTo>
                    <a:pt x="129" y="115"/>
                  </a:lnTo>
                  <a:lnTo>
                    <a:pt x="134" y="115"/>
                  </a:lnTo>
                  <a:lnTo>
                    <a:pt x="136" y="117"/>
                  </a:lnTo>
                  <a:lnTo>
                    <a:pt x="136" y="117"/>
                  </a:lnTo>
                  <a:lnTo>
                    <a:pt x="140" y="118"/>
                  </a:lnTo>
                  <a:lnTo>
                    <a:pt x="144" y="118"/>
                  </a:lnTo>
                  <a:lnTo>
                    <a:pt x="148" y="119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50" y="123"/>
                  </a:lnTo>
                  <a:lnTo>
                    <a:pt x="153" y="124"/>
                  </a:lnTo>
                  <a:lnTo>
                    <a:pt x="154" y="124"/>
                  </a:lnTo>
                  <a:lnTo>
                    <a:pt x="155" y="122"/>
                  </a:lnTo>
                  <a:lnTo>
                    <a:pt x="155" y="122"/>
                  </a:lnTo>
                  <a:lnTo>
                    <a:pt x="155" y="118"/>
                  </a:lnTo>
                  <a:lnTo>
                    <a:pt x="158" y="117"/>
                  </a:lnTo>
                  <a:lnTo>
                    <a:pt x="162" y="115"/>
                  </a:lnTo>
                  <a:lnTo>
                    <a:pt x="164" y="115"/>
                  </a:lnTo>
                  <a:lnTo>
                    <a:pt x="164" y="115"/>
                  </a:lnTo>
                  <a:lnTo>
                    <a:pt x="168" y="115"/>
                  </a:lnTo>
                  <a:lnTo>
                    <a:pt x="173" y="113"/>
                  </a:lnTo>
                  <a:lnTo>
                    <a:pt x="182" y="109"/>
                  </a:lnTo>
                  <a:lnTo>
                    <a:pt x="182" y="109"/>
                  </a:lnTo>
                  <a:lnTo>
                    <a:pt x="184" y="106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1" y="97"/>
                  </a:lnTo>
                  <a:lnTo>
                    <a:pt x="177" y="92"/>
                  </a:lnTo>
                  <a:lnTo>
                    <a:pt x="177" y="92"/>
                  </a:lnTo>
                  <a:lnTo>
                    <a:pt x="175" y="90"/>
                  </a:lnTo>
                  <a:lnTo>
                    <a:pt x="177" y="89"/>
                  </a:lnTo>
                  <a:lnTo>
                    <a:pt x="178" y="87"/>
                  </a:lnTo>
                  <a:lnTo>
                    <a:pt x="178" y="85"/>
                  </a:lnTo>
                  <a:lnTo>
                    <a:pt x="178" y="85"/>
                  </a:lnTo>
                  <a:lnTo>
                    <a:pt x="178" y="82"/>
                  </a:lnTo>
                  <a:lnTo>
                    <a:pt x="179" y="80"/>
                  </a:lnTo>
                  <a:lnTo>
                    <a:pt x="181" y="78"/>
                  </a:lnTo>
                  <a:lnTo>
                    <a:pt x="184" y="78"/>
                  </a:lnTo>
                  <a:lnTo>
                    <a:pt x="184" y="78"/>
                  </a:lnTo>
                  <a:lnTo>
                    <a:pt x="188" y="77"/>
                  </a:lnTo>
                  <a:lnTo>
                    <a:pt x="189" y="75"/>
                  </a:lnTo>
                  <a:lnTo>
                    <a:pt x="189" y="72"/>
                  </a:lnTo>
                  <a:lnTo>
                    <a:pt x="187" y="70"/>
                  </a:lnTo>
                  <a:lnTo>
                    <a:pt x="187" y="70"/>
                  </a:lnTo>
                  <a:lnTo>
                    <a:pt x="186" y="70"/>
                  </a:lnTo>
                  <a:lnTo>
                    <a:pt x="186" y="68"/>
                  </a:lnTo>
                  <a:lnTo>
                    <a:pt x="187" y="66"/>
                  </a:lnTo>
                  <a:lnTo>
                    <a:pt x="189" y="62"/>
                  </a:lnTo>
                  <a:lnTo>
                    <a:pt x="192" y="61"/>
                  </a:lnTo>
                  <a:lnTo>
                    <a:pt x="192" y="61"/>
                  </a:lnTo>
                  <a:lnTo>
                    <a:pt x="195" y="58"/>
                  </a:lnTo>
                  <a:lnTo>
                    <a:pt x="197" y="53"/>
                  </a:lnTo>
                  <a:lnTo>
                    <a:pt x="197" y="53"/>
                  </a:lnTo>
                  <a:lnTo>
                    <a:pt x="192" y="52"/>
                  </a:lnTo>
                  <a:lnTo>
                    <a:pt x="186" y="52"/>
                  </a:lnTo>
                  <a:lnTo>
                    <a:pt x="177" y="52"/>
                  </a:lnTo>
                  <a:lnTo>
                    <a:pt x="177" y="52"/>
                  </a:lnTo>
                  <a:lnTo>
                    <a:pt x="175" y="52"/>
                  </a:lnTo>
                  <a:lnTo>
                    <a:pt x="174" y="50"/>
                  </a:lnTo>
                  <a:lnTo>
                    <a:pt x="177" y="48"/>
                  </a:lnTo>
                  <a:lnTo>
                    <a:pt x="179" y="44"/>
                  </a:lnTo>
                  <a:lnTo>
                    <a:pt x="181" y="39"/>
                  </a:lnTo>
                  <a:lnTo>
                    <a:pt x="181" y="39"/>
                  </a:lnTo>
                  <a:lnTo>
                    <a:pt x="179" y="38"/>
                  </a:lnTo>
                  <a:lnTo>
                    <a:pt x="178" y="36"/>
                  </a:lnTo>
                  <a:lnTo>
                    <a:pt x="172" y="34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6" y="30"/>
                  </a:lnTo>
                  <a:lnTo>
                    <a:pt x="155" y="28"/>
                  </a:lnTo>
                  <a:lnTo>
                    <a:pt x="156" y="2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3" y="24"/>
                  </a:lnTo>
                  <a:lnTo>
                    <a:pt x="163" y="23"/>
                  </a:lnTo>
                  <a:lnTo>
                    <a:pt x="160" y="21"/>
                  </a:lnTo>
                  <a:lnTo>
                    <a:pt x="155" y="20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2" y="21"/>
                  </a:lnTo>
                  <a:lnTo>
                    <a:pt x="135" y="24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18" y="30"/>
                  </a:lnTo>
                  <a:lnTo>
                    <a:pt x="115" y="30"/>
                  </a:lnTo>
                  <a:lnTo>
                    <a:pt x="108" y="26"/>
                  </a:lnTo>
                  <a:lnTo>
                    <a:pt x="101" y="23"/>
                  </a:lnTo>
                  <a:lnTo>
                    <a:pt x="97" y="21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88" y="24"/>
                  </a:lnTo>
                  <a:lnTo>
                    <a:pt x="82" y="24"/>
                  </a:lnTo>
                  <a:lnTo>
                    <a:pt x="78" y="23"/>
                  </a:lnTo>
                  <a:lnTo>
                    <a:pt x="76" y="21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5" y="15"/>
                  </a:lnTo>
                  <a:lnTo>
                    <a:pt x="73" y="11"/>
                  </a:lnTo>
                  <a:lnTo>
                    <a:pt x="70" y="9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57" y="3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50" y="3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37" y="14"/>
                  </a:lnTo>
                  <a:lnTo>
                    <a:pt x="32" y="16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9" y="25"/>
                  </a:lnTo>
                  <a:lnTo>
                    <a:pt x="32" y="30"/>
                  </a:lnTo>
                  <a:lnTo>
                    <a:pt x="35" y="36"/>
                  </a:lnTo>
                  <a:lnTo>
                    <a:pt x="35" y="39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2" y="43"/>
                  </a:lnTo>
                  <a:lnTo>
                    <a:pt x="31" y="44"/>
                  </a:lnTo>
                  <a:lnTo>
                    <a:pt x="26" y="43"/>
                  </a:lnTo>
                  <a:lnTo>
                    <a:pt x="22" y="40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8" y="31"/>
                  </a:lnTo>
                  <a:lnTo>
                    <a:pt x="21" y="26"/>
                  </a:lnTo>
                  <a:lnTo>
                    <a:pt x="24" y="21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3" y="12"/>
                  </a:lnTo>
                  <a:lnTo>
                    <a:pt x="22" y="10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0"/>
                  </a:lnTo>
                  <a:lnTo>
                    <a:pt x="18" y="1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99" name="자유형 118"/>
            <p:cNvSpPr/>
            <p:nvPr/>
          </p:nvSpPr>
          <p:spPr>
            <a:xfrm>
              <a:off x="6804025" y="2782888"/>
              <a:ext cx="47625" cy="49212"/>
            </a:xfrm>
            <a:custGeom>
              <a:avLst/>
              <a:gdLst>
                <a:gd name="T0" fmla="*/ 13 w 60"/>
                <a:gd name="T1" fmla="*/ 13 h 64"/>
                <a:gd name="T2" fmla="*/ 13 w 60"/>
                <a:gd name="T3" fmla="*/ 17 h 64"/>
                <a:gd name="T4" fmla="*/ 7 w 60"/>
                <a:gd name="T5" fmla="*/ 19 h 64"/>
                <a:gd name="T6" fmla="*/ 6 w 60"/>
                <a:gd name="T7" fmla="*/ 19 h 64"/>
                <a:gd name="T8" fmla="*/ 3 w 60"/>
                <a:gd name="T9" fmla="*/ 24 h 64"/>
                <a:gd name="T10" fmla="*/ 2 w 60"/>
                <a:gd name="T11" fmla="*/ 32 h 64"/>
                <a:gd name="T12" fmla="*/ 0 w 60"/>
                <a:gd name="T13" fmla="*/ 33 h 64"/>
                <a:gd name="T14" fmla="*/ 6 w 60"/>
                <a:gd name="T15" fmla="*/ 38 h 64"/>
                <a:gd name="T16" fmla="*/ 13 w 60"/>
                <a:gd name="T17" fmla="*/ 46 h 64"/>
                <a:gd name="T18" fmla="*/ 22 w 60"/>
                <a:gd name="T19" fmla="*/ 62 h 64"/>
                <a:gd name="T20" fmla="*/ 26 w 60"/>
                <a:gd name="T21" fmla="*/ 64 h 64"/>
                <a:gd name="T22" fmla="*/ 28 w 60"/>
                <a:gd name="T23" fmla="*/ 62 h 64"/>
                <a:gd name="T24" fmla="*/ 31 w 60"/>
                <a:gd name="T25" fmla="*/ 57 h 64"/>
                <a:gd name="T26" fmla="*/ 33 w 60"/>
                <a:gd name="T27" fmla="*/ 53 h 64"/>
                <a:gd name="T28" fmla="*/ 35 w 60"/>
                <a:gd name="T29" fmla="*/ 53 h 64"/>
                <a:gd name="T30" fmla="*/ 49 w 60"/>
                <a:gd name="T31" fmla="*/ 53 h 64"/>
                <a:gd name="T32" fmla="*/ 51 w 60"/>
                <a:gd name="T33" fmla="*/ 55 h 64"/>
                <a:gd name="T34" fmla="*/ 53 w 60"/>
                <a:gd name="T35" fmla="*/ 56 h 64"/>
                <a:gd name="T36" fmla="*/ 56 w 60"/>
                <a:gd name="T37" fmla="*/ 50 h 64"/>
                <a:gd name="T38" fmla="*/ 56 w 60"/>
                <a:gd name="T39" fmla="*/ 36 h 64"/>
                <a:gd name="T40" fmla="*/ 55 w 60"/>
                <a:gd name="T41" fmla="*/ 31 h 64"/>
                <a:gd name="T42" fmla="*/ 54 w 60"/>
                <a:gd name="T43" fmla="*/ 20 h 64"/>
                <a:gd name="T44" fmla="*/ 58 w 60"/>
                <a:gd name="T45" fmla="*/ 14 h 64"/>
                <a:gd name="T46" fmla="*/ 60 w 60"/>
                <a:gd name="T47" fmla="*/ 6 h 64"/>
                <a:gd name="T48" fmla="*/ 53 w 60"/>
                <a:gd name="T49" fmla="*/ 4 h 64"/>
                <a:gd name="T50" fmla="*/ 46 w 60"/>
                <a:gd name="T51" fmla="*/ 3 h 64"/>
                <a:gd name="T52" fmla="*/ 31 w 60"/>
                <a:gd name="T53" fmla="*/ 5 h 64"/>
                <a:gd name="T54" fmla="*/ 27 w 60"/>
                <a:gd name="T55" fmla="*/ 3 h 64"/>
                <a:gd name="T56" fmla="*/ 25 w 60"/>
                <a:gd name="T57" fmla="*/ 1 h 64"/>
                <a:gd name="T58" fmla="*/ 19 w 60"/>
                <a:gd name="T59" fmla="*/ 1 h 64"/>
                <a:gd name="T60" fmla="*/ 17 w 60"/>
                <a:gd name="T61" fmla="*/ 3 h 64"/>
                <a:gd name="T62" fmla="*/ 16 w 60"/>
                <a:gd name="T63" fmla="*/ 3 h 64"/>
                <a:gd name="T64" fmla="*/ 13 w 60"/>
                <a:gd name="T65" fmla="*/ 13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4">
                  <a:moveTo>
                    <a:pt x="13" y="13"/>
                  </a:moveTo>
                  <a:lnTo>
                    <a:pt x="13" y="13"/>
                  </a:lnTo>
                  <a:lnTo>
                    <a:pt x="14" y="15"/>
                  </a:lnTo>
                  <a:lnTo>
                    <a:pt x="13" y="17"/>
                  </a:lnTo>
                  <a:lnTo>
                    <a:pt x="11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4" y="20"/>
                  </a:lnTo>
                  <a:lnTo>
                    <a:pt x="3" y="24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33"/>
                  </a:lnTo>
                  <a:lnTo>
                    <a:pt x="2" y="34"/>
                  </a:lnTo>
                  <a:lnTo>
                    <a:pt x="6" y="38"/>
                  </a:lnTo>
                  <a:lnTo>
                    <a:pt x="11" y="42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6" y="64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1" y="61"/>
                  </a:lnTo>
                  <a:lnTo>
                    <a:pt x="31" y="57"/>
                  </a:lnTo>
                  <a:lnTo>
                    <a:pt x="32" y="55"/>
                  </a:lnTo>
                  <a:lnTo>
                    <a:pt x="33" y="53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44" y="53"/>
                  </a:lnTo>
                  <a:lnTo>
                    <a:pt x="49" y="53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42"/>
                  </a:lnTo>
                  <a:lnTo>
                    <a:pt x="56" y="36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4" y="25"/>
                  </a:lnTo>
                  <a:lnTo>
                    <a:pt x="54" y="20"/>
                  </a:lnTo>
                  <a:lnTo>
                    <a:pt x="55" y="17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53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9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13" y="13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00" name="자유형 119"/>
            <p:cNvSpPr/>
            <p:nvPr/>
          </p:nvSpPr>
          <p:spPr>
            <a:xfrm>
              <a:off x="6765925" y="2755900"/>
              <a:ext cx="55563" cy="82550"/>
            </a:xfrm>
            <a:custGeom>
              <a:avLst/>
              <a:gdLst>
                <a:gd name="T0" fmla="*/ 17 w 69"/>
                <a:gd name="T1" fmla="*/ 8 h 104"/>
                <a:gd name="T2" fmla="*/ 12 w 69"/>
                <a:gd name="T3" fmla="*/ 13 h 104"/>
                <a:gd name="T4" fmla="*/ 11 w 69"/>
                <a:gd name="T5" fmla="*/ 17 h 104"/>
                <a:gd name="T6" fmla="*/ 12 w 69"/>
                <a:gd name="T7" fmla="*/ 17 h 104"/>
                <a:gd name="T8" fmla="*/ 14 w 69"/>
                <a:gd name="T9" fmla="*/ 22 h 104"/>
                <a:gd name="T10" fmla="*/ 9 w 69"/>
                <a:gd name="T11" fmla="*/ 25 h 104"/>
                <a:gd name="T12" fmla="*/ 6 w 69"/>
                <a:gd name="T13" fmla="*/ 25 h 104"/>
                <a:gd name="T14" fmla="*/ 3 w 69"/>
                <a:gd name="T15" fmla="*/ 29 h 104"/>
                <a:gd name="T16" fmla="*/ 3 w 69"/>
                <a:gd name="T17" fmla="*/ 32 h 104"/>
                <a:gd name="T18" fmla="*/ 2 w 69"/>
                <a:gd name="T19" fmla="*/ 36 h 104"/>
                <a:gd name="T20" fmla="*/ 2 w 69"/>
                <a:gd name="T21" fmla="*/ 39 h 104"/>
                <a:gd name="T22" fmla="*/ 6 w 69"/>
                <a:gd name="T23" fmla="*/ 44 h 104"/>
                <a:gd name="T24" fmla="*/ 11 w 69"/>
                <a:gd name="T25" fmla="*/ 51 h 104"/>
                <a:gd name="T26" fmla="*/ 16 w 69"/>
                <a:gd name="T27" fmla="*/ 48 h 104"/>
                <a:gd name="T28" fmla="*/ 18 w 69"/>
                <a:gd name="T29" fmla="*/ 48 h 104"/>
                <a:gd name="T30" fmla="*/ 20 w 69"/>
                <a:gd name="T31" fmla="*/ 53 h 104"/>
                <a:gd name="T32" fmla="*/ 21 w 69"/>
                <a:gd name="T33" fmla="*/ 58 h 104"/>
                <a:gd name="T34" fmla="*/ 22 w 69"/>
                <a:gd name="T35" fmla="*/ 60 h 104"/>
                <a:gd name="T36" fmla="*/ 26 w 69"/>
                <a:gd name="T37" fmla="*/ 66 h 104"/>
                <a:gd name="T38" fmla="*/ 23 w 69"/>
                <a:gd name="T39" fmla="*/ 71 h 104"/>
                <a:gd name="T40" fmla="*/ 21 w 69"/>
                <a:gd name="T41" fmla="*/ 76 h 104"/>
                <a:gd name="T42" fmla="*/ 22 w 69"/>
                <a:gd name="T43" fmla="*/ 90 h 104"/>
                <a:gd name="T44" fmla="*/ 26 w 69"/>
                <a:gd name="T45" fmla="*/ 97 h 104"/>
                <a:gd name="T46" fmla="*/ 32 w 69"/>
                <a:gd name="T47" fmla="*/ 102 h 104"/>
                <a:gd name="T48" fmla="*/ 40 w 69"/>
                <a:gd name="T49" fmla="*/ 104 h 104"/>
                <a:gd name="T50" fmla="*/ 42 w 69"/>
                <a:gd name="T51" fmla="*/ 103 h 104"/>
                <a:gd name="T52" fmla="*/ 46 w 69"/>
                <a:gd name="T53" fmla="*/ 102 h 104"/>
                <a:gd name="T54" fmla="*/ 51 w 69"/>
                <a:gd name="T55" fmla="*/ 99 h 104"/>
                <a:gd name="T56" fmla="*/ 53 w 69"/>
                <a:gd name="T57" fmla="*/ 98 h 104"/>
                <a:gd name="T58" fmla="*/ 56 w 69"/>
                <a:gd name="T59" fmla="*/ 97 h 104"/>
                <a:gd name="T60" fmla="*/ 59 w 69"/>
                <a:gd name="T61" fmla="*/ 95 h 104"/>
                <a:gd name="T62" fmla="*/ 63 w 69"/>
                <a:gd name="T63" fmla="*/ 94 h 104"/>
                <a:gd name="T64" fmla="*/ 69 w 69"/>
                <a:gd name="T65" fmla="*/ 95 h 104"/>
                <a:gd name="T66" fmla="*/ 60 w 69"/>
                <a:gd name="T67" fmla="*/ 79 h 104"/>
                <a:gd name="T68" fmla="*/ 53 w 69"/>
                <a:gd name="T69" fmla="*/ 71 h 104"/>
                <a:gd name="T70" fmla="*/ 47 w 69"/>
                <a:gd name="T71" fmla="*/ 66 h 104"/>
                <a:gd name="T72" fmla="*/ 49 w 69"/>
                <a:gd name="T73" fmla="*/ 65 h 104"/>
                <a:gd name="T74" fmla="*/ 50 w 69"/>
                <a:gd name="T75" fmla="*/ 57 h 104"/>
                <a:gd name="T76" fmla="*/ 53 w 69"/>
                <a:gd name="T77" fmla="*/ 52 h 104"/>
                <a:gd name="T78" fmla="*/ 54 w 69"/>
                <a:gd name="T79" fmla="*/ 52 h 104"/>
                <a:gd name="T80" fmla="*/ 60 w 69"/>
                <a:gd name="T81" fmla="*/ 50 h 104"/>
                <a:gd name="T82" fmla="*/ 60 w 69"/>
                <a:gd name="T83" fmla="*/ 46 h 104"/>
                <a:gd name="T84" fmla="*/ 60 w 69"/>
                <a:gd name="T85" fmla="*/ 42 h 104"/>
                <a:gd name="T86" fmla="*/ 63 w 69"/>
                <a:gd name="T87" fmla="*/ 36 h 104"/>
                <a:gd name="T88" fmla="*/ 55 w 69"/>
                <a:gd name="T89" fmla="*/ 31 h 104"/>
                <a:gd name="T90" fmla="*/ 49 w 69"/>
                <a:gd name="T91" fmla="*/ 24 h 104"/>
                <a:gd name="T92" fmla="*/ 46 w 69"/>
                <a:gd name="T93" fmla="*/ 24 h 104"/>
                <a:gd name="T94" fmla="*/ 42 w 69"/>
                <a:gd name="T95" fmla="*/ 19 h 104"/>
                <a:gd name="T96" fmla="*/ 42 w 69"/>
                <a:gd name="T97" fmla="*/ 15 h 104"/>
                <a:gd name="T98" fmla="*/ 41 w 69"/>
                <a:gd name="T99" fmla="*/ 13 h 104"/>
                <a:gd name="T100" fmla="*/ 32 w 69"/>
                <a:gd name="T101" fmla="*/ 8 h 104"/>
                <a:gd name="T102" fmla="*/ 27 w 69"/>
                <a:gd name="T103" fmla="*/ 4 h 104"/>
                <a:gd name="T104" fmla="*/ 22 w 69"/>
                <a:gd name="T105" fmla="*/ 0 h 104"/>
                <a:gd name="T106" fmla="*/ 20 w 69"/>
                <a:gd name="T107" fmla="*/ 5 h 104"/>
                <a:gd name="T108" fmla="*/ 17 w 69"/>
                <a:gd name="T109" fmla="*/ 8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" h="104">
                  <a:moveTo>
                    <a:pt x="17" y="8"/>
                  </a:moveTo>
                  <a:lnTo>
                    <a:pt x="17" y="8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3" y="24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2" y="36"/>
                  </a:lnTo>
                  <a:lnTo>
                    <a:pt x="0" y="37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6" y="44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3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0" y="53"/>
                  </a:lnTo>
                  <a:lnTo>
                    <a:pt x="20" y="57"/>
                  </a:lnTo>
                  <a:lnTo>
                    <a:pt x="21" y="58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5" y="62"/>
                  </a:lnTo>
                  <a:lnTo>
                    <a:pt x="26" y="66"/>
                  </a:lnTo>
                  <a:lnTo>
                    <a:pt x="26" y="69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1" y="76"/>
                  </a:lnTo>
                  <a:lnTo>
                    <a:pt x="21" y="83"/>
                  </a:lnTo>
                  <a:lnTo>
                    <a:pt x="22" y="90"/>
                  </a:lnTo>
                  <a:lnTo>
                    <a:pt x="23" y="94"/>
                  </a:lnTo>
                  <a:lnTo>
                    <a:pt x="26" y="97"/>
                  </a:lnTo>
                  <a:lnTo>
                    <a:pt x="26" y="97"/>
                  </a:lnTo>
                  <a:lnTo>
                    <a:pt x="32" y="102"/>
                  </a:lnTo>
                  <a:lnTo>
                    <a:pt x="36" y="104"/>
                  </a:lnTo>
                  <a:lnTo>
                    <a:pt x="40" y="104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9" y="100"/>
                  </a:lnTo>
                  <a:lnTo>
                    <a:pt x="51" y="99"/>
                  </a:lnTo>
                  <a:lnTo>
                    <a:pt x="51" y="99"/>
                  </a:lnTo>
                  <a:lnTo>
                    <a:pt x="53" y="98"/>
                  </a:lnTo>
                  <a:lnTo>
                    <a:pt x="54" y="98"/>
                  </a:lnTo>
                  <a:lnTo>
                    <a:pt x="56" y="97"/>
                  </a:lnTo>
                  <a:lnTo>
                    <a:pt x="59" y="95"/>
                  </a:lnTo>
                  <a:lnTo>
                    <a:pt x="59" y="95"/>
                  </a:lnTo>
                  <a:lnTo>
                    <a:pt x="60" y="94"/>
                  </a:lnTo>
                  <a:lnTo>
                    <a:pt x="63" y="94"/>
                  </a:lnTo>
                  <a:lnTo>
                    <a:pt x="69" y="95"/>
                  </a:lnTo>
                  <a:lnTo>
                    <a:pt x="69" y="95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58" y="75"/>
                  </a:lnTo>
                  <a:lnTo>
                    <a:pt x="53" y="71"/>
                  </a:lnTo>
                  <a:lnTo>
                    <a:pt x="49" y="67"/>
                  </a:lnTo>
                  <a:lnTo>
                    <a:pt x="47" y="66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50" y="61"/>
                  </a:lnTo>
                  <a:lnTo>
                    <a:pt x="50" y="57"/>
                  </a:lnTo>
                  <a:lnTo>
                    <a:pt x="51" y="53"/>
                  </a:lnTo>
                  <a:lnTo>
                    <a:pt x="53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8" y="51"/>
                  </a:lnTo>
                  <a:lnTo>
                    <a:pt x="60" y="50"/>
                  </a:lnTo>
                  <a:lnTo>
                    <a:pt x="61" y="48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2"/>
                  </a:lnTo>
                  <a:lnTo>
                    <a:pt x="63" y="36"/>
                  </a:lnTo>
                  <a:lnTo>
                    <a:pt x="63" y="36"/>
                  </a:lnTo>
                  <a:lnTo>
                    <a:pt x="59" y="34"/>
                  </a:lnTo>
                  <a:lnTo>
                    <a:pt x="55" y="31"/>
                  </a:lnTo>
                  <a:lnTo>
                    <a:pt x="53" y="27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6" y="24"/>
                  </a:lnTo>
                  <a:lnTo>
                    <a:pt x="44" y="22"/>
                  </a:lnTo>
                  <a:lnTo>
                    <a:pt x="42" y="19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1" y="13"/>
                  </a:lnTo>
                  <a:lnTo>
                    <a:pt x="37" y="10"/>
                  </a:lnTo>
                  <a:lnTo>
                    <a:pt x="32" y="8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5"/>
                  </a:lnTo>
                  <a:lnTo>
                    <a:pt x="17" y="8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01" name="자유형 120"/>
            <p:cNvSpPr/>
            <p:nvPr/>
          </p:nvSpPr>
          <p:spPr>
            <a:xfrm>
              <a:off x="6845300" y="2787650"/>
              <a:ext cx="34925" cy="41275"/>
            </a:xfrm>
            <a:custGeom>
              <a:avLst/>
              <a:gdLst>
                <a:gd name="T0" fmla="*/ 2 w 44"/>
                <a:gd name="T1" fmla="*/ 25 h 54"/>
                <a:gd name="T2" fmla="*/ 2 w 44"/>
                <a:gd name="T3" fmla="*/ 25 h 54"/>
                <a:gd name="T4" fmla="*/ 3 w 44"/>
                <a:gd name="T5" fmla="*/ 30 h 54"/>
                <a:gd name="T6" fmla="*/ 3 w 44"/>
                <a:gd name="T7" fmla="*/ 36 h 54"/>
                <a:gd name="T8" fmla="*/ 3 w 44"/>
                <a:gd name="T9" fmla="*/ 44 h 54"/>
                <a:gd name="T10" fmla="*/ 3 w 44"/>
                <a:gd name="T11" fmla="*/ 44 h 54"/>
                <a:gd name="T12" fmla="*/ 0 w 44"/>
                <a:gd name="T13" fmla="*/ 50 h 54"/>
                <a:gd name="T14" fmla="*/ 0 w 44"/>
                <a:gd name="T15" fmla="*/ 50 h 54"/>
                <a:gd name="T16" fmla="*/ 1 w 44"/>
                <a:gd name="T17" fmla="*/ 52 h 54"/>
                <a:gd name="T18" fmla="*/ 3 w 44"/>
                <a:gd name="T19" fmla="*/ 54 h 54"/>
                <a:gd name="T20" fmla="*/ 7 w 44"/>
                <a:gd name="T21" fmla="*/ 54 h 54"/>
                <a:gd name="T22" fmla="*/ 12 w 44"/>
                <a:gd name="T23" fmla="*/ 52 h 54"/>
                <a:gd name="T24" fmla="*/ 12 w 44"/>
                <a:gd name="T25" fmla="*/ 52 h 54"/>
                <a:gd name="T26" fmla="*/ 17 w 44"/>
                <a:gd name="T27" fmla="*/ 51 h 54"/>
                <a:gd name="T28" fmla="*/ 21 w 44"/>
                <a:gd name="T29" fmla="*/ 51 h 54"/>
                <a:gd name="T30" fmla="*/ 25 w 44"/>
                <a:gd name="T31" fmla="*/ 50 h 54"/>
                <a:gd name="T32" fmla="*/ 27 w 44"/>
                <a:gd name="T33" fmla="*/ 46 h 54"/>
                <a:gd name="T34" fmla="*/ 27 w 44"/>
                <a:gd name="T35" fmla="*/ 46 h 54"/>
                <a:gd name="T36" fmla="*/ 30 w 44"/>
                <a:gd name="T37" fmla="*/ 41 h 54"/>
                <a:gd name="T38" fmla="*/ 34 w 44"/>
                <a:gd name="T39" fmla="*/ 35 h 54"/>
                <a:gd name="T40" fmla="*/ 44 w 44"/>
                <a:gd name="T41" fmla="*/ 23 h 54"/>
                <a:gd name="T42" fmla="*/ 44 w 44"/>
                <a:gd name="T43" fmla="*/ 23 h 54"/>
                <a:gd name="T44" fmla="*/ 44 w 44"/>
                <a:gd name="T45" fmla="*/ 23 h 54"/>
                <a:gd name="T46" fmla="*/ 44 w 44"/>
                <a:gd name="T47" fmla="*/ 23 h 54"/>
                <a:gd name="T48" fmla="*/ 39 w 44"/>
                <a:gd name="T49" fmla="*/ 19 h 54"/>
                <a:gd name="T50" fmla="*/ 33 w 44"/>
                <a:gd name="T51" fmla="*/ 13 h 54"/>
                <a:gd name="T52" fmla="*/ 26 w 44"/>
                <a:gd name="T53" fmla="*/ 8 h 54"/>
                <a:gd name="T54" fmla="*/ 22 w 44"/>
                <a:gd name="T55" fmla="*/ 5 h 54"/>
                <a:gd name="T56" fmla="*/ 20 w 44"/>
                <a:gd name="T57" fmla="*/ 4 h 54"/>
                <a:gd name="T58" fmla="*/ 20 w 44"/>
                <a:gd name="T59" fmla="*/ 4 h 54"/>
                <a:gd name="T60" fmla="*/ 7 w 44"/>
                <a:gd name="T61" fmla="*/ 0 h 54"/>
                <a:gd name="T62" fmla="*/ 7 w 44"/>
                <a:gd name="T63" fmla="*/ 0 h 54"/>
                <a:gd name="T64" fmla="*/ 5 w 44"/>
                <a:gd name="T65" fmla="*/ 8 h 54"/>
                <a:gd name="T66" fmla="*/ 5 w 44"/>
                <a:gd name="T67" fmla="*/ 8 h 54"/>
                <a:gd name="T68" fmla="*/ 2 w 44"/>
                <a:gd name="T69" fmla="*/ 11 h 54"/>
                <a:gd name="T70" fmla="*/ 1 w 44"/>
                <a:gd name="T71" fmla="*/ 14 h 54"/>
                <a:gd name="T72" fmla="*/ 1 w 44"/>
                <a:gd name="T73" fmla="*/ 19 h 54"/>
                <a:gd name="T74" fmla="*/ 2 w 44"/>
                <a:gd name="T75" fmla="*/ 25 h 54"/>
                <a:gd name="T76" fmla="*/ 2 w 44"/>
                <a:gd name="T77" fmla="*/ 25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54">
                  <a:moveTo>
                    <a:pt x="2" y="25"/>
                  </a:moveTo>
                  <a:lnTo>
                    <a:pt x="2" y="25"/>
                  </a:lnTo>
                  <a:lnTo>
                    <a:pt x="3" y="30"/>
                  </a:lnTo>
                  <a:lnTo>
                    <a:pt x="3" y="36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52"/>
                  </a:lnTo>
                  <a:lnTo>
                    <a:pt x="3" y="54"/>
                  </a:lnTo>
                  <a:lnTo>
                    <a:pt x="7" y="54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7" y="51"/>
                  </a:lnTo>
                  <a:lnTo>
                    <a:pt x="21" y="51"/>
                  </a:lnTo>
                  <a:lnTo>
                    <a:pt x="25" y="50"/>
                  </a:lnTo>
                  <a:lnTo>
                    <a:pt x="27" y="46"/>
                  </a:lnTo>
                  <a:lnTo>
                    <a:pt x="27" y="46"/>
                  </a:lnTo>
                  <a:lnTo>
                    <a:pt x="30" y="41"/>
                  </a:lnTo>
                  <a:lnTo>
                    <a:pt x="34" y="35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39" y="19"/>
                  </a:lnTo>
                  <a:lnTo>
                    <a:pt x="33" y="13"/>
                  </a:lnTo>
                  <a:lnTo>
                    <a:pt x="26" y="8"/>
                  </a:lnTo>
                  <a:lnTo>
                    <a:pt x="22" y="5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8"/>
                  </a:lnTo>
                  <a:lnTo>
                    <a:pt x="5" y="8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1" y="19"/>
                  </a:lnTo>
                  <a:lnTo>
                    <a:pt x="2" y="25"/>
                  </a:lnTo>
                  <a:lnTo>
                    <a:pt x="2" y="2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02" name="자유형 121"/>
            <p:cNvSpPr/>
            <p:nvPr/>
          </p:nvSpPr>
          <p:spPr>
            <a:xfrm>
              <a:off x="6500813" y="2582863"/>
              <a:ext cx="115888" cy="38100"/>
            </a:xfrm>
            <a:custGeom>
              <a:avLst/>
              <a:gdLst>
                <a:gd name="T0" fmla="*/ 120 w 146"/>
                <a:gd name="T1" fmla="*/ 30 h 49"/>
                <a:gd name="T2" fmla="*/ 120 w 146"/>
                <a:gd name="T3" fmla="*/ 30 h 49"/>
                <a:gd name="T4" fmla="*/ 116 w 146"/>
                <a:gd name="T5" fmla="*/ 30 h 49"/>
                <a:gd name="T6" fmla="*/ 109 w 146"/>
                <a:gd name="T7" fmla="*/ 27 h 49"/>
                <a:gd name="T8" fmla="*/ 93 w 146"/>
                <a:gd name="T9" fmla="*/ 18 h 49"/>
                <a:gd name="T10" fmla="*/ 73 w 146"/>
                <a:gd name="T11" fmla="*/ 9 h 49"/>
                <a:gd name="T12" fmla="*/ 61 w 146"/>
                <a:gd name="T13" fmla="*/ 6 h 49"/>
                <a:gd name="T14" fmla="*/ 51 w 146"/>
                <a:gd name="T15" fmla="*/ 2 h 49"/>
                <a:gd name="T16" fmla="*/ 51 w 146"/>
                <a:gd name="T17" fmla="*/ 2 h 49"/>
                <a:gd name="T18" fmla="*/ 40 w 146"/>
                <a:gd name="T19" fmla="*/ 0 h 49"/>
                <a:gd name="T20" fmla="*/ 31 w 146"/>
                <a:gd name="T21" fmla="*/ 2 h 49"/>
                <a:gd name="T22" fmla="*/ 22 w 146"/>
                <a:gd name="T23" fmla="*/ 4 h 49"/>
                <a:gd name="T24" fmla="*/ 14 w 146"/>
                <a:gd name="T25" fmla="*/ 7 h 49"/>
                <a:gd name="T26" fmla="*/ 8 w 146"/>
                <a:gd name="T27" fmla="*/ 11 h 49"/>
                <a:gd name="T28" fmla="*/ 3 w 146"/>
                <a:gd name="T29" fmla="*/ 14 h 49"/>
                <a:gd name="T30" fmla="*/ 0 w 146"/>
                <a:gd name="T31" fmla="*/ 18 h 49"/>
                <a:gd name="T32" fmla="*/ 0 w 146"/>
                <a:gd name="T33" fmla="*/ 20 h 49"/>
                <a:gd name="T34" fmla="*/ 0 w 146"/>
                <a:gd name="T35" fmla="*/ 20 h 49"/>
                <a:gd name="T36" fmla="*/ 2 w 146"/>
                <a:gd name="T37" fmla="*/ 21 h 49"/>
                <a:gd name="T38" fmla="*/ 4 w 146"/>
                <a:gd name="T39" fmla="*/ 21 h 49"/>
                <a:gd name="T40" fmla="*/ 12 w 146"/>
                <a:gd name="T41" fmla="*/ 18 h 49"/>
                <a:gd name="T42" fmla="*/ 24 w 146"/>
                <a:gd name="T43" fmla="*/ 8 h 49"/>
                <a:gd name="T44" fmla="*/ 24 w 146"/>
                <a:gd name="T45" fmla="*/ 8 h 49"/>
                <a:gd name="T46" fmla="*/ 27 w 146"/>
                <a:gd name="T47" fmla="*/ 7 h 49"/>
                <a:gd name="T48" fmla="*/ 30 w 146"/>
                <a:gd name="T49" fmla="*/ 7 h 49"/>
                <a:gd name="T50" fmla="*/ 35 w 146"/>
                <a:gd name="T51" fmla="*/ 8 h 49"/>
                <a:gd name="T52" fmla="*/ 37 w 146"/>
                <a:gd name="T53" fmla="*/ 12 h 49"/>
                <a:gd name="T54" fmla="*/ 38 w 146"/>
                <a:gd name="T55" fmla="*/ 14 h 49"/>
                <a:gd name="T56" fmla="*/ 38 w 146"/>
                <a:gd name="T57" fmla="*/ 14 h 49"/>
                <a:gd name="T58" fmla="*/ 41 w 146"/>
                <a:gd name="T59" fmla="*/ 17 h 49"/>
                <a:gd name="T60" fmla="*/ 46 w 146"/>
                <a:gd name="T61" fmla="*/ 18 h 49"/>
                <a:gd name="T62" fmla="*/ 63 w 146"/>
                <a:gd name="T63" fmla="*/ 20 h 49"/>
                <a:gd name="T64" fmla="*/ 63 w 146"/>
                <a:gd name="T65" fmla="*/ 20 h 49"/>
                <a:gd name="T66" fmla="*/ 68 w 146"/>
                <a:gd name="T67" fmla="*/ 21 h 49"/>
                <a:gd name="T68" fmla="*/ 71 w 146"/>
                <a:gd name="T69" fmla="*/ 22 h 49"/>
                <a:gd name="T70" fmla="*/ 78 w 146"/>
                <a:gd name="T71" fmla="*/ 27 h 49"/>
                <a:gd name="T72" fmla="*/ 84 w 146"/>
                <a:gd name="T73" fmla="*/ 32 h 49"/>
                <a:gd name="T74" fmla="*/ 89 w 146"/>
                <a:gd name="T75" fmla="*/ 35 h 49"/>
                <a:gd name="T76" fmla="*/ 93 w 146"/>
                <a:gd name="T77" fmla="*/ 36 h 49"/>
                <a:gd name="T78" fmla="*/ 93 w 146"/>
                <a:gd name="T79" fmla="*/ 36 h 49"/>
                <a:gd name="T80" fmla="*/ 97 w 146"/>
                <a:gd name="T81" fmla="*/ 37 h 49"/>
                <a:gd name="T82" fmla="*/ 99 w 146"/>
                <a:gd name="T83" fmla="*/ 39 h 49"/>
                <a:gd name="T84" fmla="*/ 99 w 146"/>
                <a:gd name="T85" fmla="*/ 40 h 49"/>
                <a:gd name="T86" fmla="*/ 99 w 146"/>
                <a:gd name="T87" fmla="*/ 42 h 49"/>
                <a:gd name="T88" fmla="*/ 98 w 146"/>
                <a:gd name="T89" fmla="*/ 45 h 49"/>
                <a:gd name="T90" fmla="*/ 98 w 146"/>
                <a:gd name="T91" fmla="*/ 46 h 49"/>
                <a:gd name="T92" fmla="*/ 101 w 146"/>
                <a:gd name="T93" fmla="*/ 47 h 49"/>
                <a:gd name="T94" fmla="*/ 101 w 146"/>
                <a:gd name="T95" fmla="*/ 47 h 49"/>
                <a:gd name="T96" fmla="*/ 109 w 146"/>
                <a:gd name="T97" fmla="*/ 49 h 49"/>
                <a:gd name="T98" fmla="*/ 125 w 146"/>
                <a:gd name="T99" fmla="*/ 49 h 49"/>
                <a:gd name="T100" fmla="*/ 139 w 146"/>
                <a:gd name="T101" fmla="*/ 47 h 49"/>
                <a:gd name="T102" fmla="*/ 144 w 146"/>
                <a:gd name="T103" fmla="*/ 47 h 49"/>
                <a:gd name="T104" fmla="*/ 146 w 146"/>
                <a:gd name="T105" fmla="*/ 46 h 49"/>
                <a:gd name="T106" fmla="*/ 146 w 146"/>
                <a:gd name="T107" fmla="*/ 46 h 49"/>
                <a:gd name="T108" fmla="*/ 146 w 146"/>
                <a:gd name="T109" fmla="*/ 45 h 49"/>
                <a:gd name="T110" fmla="*/ 145 w 146"/>
                <a:gd name="T111" fmla="*/ 42 h 49"/>
                <a:gd name="T112" fmla="*/ 137 w 146"/>
                <a:gd name="T113" fmla="*/ 37 h 49"/>
                <a:gd name="T114" fmla="*/ 129 w 146"/>
                <a:gd name="T115" fmla="*/ 32 h 49"/>
                <a:gd name="T116" fmla="*/ 123 w 146"/>
                <a:gd name="T117" fmla="*/ 31 h 49"/>
                <a:gd name="T118" fmla="*/ 120 w 146"/>
                <a:gd name="T119" fmla="*/ 30 h 49"/>
                <a:gd name="T120" fmla="*/ 120 w 146"/>
                <a:gd name="T121" fmla="*/ 3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6" h="49">
                  <a:moveTo>
                    <a:pt x="120" y="30"/>
                  </a:moveTo>
                  <a:lnTo>
                    <a:pt x="120" y="30"/>
                  </a:lnTo>
                  <a:lnTo>
                    <a:pt x="116" y="30"/>
                  </a:lnTo>
                  <a:lnTo>
                    <a:pt x="109" y="27"/>
                  </a:lnTo>
                  <a:lnTo>
                    <a:pt x="93" y="18"/>
                  </a:lnTo>
                  <a:lnTo>
                    <a:pt x="73" y="9"/>
                  </a:lnTo>
                  <a:lnTo>
                    <a:pt x="61" y="6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0" y="0"/>
                  </a:lnTo>
                  <a:lnTo>
                    <a:pt x="31" y="2"/>
                  </a:lnTo>
                  <a:lnTo>
                    <a:pt x="22" y="4"/>
                  </a:lnTo>
                  <a:lnTo>
                    <a:pt x="14" y="7"/>
                  </a:lnTo>
                  <a:lnTo>
                    <a:pt x="8" y="11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12" y="1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35" y="8"/>
                  </a:lnTo>
                  <a:lnTo>
                    <a:pt x="37" y="1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1" y="17"/>
                  </a:lnTo>
                  <a:lnTo>
                    <a:pt x="46" y="18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8" y="21"/>
                  </a:lnTo>
                  <a:lnTo>
                    <a:pt x="71" y="22"/>
                  </a:lnTo>
                  <a:lnTo>
                    <a:pt x="78" y="27"/>
                  </a:lnTo>
                  <a:lnTo>
                    <a:pt x="84" y="32"/>
                  </a:lnTo>
                  <a:lnTo>
                    <a:pt x="89" y="35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7" y="37"/>
                  </a:lnTo>
                  <a:lnTo>
                    <a:pt x="99" y="39"/>
                  </a:lnTo>
                  <a:lnTo>
                    <a:pt x="99" y="40"/>
                  </a:lnTo>
                  <a:lnTo>
                    <a:pt x="99" y="42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109" y="49"/>
                  </a:lnTo>
                  <a:lnTo>
                    <a:pt x="125" y="49"/>
                  </a:lnTo>
                  <a:lnTo>
                    <a:pt x="139" y="47"/>
                  </a:lnTo>
                  <a:lnTo>
                    <a:pt x="144" y="47"/>
                  </a:lnTo>
                  <a:lnTo>
                    <a:pt x="146" y="46"/>
                  </a:lnTo>
                  <a:lnTo>
                    <a:pt x="146" y="46"/>
                  </a:lnTo>
                  <a:lnTo>
                    <a:pt x="146" y="45"/>
                  </a:lnTo>
                  <a:lnTo>
                    <a:pt x="145" y="42"/>
                  </a:lnTo>
                  <a:lnTo>
                    <a:pt x="137" y="37"/>
                  </a:lnTo>
                  <a:lnTo>
                    <a:pt x="129" y="32"/>
                  </a:lnTo>
                  <a:lnTo>
                    <a:pt x="123" y="31"/>
                  </a:lnTo>
                  <a:lnTo>
                    <a:pt x="120" y="30"/>
                  </a:lnTo>
                  <a:lnTo>
                    <a:pt x="120" y="3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03" name="자유형 122"/>
            <p:cNvSpPr/>
            <p:nvPr/>
          </p:nvSpPr>
          <p:spPr>
            <a:xfrm>
              <a:off x="6569075" y="2638425"/>
              <a:ext cx="23813" cy="7937"/>
            </a:xfrm>
            <a:custGeom>
              <a:avLst/>
              <a:gdLst>
                <a:gd name="T0" fmla="*/ 0 w 29"/>
                <a:gd name="T1" fmla="*/ 2 h 10"/>
                <a:gd name="T2" fmla="*/ 0 w 29"/>
                <a:gd name="T3" fmla="*/ 2 h 10"/>
                <a:gd name="T4" fmla="*/ 1 w 29"/>
                <a:gd name="T5" fmla="*/ 3 h 10"/>
                <a:gd name="T6" fmla="*/ 5 w 29"/>
                <a:gd name="T7" fmla="*/ 6 h 10"/>
                <a:gd name="T8" fmla="*/ 14 w 29"/>
                <a:gd name="T9" fmla="*/ 9 h 10"/>
                <a:gd name="T10" fmla="*/ 24 w 29"/>
                <a:gd name="T11" fmla="*/ 10 h 10"/>
                <a:gd name="T12" fmla="*/ 27 w 29"/>
                <a:gd name="T13" fmla="*/ 9 h 10"/>
                <a:gd name="T14" fmla="*/ 29 w 29"/>
                <a:gd name="T15" fmla="*/ 7 h 10"/>
                <a:gd name="T16" fmla="*/ 29 w 29"/>
                <a:gd name="T17" fmla="*/ 7 h 10"/>
                <a:gd name="T18" fmla="*/ 29 w 29"/>
                <a:gd name="T19" fmla="*/ 6 h 10"/>
                <a:gd name="T20" fmla="*/ 28 w 29"/>
                <a:gd name="T21" fmla="*/ 5 h 10"/>
                <a:gd name="T22" fmla="*/ 25 w 29"/>
                <a:gd name="T23" fmla="*/ 3 h 10"/>
                <a:gd name="T24" fmla="*/ 14 w 29"/>
                <a:gd name="T25" fmla="*/ 1 h 10"/>
                <a:gd name="T26" fmla="*/ 4 w 29"/>
                <a:gd name="T27" fmla="*/ 0 h 10"/>
                <a:gd name="T28" fmla="*/ 0 w 29"/>
                <a:gd name="T29" fmla="*/ 1 h 10"/>
                <a:gd name="T30" fmla="*/ 0 w 29"/>
                <a:gd name="T31" fmla="*/ 1 h 10"/>
                <a:gd name="T32" fmla="*/ 0 w 29"/>
                <a:gd name="T33" fmla="*/ 2 h 10"/>
                <a:gd name="T34" fmla="*/ 0 w 29"/>
                <a:gd name="T35" fmla="*/ 2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10">
                  <a:moveTo>
                    <a:pt x="0" y="2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5" y="6"/>
                  </a:lnTo>
                  <a:lnTo>
                    <a:pt x="14" y="9"/>
                  </a:lnTo>
                  <a:lnTo>
                    <a:pt x="24" y="10"/>
                  </a:lnTo>
                  <a:lnTo>
                    <a:pt x="27" y="9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14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04" name="자유형 123"/>
            <p:cNvSpPr/>
            <p:nvPr/>
          </p:nvSpPr>
          <p:spPr>
            <a:xfrm>
              <a:off x="6699250" y="2636838"/>
              <a:ext cx="19050" cy="9525"/>
            </a:xfrm>
            <a:custGeom>
              <a:avLst/>
              <a:gdLst>
                <a:gd name="T0" fmla="*/ 0 w 25"/>
                <a:gd name="T1" fmla="*/ 6 h 12"/>
                <a:gd name="T2" fmla="*/ 0 w 25"/>
                <a:gd name="T3" fmla="*/ 6 h 12"/>
                <a:gd name="T4" fmla="*/ 3 w 25"/>
                <a:gd name="T5" fmla="*/ 9 h 12"/>
                <a:gd name="T6" fmla="*/ 7 w 25"/>
                <a:gd name="T7" fmla="*/ 10 h 12"/>
                <a:gd name="T8" fmla="*/ 11 w 25"/>
                <a:gd name="T9" fmla="*/ 12 h 12"/>
                <a:gd name="T10" fmla="*/ 14 w 25"/>
                <a:gd name="T11" fmla="*/ 12 h 12"/>
                <a:gd name="T12" fmla="*/ 21 w 25"/>
                <a:gd name="T13" fmla="*/ 9 h 12"/>
                <a:gd name="T14" fmla="*/ 25 w 25"/>
                <a:gd name="T15" fmla="*/ 6 h 12"/>
                <a:gd name="T16" fmla="*/ 25 w 25"/>
                <a:gd name="T17" fmla="*/ 6 h 12"/>
                <a:gd name="T18" fmla="*/ 23 w 25"/>
                <a:gd name="T19" fmla="*/ 4 h 12"/>
                <a:gd name="T20" fmla="*/ 21 w 25"/>
                <a:gd name="T21" fmla="*/ 3 h 12"/>
                <a:gd name="T22" fmla="*/ 17 w 25"/>
                <a:gd name="T23" fmla="*/ 1 h 12"/>
                <a:gd name="T24" fmla="*/ 12 w 25"/>
                <a:gd name="T25" fmla="*/ 0 h 12"/>
                <a:gd name="T26" fmla="*/ 7 w 25"/>
                <a:gd name="T27" fmla="*/ 1 h 12"/>
                <a:gd name="T28" fmla="*/ 3 w 25"/>
                <a:gd name="T29" fmla="*/ 1 h 12"/>
                <a:gd name="T30" fmla="*/ 0 w 25"/>
                <a:gd name="T31" fmla="*/ 4 h 12"/>
                <a:gd name="T32" fmla="*/ 0 w 25"/>
                <a:gd name="T33" fmla="*/ 6 h 12"/>
                <a:gd name="T34" fmla="*/ 0 w 25"/>
                <a:gd name="T35" fmla="*/ 6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12">
                  <a:moveTo>
                    <a:pt x="0" y="6"/>
                  </a:moveTo>
                  <a:lnTo>
                    <a:pt x="0" y="6"/>
                  </a:lnTo>
                  <a:lnTo>
                    <a:pt x="3" y="9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21" y="9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05" name="자유형 124"/>
            <p:cNvSpPr>
              <a:spLocks noEditPoints="1"/>
            </p:cNvSpPr>
            <p:nvPr/>
          </p:nvSpPr>
          <p:spPr>
            <a:xfrm>
              <a:off x="6769100" y="3498850"/>
              <a:ext cx="34925" cy="14287"/>
            </a:xfrm>
            <a:custGeom>
              <a:avLst/>
              <a:gdLst>
                <a:gd name="T0" fmla="*/ 45 w 45"/>
                <a:gd name="T1" fmla="*/ 8 h 19"/>
                <a:gd name="T2" fmla="*/ 45 w 45"/>
                <a:gd name="T3" fmla="*/ 8 h 19"/>
                <a:gd name="T4" fmla="*/ 42 w 45"/>
                <a:gd name="T5" fmla="*/ 5 h 19"/>
                <a:gd name="T6" fmla="*/ 38 w 45"/>
                <a:gd name="T7" fmla="*/ 5 h 19"/>
                <a:gd name="T8" fmla="*/ 35 w 45"/>
                <a:gd name="T9" fmla="*/ 6 h 19"/>
                <a:gd name="T10" fmla="*/ 29 w 45"/>
                <a:gd name="T11" fmla="*/ 9 h 19"/>
                <a:gd name="T12" fmla="*/ 22 w 45"/>
                <a:gd name="T13" fmla="*/ 14 h 19"/>
                <a:gd name="T14" fmla="*/ 21 w 45"/>
                <a:gd name="T15" fmla="*/ 17 h 19"/>
                <a:gd name="T16" fmla="*/ 22 w 45"/>
                <a:gd name="T17" fmla="*/ 18 h 19"/>
                <a:gd name="T18" fmla="*/ 22 w 45"/>
                <a:gd name="T19" fmla="*/ 18 h 19"/>
                <a:gd name="T20" fmla="*/ 24 w 45"/>
                <a:gd name="T21" fmla="*/ 19 h 19"/>
                <a:gd name="T22" fmla="*/ 28 w 45"/>
                <a:gd name="T23" fmla="*/ 18 h 19"/>
                <a:gd name="T24" fmla="*/ 36 w 45"/>
                <a:gd name="T25" fmla="*/ 15 h 19"/>
                <a:gd name="T26" fmla="*/ 43 w 45"/>
                <a:gd name="T27" fmla="*/ 12 h 19"/>
                <a:gd name="T28" fmla="*/ 45 w 45"/>
                <a:gd name="T29" fmla="*/ 9 h 19"/>
                <a:gd name="T30" fmla="*/ 45 w 45"/>
                <a:gd name="T31" fmla="*/ 8 h 19"/>
                <a:gd name="T32" fmla="*/ 45 w 45"/>
                <a:gd name="T33" fmla="*/ 8 h 19"/>
                <a:gd name="T34" fmla="*/ 19 w 45"/>
                <a:gd name="T35" fmla="*/ 0 h 19"/>
                <a:gd name="T36" fmla="*/ 19 w 45"/>
                <a:gd name="T37" fmla="*/ 0 h 19"/>
                <a:gd name="T38" fmla="*/ 16 w 45"/>
                <a:gd name="T39" fmla="*/ 1 h 19"/>
                <a:gd name="T40" fmla="*/ 13 w 45"/>
                <a:gd name="T41" fmla="*/ 3 h 19"/>
                <a:gd name="T42" fmla="*/ 5 w 45"/>
                <a:gd name="T43" fmla="*/ 6 h 19"/>
                <a:gd name="T44" fmla="*/ 3 w 45"/>
                <a:gd name="T45" fmla="*/ 10 h 19"/>
                <a:gd name="T46" fmla="*/ 2 w 45"/>
                <a:gd name="T47" fmla="*/ 13 h 19"/>
                <a:gd name="T48" fmla="*/ 0 w 45"/>
                <a:gd name="T49" fmla="*/ 15 h 19"/>
                <a:gd name="T50" fmla="*/ 3 w 45"/>
                <a:gd name="T51" fmla="*/ 17 h 19"/>
                <a:gd name="T52" fmla="*/ 3 w 45"/>
                <a:gd name="T53" fmla="*/ 17 h 19"/>
                <a:gd name="T54" fmla="*/ 5 w 45"/>
                <a:gd name="T55" fmla="*/ 18 h 19"/>
                <a:gd name="T56" fmla="*/ 9 w 45"/>
                <a:gd name="T57" fmla="*/ 17 h 19"/>
                <a:gd name="T58" fmla="*/ 13 w 45"/>
                <a:gd name="T59" fmla="*/ 14 h 19"/>
                <a:gd name="T60" fmla="*/ 17 w 45"/>
                <a:gd name="T61" fmla="*/ 10 h 19"/>
                <a:gd name="T62" fmla="*/ 19 w 45"/>
                <a:gd name="T63" fmla="*/ 8 h 19"/>
                <a:gd name="T64" fmla="*/ 21 w 45"/>
                <a:gd name="T65" fmla="*/ 4 h 19"/>
                <a:gd name="T66" fmla="*/ 21 w 45"/>
                <a:gd name="T67" fmla="*/ 1 h 19"/>
                <a:gd name="T68" fmla="*/ 19 w 45"/>
                <a:gd name="T69" fmla="*/ 0 h 19"/>
                <a:gd name="T70" fmla="*/ 19 w 45"/>
                <a:gd name="T71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19">
                  <a:moveTo>
                    <a:pt x="45" y="8"/>
                  </a:moveTo>
                  <a:lnTo>
                    <a:pt x="45" y="8"/>
                  </a:lnTo>
                  <a:lnTo>
                    <a:pt x="42" y="5"/>
                  </a:lnTo>
                  <a:lnTo>
                    <a:pt x="38" y="5"/>
                  </a:lnTo>
                  <a:lnTo>
                    <a:pt x="35" y="6"/>
                  </a:lnTo>
                  <a:lnTo>
                    <a:pt x="29" y="9"/>
                  </a:lnTo>
                  <a:lnTo>
                    <a:pt x="22" y="14"/>
                  </a:lnTo>
                  <a:lnTo>
                    <a:pt x="21" y="17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19"/>
                  </a:lnTo>
                  <a:lnTo>
                    <a:pt x="28" y="18"/>
                  </a:lnTo>
                  <a:lnTo>
                    <a:pt x="36" y="15"/>
                  </a:lnTo>
                  <a:lnTo>
                    <a:pt x="43" y="12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8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16" y="1"/>
                  </a:lnTo>
                  <a:lnTo>
                    <a:pt x="13" y="3"/>
                  </a:lnTo>
                  <a:lnTo>
                    <a:pt x="5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9" y="17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19" y="8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06" name="자유형 125"/>
            <p:cNvSpPr>
              <a:spLocks noEditPoints="1"/>
            </p:cNvSpPr>
            <p:nvPr/>
          </p:nvSpPr>
          <p:spPr>
            <a:xfrm>
              <a:off x="6419850" y="2835275"/>
              <a:ext cx="185738" cy="74612"/>
            </a:xfrm>
            <a:custGeom>
              <a:avLst/>
              <a:gdLst>
                <a:gd name="T0" fmla="*/ 228 w 233"/>
                <a:gd name="T1" fmla="*/ 26 h 94"/>
                <a:gd name="T2" fmla="*/ 219 w 233"/>
                <a:gd name="T3" fmla="*/ 17 h 94"/>
                <a:gd name="T4" fmla="*/ 218 w 233"/>
                <a:gd name="T5" fmla="*/ 17 h 94"/>
                <a:gd name="T6" fmla="*/ 213 w 233"/>
                <a:gd name="T7" fmla="*/ 19 h 94"/>
                <a:gd name="T8" fmla="*/ 207 w 233"/>
                <a:gd name="T9" fmla="*/ 17 h 94"/>
                <a:gd name="T10" fmla="*/ 202 w 233"/>
                <a:gd name="T11" fmla="*/ 13 h 94"/>
                <a:gd name="T12" fmla="*/ 198 w 233"/>
                <a:gd name="T13" fmla="*/ 11 h 94"/>
                <a:gd name="T14" fmla="*/ 194 w 233"/>
                <a:gd name="T15" fmla="*/ 9 h 94"/>
                <a:gd name="T16" fmla="*/ 180 w 233"/>
                <a:gd name="T17" fmla="*/ 0 h 94"/>
                <a:gd name="T18" fmla="*/ 180 w 233"/>
                <a:gd name="T19" fmla="*/ 3 h 94"/>
                <a:gd name="T20" fmla="*/ 179 w 233"/>
                <a:gd name="T21" fmla="*/ 4 h 94"/>
                <a:gd name="T22" fmla="*/ 170 w 233"/>
                <a:gd name="T23" fmla="*/ 8 h 94"/>
                <a:gd name="T24" fmla="*/ 167 w 233"/>
                <a:gd name="T25" fmla="*/ 9 h 94"/>
                <a:gd name="T26" fmla="*/ 166 w 233"/>
                <a:gd name="T27" fmla="*/ 18 h 94"/>
                <a:gd name="T28" fmla="*/ 165 w 233"/>
                <a:gd name="T29" fmla="*/ 21 h 94"/>
                <a:gd name="T30" fmla="*/ 161 w 233"/>
                <a:gd name="T31" fmla="*/ 25 h 94"/>
                <a:gd name="T32" fmla="*/ 160 w 233"/>
                <a:gd name="T33" fmla="*/ 27 h 94"/>
                <a:gd name="T34" fmla="*/ 157 w 233"/>
                <a:gd name="T35" fmla="*/ 33 h 94"/>
                <a:gd name="T36" fmla="*/ 156 w 233"/>
                <a:gd name="T37" fmla="*/ 35 h 94"/>
                <a:gd name="T38" fmla="*/ 151 w 233"/>
                <a:gd name="T39" fmla="*/ 38 h 94"/>
                <a:gd name="T40" fmla="*/ 152 w 233"/>
                <a:gd name="T41" fmla="*/ 45 h 94"/>
                <a:gd name="T42" fmla="*/ 153 w 233"/>
                <a:gd name="T43" fmla="*/ 47 h 94"/>
                <a:gd name="T44" fmla="*/ 151 w 233"/>
                <a:gd name="T45" fmla="*/ 54 h 94"/>
                <a:gd name="T46" fmla="*/ 152 w 233"/>
                <a:gd name="T47" fmla="*/ 55 h 94"/>
                <a:gd name="T48" fmla="*/ 160 w 233"/>
                <a:gd name="T49" fmla="*/ 61 h 94"/>
                <a:gd name="T50" fmla="*/ 162 w 233"/>
                <a:gd name="T51" fmla="*/ 63 h 94"/>
                <a:gd name="T52" fmla="*/ 165 w 233"/>
                <a:gd name="T53" fmla="*/ 61 h 94"/>
                <a:gd name="T54" fmla="*/ 166 w 233"/>
                <a:gd name="T55" fmla="*/ 63 h 94"/>
                <a:gd name="T56" fmla="*/ 166 w 233"/>
                <a:gd name="T57" fmla="*/ 69 h 94"/>
                <a:gd name="T58" fmla="*/ 160 w 233"/>
                <a:gd name="T59" fmla="*/ 72 h 94"/>
                <a:gd name="T60" fmla="*/ 158 w 233"/>
                <a:gd name="T61" fmla="*/ 72 h 94"/>
                <a:gd name="T62" fmla="*/ 162 w 233"/>
                <a:gd name="T63" fmla="*/ 77 h 94"/>
                <a:gd name="T64" fmla="*/ 162 w 233"/>
                <a:gd name="T65" fmla="*/ 79 h 94"/>
                <a:gd name="T66" fmla="*/ 160 w 233"/>
                <a:gd name="T67" fmla="*/ 83 h 94"/>
                <a:gd name="T68" fmla="*/ 162 w 233"/>
                <a:gd name="T69" fmla="*/ 87 h 94"/>
                <a:gd name="T70" fmla="*/ 165 w 233"/>
                <a:gd name="T71" fmla="*/ 88 h 94"/>
                <a:gd name="T72" fmla="*/ 170 w 233"/>
                <a:gd name="T73" fmla="*/ 88 h 94"/>
                <a:gd name="T74" fmla="*/ 172 w 233"/>
                <a:gd name="T75" fmla="*/ 89 h 94"/>
                <a:gd name="T76" fmla="*/ 177 w 233"/>
                <a:gd name="T77" fmla="*/ 94 h 94"/>
                <a:gd name="T78" fmla="*/ 183 w 233"/>
                <a:gd name="T79" fmla="*/ 89 h 94"/>
                <a:gd name="T80" fmla="*/ 188 w 233"/>
                <a:gd name="T81" fmla="*/ 75 h 94"/>
                <a:gd name="T82" fmla="*/ 194 w 233"/>
                <a:gd name="T83" fmla="*/ 68 h 94"/>
                <a:gd name="T84" fmla="*/ 195 w 233"/>
                <a:gd name="T85" fmla="*/ 66 h 94"/>
                <a:gd name="T86" fmla="*/ 209 w 233"/>
                <a:gd name="T87" fmla="*/ 61 h 94"/>
                <a:gd name="T88" fmla="*/ 221 w 233"/>
                <a:gd name="T89" fmla="*/ 55 h 94"/>
                <a:gd name="T90" fmla="*/ 224 w 233"/>
                <a:gd name="T91" fmla="*/ 51 h 94"/>
                <a:gd name="T92" fmla="*/ 230 w 233"/>
                <a:gd name="T93" fmla="*/ 41 h 94"/>
                <a:gd name="T94" fmla="*/ 232 w 233"/>
                <a:gd name="T95" fmla="*/ 36 h 94"/>
                <a:gd name="T96" fmla="*/ 233 w 233"/>
                <a:gd name="T97" fmla="*/ 35 h 94"/>
                <a:gd name="T98" fmla="*/ 228 w 233"/>
                <a:gd name="T99" fmla="*/ 26 h 94"/>
                <a:gd name="T100" fmla="*/ 2 w 233"/>
                <a:gd name="T101" fmla="*/ 21 h 94"/>
                <a:gd name="T102" fmla="*/ 1 w 233"/>
                <a:gd name="T103" fmla="*/ 25 h 94"/>
                <a:gd name="T104" fmla="*/ 1 w 233"/>
                <a:gd name="T105" fmla="*/ 31 h 94"/>
                <a:gd name="T106" fmla="*/ 7 w 233"/>
                <a:gd name="T107" fmla="*/ 37 h 94"/>
                <a:gd name="T108" fmla="*/ 11 w 233"/>
                <a:gd name="T109" fmla="*/ 36 h 94"/>
                <a:gd name="T110" fmla="*/ 11 w 233"/>
                <a:gd name="T111" fmla="*/ 33 h 94"/>
                <a:gd name="T112" fmla="*/ 10 w 233"/>
                <a:gd name="T113" fmla="*/ 23 h 94"/>
                <a:gd name="T114" fmla="*/ 6 w 233"/>
                <a:gd name="T115" fmla="*/ 18 h 94"/>
                <a:gd name="T116" fmla="*/ 2 w 233"/>
                <a:gd name="T117" fmla="*/ 21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3" h="94">
                  <a:moveTo>
                    <a:pt x="228" y="26"/>
                  </a:moveTo>
                  <a:lnTo>
                    <a:pt x="228" y="26"/>
                  </a:lnTo>
                  <a:lnTo>
                    <a:pt x="221" y="18"/>
                  </a:lnTo>
                  <a:lnTo>
                    <a:pt x="219" y="17"/>
                  </a:lnTo>
                  <a:lnTo>
                    <a:pt x="218" y="17"/>
                  </a:lnTo>
                  <a:lnTo>
                    <a:pt x="218" y="17"/>
                  </a:lnTo>
                  <a:lnTo>
                    <a:pt x="216" y="18"/>
                  </a:lnTo>
                  <a:lnTo>
                    <a:pt x="213" y="19"/>
                  </a:lnTo>
                  <a:lnTo>
                    <a:pt x="209" y="18"/>
                  </a:lnTo>
                  <a:lnTo>
                    <a:pt x="207" y="17"/>
                  </a:lnTo>
                  <a:lnTo>
                    <a:pt x="207" y="17"/>
                  </a:lnTo>
                  <a:lnTo>
                    <a:pt x="202" y="13"/>
                  </a:lnTo>
                  <a:lnTo>
                    <a:pt x="200" y="12"/>
                  </a:lnTo>
                  <a:lnTo>
                    <a:pt x="198" y="11"/>
                  </a:lnTo>
                  <a:lnTo>
                    <a:pt x="198" y="11"/>
                  </a:lnTo>
                  <a:lnTo>
                    <a:pt x="194" y="9"/>
                  </a:lnTo>
                  <a:lnTo>
                    <a:pt x="190" y="8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3"/>
                  </a:lnTo>
                  <a:lnTo>
                    <a:pt x="180" y="3"/>
                  </a:lnTo>
                  <a:lnTo>
                    <a:pt x="179" y="4"/>
                  </a:lnTo>
                  <a:lnTo>
                    <a:pt x="177" y="7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67" y="9"/>
                  </a:lnTo>
                  <a:lnTo>
                    <a:pt x="166" y="12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5" y="21"/>
                  </a:lnTo>
                  <a:lnTo>
                    <a:pt x="164" y="22"/>
                  </a:lnTo>
                  <a:lnTo>
                    <a:pt x="161" y="25"/>
                  </a:lnTo>
                  <a:lnTo>
                    <a:pt x="160" y="27"/>
                  </a:lnTo>
                  <a:lnTo>
                    <a:pt x="160" y="27"/>
                  </a:lnTo>
                  <a:lnTo>
                    <a:pt x="158" y="32"/>
                  </a:lnTo>
                  <a:lnTo>
                    <a:pt x="157" y="33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2" y="36"/>
                  </a:lnTo>
                  <a:lnTo>
                    <a:pt x="151" y="38"/>
                  </a:lnTo>
                  <a:lnTo>
                    <a:pt x="151" y="41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53" y="47"/>
                  </a:lnTo>
                  <a:lnTo>
                    <a:pt x="153" y="50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52" y="55"/>
                  </a:lnTo>
                  <a:lnTo>
                    <a:pt x="153" y="56"/>
                  </a:lnTo>
                  <a:lnTo>
                    <a:pt x="160" y="61"/>
                  </a:lnTo>
                  <a:lnTo>
                    <a:pt x="160" y="61"/>
                  </a:lnTo>
                  <a:lnTo>
                    <a:pt x="162" y="63"/>
                  </a:lnTo>
                  <a:lnTo>
                    <a:pt x="164" y="63"/>
                  </a:lnTo>
                  <a:lnTo>
                    <a:pt x="165" y="61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7" y="65"/>
                  </a:lnTo>
                  <a:lnTo>
                    <a:pt x="166" y="69"/>
                  </a:lnTo>
                  <a:lnTo>
                    <a:pt x="164" y="70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58" y="72"/>
                  </a:lnTo>
                  <a:lnTo>
                    <a:pt x="158" y="72"/>
                  </a:lnTo>
                  <a:lnTo>
                    <a:pt x="162" y="77"/>
                  </a:lnTo>
                  <a:lnTo>
                    <a:pt x="162" y="78"/>
                  </a:lnTo>
                  <a:lnTo>
                    <a:pt x="162" y="79"/>
                  </a:lnTo>
                  <a:lnTo>
                    <a:pt x="162" y="79"/>
                  </a:lnTo>
                  <a:lnTo>
                    <a:pt x="160" y="83"/>
                  </a:lnTo>
                  <a:lnTo>
                    <a:pt x="160" y="84"/>
                  </a:lnTo>
                  <a:lnTo>
                    <a:pt x="162" y="87"/>
                  </a:lnTo>
                  <a:lnTo>
                    <a:pt x="162" y="87"/>
                  </a:lnTo>
                  <a:lnTo>
                    <a:pt x="165" y="88"/>
                  </a:lnTo>
                  <a:lnTo>
                    <a:pt x="167" y="88"/>
                  </a:lnTo>
                  <a:lnTo>
                    <a:pt x="170" y="88"/>
                  </a:lnTo>
                  <a:lnTo>
                    <a:pt x="172" y="89"/>
                  </a:lnTo>
                  <a:lnTo>
                    <a:pt x="172" y="89"/>
                  </a:lnTo>
                  <a:lnTo>
                    <a:pt x="175" y="93"/>
                  </a:lnTo>
                  <a:lnTo>
                    <a:pt x="177" y="94"/>
                  </a:lnTo>
                  <a:lnTo>
                    <a:pt x="180" y="93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88" y="75"/>
                  </a:lnTo>
                  <a:lnTo>
                    <a:pt x="191" y="69"/>
                  </a:lnTo>
                  <a:lnTo>
                    <a:pt x="194" y="68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202" y="64"/>
                  </a:lnTo>
                  <a:lnTo>
                    <a:pt x="209" y="61"/>
                  </a:lnTo>
                  <a:lnTo>
                    <a:pt x="217" y="58"/>
                  </a:lnTo>
                  <a:lnTo>
                    <a:pt x="221" y="55"/>
                  </a:lnTo>
                  <a:lnTo>
                    <a:pt x="224" y="51"/>
                  </a:lnTo>
                  <a:lnTo>
                    <a:pt x="224" y="51"/>
                  </a:lnTo>
                  <a:lnTo>
                    <a:pt x="228" y="45"/>
                  </a:lnTo>
                  <a:lnTo>
                    <a:pt x="230" y="41"/>
                  </a:lnTo>
                  <a:lnTo>
                    <a:pt x="230" y="38"/>
                  </a:lnTo>
                  <a:lnTo>
                    <a:pt x="232" y="36"/>
                  </a:lnTo>
                  <a:lnTo>
                    <a:pt x="232" y="36"/>
                  </a:lnTo>
                  <a:lnTo>
                    <a:pt x="233" y="35"/>
                  </a:lnTo>
                  <a:lnTo>
                    <a:pt x="233" y="32"/>
                  </a:lnTo>
                  <a:lnTo>
                    <a:pt x="228" y="26"/>
                  </a:lnTo>
                  <a:lnTo>
                    <a:pt x="228" y="26"/>
                  </a:lnTo>
                  <a:close/>
                  <a:moveTo>
                    <a:pt x="2" y="21"/>
                  </a:moveTo>
                  <a:lnTo>
                    <a:pt x="2" y="21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4" y="33"/>
                  </a:lnTo>
                  <a:lnTo>
                    <a:pt x="7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0" y="23"/>
                  </a:lnTo>
                  <a:lnTo>
                    <a:pt x="9" y="21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2" y="21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07" name="자유형 126"/>
            <p:cNvSpPr>
              <a:spLocks noEditPoints="1"/>
            </p:cNvSpPr>
            <p:nvPr/>
          </p:nvSpPr>
          <p:spPr>
            <a:xfrm>
              <a:off x="6635750" y="1549400"/>
              <a:ext cx="695325" cy="517525"/>
            </a:xfrm>
            <a:custGeom>
              <a:avLst/>
              <a:gdLst>
                <a:gd name="T0" fmla="*/ 770 w 878"/>
                <a:gd name="T1" fmla="*/ 75 h 653"/>
                <a:gd name="T2" fmla="*/ 705 w 878"/>
                <a:gd name="T3" fmla="*/ 104 h 653"/>
                <a:gd name="T4" fmla="*/ 709 w 878"/>
                <a:gd name="T5" fmla="*/ 60 h 653"/>
                <a:gd name="T6" fmla="*/ 686 w 878"/>
                <a:gd name="T7" fmla="*/ 61 h 653"/>
                <a:gd name="T8" fmla="*/ 616 w 878"/>
                <a:gd name="T9" fmla="*/ 55 h 653"/>
                <a:gd name="T10" fmla="*/ 732 w 878"/>
                <a:gd name="T11" fmla="*/ 29 h 653"/>
                <a:gd name="T12" fmla="*/ 675 w 878"/>
                <a:gd name="T13" fmla="*/ 9 h 653"/>
                <a:gd name="T14" fmla="*/ 513 w 878"/>
                <a:gd name="T15" fmla="*/ 5 h 653"/>
                <a:gd name="T16" fmla="*/ 487 w 878"/>
                <a:gd name="T17" fmla="*/ 13 h 653"/>
                <a:gd name="T18" fmla="*/ 380 w 878"/>
                <a:gd name="T19" fmla="*/ 18 h 653"/>
                <a:gd name="T20" fmla="*/ 376 w 878"/>
                <a:gd name="T21" fmla="*/ 45 h 653"/>
                <a:gd name="T22" fmla="*/ 356 w 878"/>
                <a:gd name="T23" fmla="*/ 47 h 653"/>
                <a:gd name="T24" fmla="*/ 332 w 878"/>
                <a:gd name="T25" fmla="*/ 60 h 653"/>
                <a:gd name="T26" fmla="*/ 287 w 878"/>
                <a:gd name="T27" fmla="*/ 63 h 653"/>
                <a:gd name="T28" fmla="*/ 263 w 878"/>
                <a:gd name="T29" fmla="*/ 42 h 653"/>
                <a:gd name="T30" fmla="*/ 204 w 878"/>
                <a:gd name="T31" fmla="*/ 65 h 653"/>
                <a:gd name="T32" fmla="*/ 165 w 878"/>
                <a:gd name="T33" fmla="*/ 89 h 653"/>
                <a:gd name="T34" fmla="*/ 93 w 878"/>
                <a:gd name="T35" fmla="*/ 124 h 653"/>
                <a:gd name="T36" fmla="*/ 55 w 878"/>
                <a:gd name="T37" fmla="*/ 159 h 653"/>
                <a:gd name="T38" fmla="*/ 21 w 878"/>
                <a:gd name="T39" fmla="*/ 192 h 653"/>
                <a:gd name="T40" fmla="*/ 94 w 878"/>
                <a:gd name="T41" fmla="*/ 206 h 653"/>
                <a:gd name="T42" fmla="*/ 22 w 878"/>
                <a:gd name="T43" fmla="*/ 220 h 653"/>
                <a:gd name="T44" fmla="*/ 73 w 878"/>
                <a:gd name="T45" fmla="*/ 249 h 653"/>
                <a:gd name="T46" fmla="*/ 117 w 878"/>
                <a:gd name="T47" fmla="*/ 243 h 653"/>
                <a:gd name="T48" fmla="*/ 205 w 878"/>
                <a:gd name="T49" fmla="*/ 262 h 653"/>
                <a:gd name="T50" fmla="*/ 242 w 878"/>
                <a:gd name="T51" fmla="*/ 314 h 653"/>
                <a:gd name="T52" fmla="*/ 251 w 878"/>
                <a:gd name="T53" fmla="*/ 357 h 653"/>
                <a:gd name="T54" fmla="*/ 282 w 878"/>
                <a:gd name="T55" fmla="*/ 369 h 653"/>
                <a:gd name="T56" fmla="*/ 311 w 878"/>
                <a:gd name="T57" fmla="*/ 404 h 653"/>
                <a:gd name="T58" fmla="*/ 311 w 878"/>
                <a:gd name="T59" fmla="*/ 417 h 653"/>
                <a:gd name="T60" fmla="*/ 289 w 878"/>
                <a:gd name="T61" fmla="*/ 454 h 653"/>
                <a:gd name="T62" fmla="*/ 289 w 878"/>
                <a:gd name="T63" fmla="*/ 497 h 653"/>
                <a:gd name="T64" fmla="*/ 299 w 878"/>
                <a:gd name="T65" fmla="*/ 553 h 653"/>
                <a:gd name="T66" fmla="*/ 322 w 878"/>
                <a:gd name="T67" fmla="*/ 581 h 653"/>
                <a:gd name="T68" fmla="*/ 365 w 878"/>
                <a:gd name="T69" fmla="*/ 633 h 653"/>
                <a:gd name="T70" fmla="*/ 422 w 878"/>
                <a:gd name="T71" fmla="*/ 653 h 653"/>
                <a:gd name="T72" fmla="*/ 438 w 878"/>
                <a:gd name="T73" fmla="*/ 599 h 653"/>
                <a:gd name="T74" fmla="*/ 459 w 878"/>
                <a:gd name="T75" fmla="*/ 575 h 653"/>
                <a:gd name="T76" fmla="*/ 464 w 878"/>
                <a:gd name="T77" fmla="*/ 543 h 653"/>
                <a:gd name="T78" fmla="*/ 482 w 878"/>
                <a:gd name="T79" fmla="*/ 525 h 653"/>
                <a:gd name="T80" fmla="*/ 507 w 878"/>
                <a:gd name="T81" fmla="*/ 521 h 653"/>
                <a:gd name="T82" fmla="*/ 584 w 878"/>
                <a:gd name="T83" fmla="*/ 473 h 653"/>
                <a:gd name="T84" fmla="*/ 620 w 878"/>
                <a:gd name="T85" fmla="*/ 459 h 653"/>
                <a:gd name="T86" fmla="*/ 734 w 878"/>
                <a:gd name="T87" fmla="*/ 413 h 653"/>
                <a:gd name="T88" fmla="*/ 671 w 878"/>
                <a:gd name="T89" fmla="*/ 408 h 653"/>
                <a:gd name="T90" fmla="*/ 708 w 878"/>
                <a:gd name="T91" fmla="*/ 400 h 653"/>
                <a:gd name="T92" fmla="*/ 709 w 878"/>
                <a:gd name="T93" fmla="*/ 360 h 653"/>
                <a:gd name="T94" fmla="*/ 734 w 878"/>
                <a:gd name="T95" fmla="*/ 338 h 653"/>
                <a:gd name="T96" fmla="*/ 701 w 878"/>
                <a:gd name="T97" fmla="*/ 328 h 653"/>
                <a:gd name="T98" fmla="*/ 757 w 878"/>
                <a:gd name="T99" fmla="*/ 322 h 653"/>
                <a:gd name="T100" fmla="*/ 777 w 878"/>
                <a:gd name="T101" fmla="*/ 294 h 653"/>
                <a:gd name="T102" fmla="*/ 769 w 878"/>
                <a:gd name="T103" fmla="*/ 272 h 653"/>
                <a:gd name="T104" fmla="*/ 739 w 878"/>
                <a:gd name="T105" fmla="*/ 237 h 653"/>
                <a:gd name="T106" fmla="*/ 780 w 878"/>
                <a:gd name="T107" fmla="*/ 225 h 653"/>
                <a:gd name="T108" fmla="*/ 756 w 878"/>
                <a:gd name="T109" fmla="*/ 205 h 653"/>
                <a:gd name="T110" fmla="*/ 742 w 878"/>
                <a:gd name="T111" fmla="*/ 198 h 653"/>
                <a:gd name="T112" fmla="*/ 762 w 878"/>
                <a:gd name="T113" fmla="*/ 158 h 653"/>
                <a:gd name="T114" fmla="*/ 786 w 878"/>
                <a:gd name="T115" fmla="*/ 124 h 653"/>
                <a:gd name="T116" fmla="*/ 814 w 878"/>
                <a:gd name="T117" fmla="*/ 113 h 653"/>
                <a:gd name="T118" fmla="*/ 818 w 878"/>
                <a:gd name="T119" fmla="*/ 98 h 653"/>
                <a:gd name="T120" fmla="*/ 842 w 878"/>
                <a:gd name="T121" fmla="*/ 61 h 653"/>
                <a:gd name="T122" fmla="*/ 262 w 878"/>
                <a:gd name="T123" fmla="*/ 413 h 653"/>
                <a:gd name="T124" fmla="*/ 301 w 878"/>
                <a:gd name="T125" fmla="*/ 428 h 6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8" h="653">
                  <a:moveTo>
                    <a:pt x="828" y="60"/>
                  </a:moveTo>
                  <a:lnTo>
                    <a:pt x="828" y="60"/>
                  </a:lnTo>
                  <a:lnTo>
                    <a:pt x="817" y="60"/>
                  </a:lnTo>
                  <a:lnTo>
                    <a:pt x="808" y="63"/>
                  </a:lnTo>
                  <a:lnTo>
                    <a:pt x="804" y="64"/>
                  </a:lnTo>
                  <a:lnTo>
                    <a:pt x="802" y="66"/>
                  </a:lnTo>
                  <a:lnTo>
                    <a:pt x="800" y="69"/>
                  </a:lnTo>
                  <a:lnTo>
                    <a:pt x="799" y="73"/>
                  </a:lnTo>
                  <a:lnTo>
                    <a:pt x="799" y="73"/>
                  </a:lnTo>
                  <a:lnTo>
                    <a:pt x="798" y="76"/>
                  </a:lnTo>
                  <a:lnTo>
                    <a:pt x="795" y="78"/>
                  </a:lnTo>
                  <a:lnTo>
                    <a:pt x="791" y="78"/>
                  </a:lnTo>
                  <a:lnTo>
                    <a:pt x="788" y="76"/>
                  </a:lnTo>
                  <a:lnTo>
                    <a:pt x="777" y="74"/>
                  </a:lnTo>
                  <a:lnTo>
                    <a:pt x="774" y="74"/>
                  </a:lnTo>
                  <a:lnTo>
                    <a:pt x="770" y="75"/>
                  </a:lnTo>
                  <a:lnTo>
                    <a:pt x="770" y="75"/>
                  </a:lnTo>
                  <a:lnTo>
                    <a:pt x="767" y="75"/>
                  </a:lnTo>
                  <a:lnTo>
                    <a:pt x="765" y="75"/>
                  </a:lnTo>
                  <a:lnTo>
                    <a:pt x="763" y="73"/>
                  </a:lnTo>
                  <a:lnTo>
                    <a:pt x="761" y="70"/>
                  </a:lnTo>
                  <a:lnTo>
                    <a:pt x="760" y="69"/>
                  </a:lnTo>
                  <a:lnTo>
                    <a:pt x="757" y="70"/>
                  </a:lnTo>
                  <a:lnTo>
                    <a:pt x="757" y="70"/>
                  </a:lnTo>
                  <a:lnTo>
                    <a:pt x="751" y="74"/>
                  </a:lnTo>
                  <a:lnTo>
                    <a:pt x="743" y="79"/>
                  </a:lnTo>
                  <a:lnTo>
                    <a:pt x="737" y="84"/>
                  </a:lnTo>
                  <a:lnTo>
                    <a:pt x="729" y="89"/>
                  </a:lnTo>
                  <a:lnTo>
                    <a:pt x="729" y="89"/>
                  </a:lnTo>
                  <a:lnTo>
                    <a:pt x="722" y="93"/>
                  </a:lnTo>
                  <a:lnTo>
                    <a:pt x="715" y="98"/>
                  </a:lnTo>
                  <a:lnTo>
                    <a:pt x="710" y="102"/>
                  </a:lnTo>
                  <a:lnTo>
                    <a:pt x="705" y="104"/>
                  </a:lnTo>
                  <a:lnTo>
                    <a:pt x="705" y="104"/>
                  </a:lnTo>
                  <a:lnTo>
                    <a:pt x="704" y="103"/>
                  </a:lnTo>
                  <a:lnTo>
                    <a:pt x="705" y="102"/>
                  </a:lnTo>
                  <a:lnTo>
                    <a:pt x="710" y="94"/>
                  </a:lnTo>
                  <a:lnTo>
                    <a:pt x="729" y="75"/>
                  </a:lnTo>
                  <a:lnTo>
                    <a:pt x="729" y="75"/>
                  </a:lnTo>
                  <a:lnTo>
                    <a:pt x="732" y="71"/>
                  </a:lnTo>
                  <a:lnTo>
                    <a:pt x="733" y="68"/>
                  </a:lnTo>
                  <a:lnTo>
                    <a:pt x="734" y="64"/>
                  </a:lnTo>
                  <a:lnTo>
                    <a:pt x="733" y="60"/>
                  </a:lnTo>
                  <a:lnTo>
                    <a:pt x="732" y="57"/>
                  </a:lnTo>
                  <a:lnTo>
                    <a:pt x="728" y="55"/>
                  </a:lnTo>
                  <a:lnTo>
                    <a:pt x="724" y="54"/>
                  </a:lnTo>
                  <a:lnTo>
                    <a:pt x="720" y="54"/>
                  </a:lnTo>
                  <a:lnTo>
                    <a:pt x="720" y="54"/>
                  </a:lnTo>
                  <a:lnTo>
                    <a:pt x="715" y="55"/>
                  </a:lnTo>
                  <a:lnTo>
                    <a:pt x="713" y="56"/>
                  </a:lnTo>
                  <a:lnTo>
                    <a:pt x="709" y="60"/>
                  </a:lnTo>
                  <a:lnTo>
                    <a:pt x="706" y="63"/>
                  </a:lnTo>
                  <a:lnTo>
                    <a:pt x="704" y="65"/>
                  </a:lnTo>
                  <a:lnTo>
                    <a:pt x="701" y="65"/>
                  </a:lnTo>
                  <a:lnTo>
                    <a:pt x="701" y="65"/>
                  </a:lnTo>
                  <a:lnTo>
                    <a:pt x="691" y="69"/>
                  </a:lnTo>
                  <a:lnTo>
                    <a:pt x="677" y="75"/>
                  </a:lnTo>
                  <a:lnTo>
                    <a:pt x="663" y="80"/>
                  </a:lnTo>
                  <a:lnTo>
                    <a:pt x="658" y="80"/>
                  </a:lnTo>
                  <a:lnTo>
                    <a:pt x="657" y="80"/>
                  </a:lnTo>
                  <a:lnTo>
                    <a:pt x="656" y="80"/>
                  </a:lnTo>
                  <a:lnTo>
                    <a:pt x="656" y="80"/>
                  </a:lnTo>
                  <a:lnTo>
                    <a:pt x="657" y="78"/>
                  </a:lnTo>
                  <a:lnTo>
                    <a:pt x="659" y="75"/>
                  </a:lnTo>
                  <a:lnTo>
                    <a:pt x="671" y="70"/>
                  </a:lnTo>
                  <a:lnTo>
                    <a:pt x="681" y="65"/>
                  </a:lnTo>
                  <a:lnTo>
                    <a:pt x="685" y="63"/>
                  </a:lnTo>
                  <a:lnTo>
                    <a:pt x="686" y="61"/>
                  </a:lnTo>
                  <a:lnTo>
                    <a:pt x="686" y="61"/>
                  </a:lnTo>
                  <a:lnTo>
                    <a:pt x="683" y="60"/>
                  </a:lnTo>
                  <a:lnTo>
                    <a:pt x="678" y="59"/>
                  </a:lnTo>
                  <a:lnTo>
                    <a:pt x="663" y="57"/>
                  </a:lnTo>
                  <a:lnTo>
                    <a:pt x="644" y="59"/>
                  </a:lnTo>
                  <a:lnTo>
                    <a:pt x="628" y="60"/>
                  </a:lnTo>
                  <a:lnTo>
                    <a:pt x="628" y="60"/>
                  </a:lnTo>
                  <a:lnTo>
                    <a:pt x="612" y="63"/>
                  </a:lnTo>
                  <a:lnTo>
                    <a:pt x="596" y="66"/>
                  </a:lnTo>
                  <a:lnTo>
                    <a:pt x="583" y="69"/>
                  </a:lnTo>
                  <a:lnTo>
                    <a:pt x="579" y="69"/>
                  </a:lnTo>
                  <a:lnTo>
                    <a:pt x="578" y="68"/>
                  </a:lnTo>
                  <a:lnTo>
                    <a:pt x="578" y="68"/>
                  </a:lnTo>
                  <a:lnTo>
                    <a:pt x="579" y="65"/>
                  </a:lnTo>
                  <a:lnTo>
                    <a:pt x="583" y="63"/>
                  </a:lnTo>
                  <a:lnTo>
                    <a:pt x="598" y="59"/>
                  </a:lnTo>
                  <a:lnTo>
                    <a:pt x="616" y="55"/>
                  </a:lnTo>
                  <a:lnTo>
                    <a:pt x="633" y="52"/>
                  </a:lnTo>
                  <a:lnTo>
                    <a:pt x="633" y="52"/>
                  </a:lnTo>
                  <a:lnTo>
                    <a:pt x="649" y="52"/>
                  </a:lnTo>
                  <a:lnTo>
                    <a:pt x="668" y="52"/>
                  </a:lnTo>
                  <a:lnTo>
                    <a:pt x="686" y="51"/>
                  </a:lnTo>
                  <a:lnTo>
                    <a:pt x="694" y="50"/>
                  </a:lnTo>
                  <a:lnTo>
                    <a:pt x="700" y="49"/>
                  </a:lnTo>
                  <a:lnTo>
                    <a:pt x="700" y="49"/>
                  </a:lnTo>
                  <a:lnTo>
                    <a:pt x="713" y="45"/>
                  </a:lnTo>
                  <a:lnTo>
                    <a:pt x="724" y="42"/>
                  </a:lnTo>
                  <a:lnTo>
                    <a:pt x="734" y="40"/>
                  </a:lnTo>
                  <a:lnTo>
                    <a:pt x="738" y="38"/>
                  </a:lnTo>
                  <a:lnTo>
                    <a:pt x="741" y="37"/>
                  </a:lnTo>
                  <a:lnTo>
                    <a:pt x="741" y="37"/>
                  </a:lnTo>
                  <a:lnTo>
                    <a:pt x="741" y="35"/>
                  </a:lnTo>
                  <a:lnTo>
                    <a:pt x="739" y="33"/>
                  </a:lnTo>
                  <a:lnTo>
                    <a:pt x="732" y="29"/>
                  </a:lnTo>
                  <a:lnTo>
                    <a:pt x="723" y="27"/>
                  </a:lnTo>
                  <a:lnTo>
                    <a:pt x="714" y="27"/>
                  </a:lnTo>
                  <a:lnTo>
                    <a:pt x="714" y="27"/>
                  </a:lnTo>
                  <a:lnTo>
                    <a:pt x="706" y="27"/>
                  </a:lnTo>
                  <a:lnTo>
                    <a:pt x="700" y="26"/>
                  </a:lnTo>
                  <a:lnTo>
                    <a:pt x="695" y="23"/>
                  </a:lnTo>
                  <a:lnTo>
                    <a:pt x="694" y="22"/>
                  </a:lnTo>
                  <a:lnTo>
                    <a:pt x="694" y="21"/>
                  </a:lnTo>
                  <a:lnTo>
                    <a:pt x="694" y="21"/>
                  </a:lnTo>
                  <a:lnTo>
                    <a:pt x="694" y="19"/>
                  </a:lnTo>
                  <a:lnTo>
                    <a:pt x="692" y="17"/>
                  </a:lnTo>
                  <a:lnTo>
                    <a:pt x="686" y="16"/>
                  </a:lnTo>
                  <a:lnTo>
                    <a:pt x="680" y="13"/>
                  </a:lnTo>
                  <a:lnTo>
                    <a:pt x="678" y="12"/>
                  </a:lnTo>
                  <a:lnTo>
                    <a:pt x="677" y="10"/>
                  </a:lnTo>
                  <a:lnTo>
                    <a:pt x="677" y="10"/>
                  </a:lnTo>
                  <a:lnTo>
                    <a:pt x="675" y="9"/>
                  </a:lnTo>
                  <a:lnTo>
                    <a:pt x="671" y="8"/>
                  </a:lnTo>
                  <a:lnTo>
                    <a:pt x="658" y="8"/>
                  </a:lnTo>
                  <a:lnTo>
                    <a:pt x="645" y="8"/>
                  </a:lnTo>
                  <a:lnTo>
                    <a:pt x="640" y="7"/>
                  </a:lnTo>
                  <a:lnTo>
                    <a:pt x="637" y="5"/>
                  </a:lnTo>
                  <a:lnTo>
                    <a:pt x="637" y="5"/>
                  </a:lnTo>
                  <a:lnTo>
                    <a:pt x="629" y="3"/>
                  </a:lnTo>
                  <a:lnTo>
                    <a:pt x="619" y="0"/>
                  </a:lnTo>
                  <a:lnTo>
                    <a:pt x="606" y="0"/>
                  </a:lnTo>
                  <a:lnTo>
                    <a:pt x="593" y="0"/>
                  </a:lnTo>
                  <a:lnTo>
                    <a:pt x="593" y="0"/>
                  </a:lnTo>
                  <a:lnTo>
                    <a:pt x="559" y="2"/>
                  </a:lnTo>
                  <a:lnTo>
                    <a:pt x="534" y="2"/>
                  </a:lnTo>
                  <a:lnTo>
                    <a:pt x="534" y="2"/>
                  </a:lnTo>
                  <a:lnTo>
                    <a:pt x="522" y="4"/>
                  </a:lnTo>
                  <a:lnTo>
                    <a:pt x="518" y="5"/>
                  </a:lnTo>
                  <a:lnTo>
                    <a:pt x="513" y="5"/>
                  </a:lnTo>
                  <a:lnTo>
                    <a:pt x="513" y="5"/>
                  </a:lnTo>
                  <a:lnTo>
                    <a:pt x="507" y="5"/>
                  </a:lnTo>
                  <a:lnTo>
                    <a:pt x="502" y="7"/>
                  </a:lnTo>
                  <a:lnTo>
                    <a:pt x="498" y="9"/>
                  </a:lnTo>
                  <a:lnTo>
                    <a:pt x="498" y="10"/>
                  </a:lnTo>
                  <a:lnTo>
                    <a:pt x="499" y="12"/>
                  </a:lnTo>
                  <a:lnTo>
                    <a:pt x="499" y="12"/>
                  </a:lnTo>
                  <a:lnTo>
                    <a:pt x="501" y="16"/>
                  </a:lnTo>
                  <a:lnTo>
                    <a:pt x="501" y="17"/>
                  </a:lnTo>
                  <a:lnTo>
                    <a:pt x="498" y="19"/>
                  </a:lnTo>
                  <a:lnTo>
                    <a:pt x="496" y="21"/>
                  </a:lnTo>
                  <a:lnTo>
                    <a:pt x="490" y="21"/>
                  </a:lnTo>
                  <a:lnTo>
                    <a:pt x="489" y="19"/>
                  </a:lnTo>
                  <a:lnTo>
                    <a:pt x="489" y="18"/>
                  </a:lnTo>
                  <a:lnTo>
                    <a:pt x="489" y="18"/>
                  </a:lnTo>
                  <a:lnTo>
                    <a:pt x="488" y="16"/>
                  </a:lnTo>
                  <a:lnTo>
                    <a:pt x="487" y="13"/>
                  </a:lnTo>
                  <a:lnTo>
                    <a:pt x="480" y="12"/>
                  </a:lnTo>
                  <a:lnTo>
                    <a:pt x="473" y="10"/>
                  </a:lnTo>
                  <a:lnTo>
                    <a:pt x="469" y="12"/>
                  </a:lnTo>
                  <a:lnTo>
                    <a:pt x="466" y="13"/>
                  </a:lnTo>
                  <a:lnTo>
                    <a:pt x="466" y="13"/>
                  </a:lnTo>
                  <a:lnTo>
                    <a:pt x="464" y="14"/>
                  </a:lnTo>
                  <a:lnTo>
                    <a:pt x="459" y="14"/>
                  </a:lnTo>
                  <a:lnTo>
                    <a:pt x="446" y="13"/>
                  </a:lnTo>
                  <a:lnTo>
                    <a:pt x="435" y="12"/>
                  </a:lnTo>
                  <a:lnTo>
                    <a:pt x="431" y="12"/>
                  </a:lnTo>
                  <a:lnTo>
                    <a:pt x="428" y="13"/>
                  </a:lnTo>
                  <a:lnTo>
                    <a:pt x="428" y="13"/>
                  </a:lnTo>
                  <a:lnTo>
                    <a:pt x="424" y="14"/>
                  </a:lnTo>
                  <a:lnTo>
                    <a:pt x="419" y="16"/>
                  </a:lnTo>
                  <a:lnTo>
                    <a:pt x="407" y="17"/>
                  </a:lnTo>
                  <a:lnTo>
                    <a:pt x="391" y="18"/>
                  </a:lnTo>
                  <a:lnTo>
                    <a:pt x="380" y="18"/>
                  </a:lnTo>
                  <a:lnTo>
                    <a:pt x="380" y="18"/>
                  </a:lnTo>
                  <a:lnTo>
                    <a:pt x="379" y="19"/>
                  </a:lnTo>
                  <a:lnTo>
                    <a:pt x="379" y="21"/>
                  </a:lnTo>
                  <a:lnTo>
                    <a:pt x="384" y="24"/>
                  </a:lnTo>
                  <a:lnTo>
                    <a:pt x="391" y="28"/>
                  </a:lnTo>
                  <a:lnTo>
                    <a:pt x="394" y="29"/>
                  </a:lnTo>
                  <a:lnTo>
                    <a:pt x="395" y="32"/>
                  </a:lnTo>
                  <a:lnTo>
                    <a:pt x="395" y="32"/>
                  </a:lnTo>
                  <a:lnTo>
                    <a:pt x="393" y="33"/>
                  </a:lnTo>
                  <a:lnTo>
                    <a:pt x="389" y="33"/>
                  </a:lnTo>
                  <a:lnTo>
                    <a:pt x="379" y="35"/>
                  </a:lnTo>
                  <a:lnTo>
                    <a:pt x="371" y="36"/>
                  </a:lnTo>
                  <a:lnTo>
                    <a:pt x="369" y="37"/>
                  </a:lnTo>
                  <a:lnTo>
                    <a:pt x="370" y="40"/>
                  </a:lnTo>
                  <a:lnTo>
                    <a:pt x="370" y="40"/>
                  </a:lnTo>
                  <a:lnTo>
                    <a:pt x="372" y="42"/>
                  </a:lnTo>
                  <a:lnTo>
                    <a:pt x="376" y="45"/>
                  </a:lnTo>
                  <a:lnTo>
                    <a:pt x="386" y="50"/>
                  </a:lnTo>
                  <a:lnTo>
                    <a:pt x="397" y="55"/>
                  </a:lnTo>
                  <a:lnTo>
                    <a:pt x="405" y="63"/>
                  </a:lnTo>
                  <a:lnTo>
                    <a:pt x="405" y="63"/>
                  </a:lnTo>
                  <a:lnTo>
                    <a:pt x="408" y="65"/>
                  </a:lnTo>
                  <a:lnTo>
                    <a:pt x="408" y="66"/>
                  </a:lnTo>
                  <a:lnTo>
                    <a:pt x="407" y="68"/>
                  </a:lnTo>
                  <a:lnTo>
                    <a:pt x="404" y="66"/>
                  </a:lnTo>
                  <a:lnTo>
                    <a:pt x="397" y="64"/>
                  </a:lnTo>
                  <a:lnTo>
                    <a:pt x="388" y="59"/>
                  </a:lnTo>
                  <a:lnTo>
                    <a:pt x="388" y="59"/>
                  </a:lnTo>
                  <a:lnTo>
                    <a:pt x="383" y="56"/>
                  </a:lnTo>
                  <a:lnTo>
                    <a:pt x="379" y="55"/>
                  </a:lnTo>
                  <a:lnTo>
                    <a:pt x="370" y="52"/>
                  </a:lnTo>
                  <a:lnTo>
                    <a:pt x="362" y="51"/>
                  </a:lnTo>
                  <a:lnTo>
                    <a:pt x="358" y="49"/>
                  </a:lnTo>
                  <a:lnTo>
                    <a:pt x="356" y="47"/>
                  </a:lnTo>
                  <a:lnTo>
                    <a:pt x="356" y="47"/>
                  </a:lnTo>
                  <a:lnTo>
                    <a:pt x="352" y="45"/>
                  </a:lnTo>
                  <a:lnTo>
                    <a:pt x="347" y="42"/>
                  </a:lnTo>
                  <a:lnTo>
                    <a:pt x="336" y="38"/>
                  </a:lnTo>
                  <a:lnTo>
                    <a:pt x="324" y="37"/>
                  </a:lnTo>
                  <a:lnTo>
                    <a:pt x="320" y="37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15" y="41"/>
                  </a:lnTo>
                  <a:lnTo>
                    <a:pt x="317" y="42"/>
                  </a:lnTo>
                  <a:lnTo>
                    <a:pt x="323" y="49"/>
                  </a:lnTo>
                  <a:lnTo>
                    <a:pt x="331" y="54"/>
                  </a:lnTo>
                  <a:lnTo>
                    <a:pt x="333" y="56"/>
                  </a:lnTo>
                  <a:lnTo>
                    <a:pt x="334" y="59"/>
                  </a:lnTo>
                  <a:lnTo>
                    <a:pt x="334" y="59"/>
                  </a:lnTo>
                  <a:lnTo>
                    <a:pt x="333" y="60"/>
                  </a:lnTo>
                  <a:lnTo>
                    <a:pt x="332" y="60"/>
                  </a:lnTo>
                  <a:lnTo>
                    <a:pt x="325" y="60"/>
                  </a:lnTo>
                  <a:lnTo>
                    <a:pt x="319" y="59"/>
                  </a:lnTo>
                  <a:lnTo>
                    <a:pt x="314" y="59"/>
                  </a:lnTo>
                  <a:lnTo>
                    <a:pt x="314" y="59"/>
                  </a:lnTo>
                  <a:lnTo>
                    <a:pt x="313" y="59"/>
                  </a:lnTo>
                  <a:lnTo>
                    <a:pt x="310" y="57"/>
                  </a:lnTo>
                  <a:lnTo>
                    <a:pt x="304" y="52"/>
                  </a:lnTo>
                  <a:lnTo>
                    <a:pt x="295" y="47"/>
                  </a:lnTo>
                  <a:lnTo>
                    <a:pt x="291" y="45"/>
                  </a:lnTo>
                  <a:lnTo>
                    <a:pt x="289" y="45"/>
                  </a:lnTo>
                  <a:lnTo>
                    <a:pt x="289" y="45"/>
                  </a:lnTo>
                  <a:lnTo>
                    <a:pt x="286" y="45"/>
                  </a:lnTo>
                  <a:lnTo>
                    <a:pt x="285" y="46"/>
                  </a:lnTo>
                  <a:lnTo>
                    <a:pt x="285" y="50"/>
                  </a:lnTo>
                  <a:lnTo>
                    <a:pt x="286" y="55"/>
                  </a:lnTo>
                  <a:lnTo>
                    <a:pt x="287" y="63"/>
                  </a:lnTo>
                  <a:lnTo>
                    <a:pt x="287" y="63"/>
                  </a:lnTo>
                  <a:lnTo>
                    <a:pt x="286" y="66"/>
                  </a:lnTo>
                  <a:lnTo>
                    <a:pt x="285" y="70"/>
                  </a:lnTo>
                  <a:lnTo>
                    <a:pt x="282" y="73"/>
                  </a:lnTo>
                  <a:lnTo>
                    <a:pt x="280" y="74"/>
                  </a:lnTo>
                  <a:lnTo>
                    <a:pt x="275" y="75"/>
                  </a:lnTo>
                  <a:lnTo>
                    <a:pt x="275" y="75"/>
                  </a:lnTo>
                  <a:lnTo>
                    <a:pt x="275" y="73"/>
                  </a:lnTo>
                  <a:lnTo>
                    <a:pt x="275" y="73"/>
                  </a:lnTo>
                  <a:lnTo>
                    <a:pt x="276" y="69"/>
                  </a:lnTo>
                  <a:lnTo>
                    <a:pt x="277" y="65"/>
                  </a:lnTo>
                  <a:lnTo>
                    <a:pt x="276" y="56"/>
                  </a:lnTo>
                  <a:lnTo>
                    <a:pt x="275" y="52"/>
                  </a:lnTo>
                  <a:lnTo>
                    <a:pt x="273" y="49"/>
                  </a:lnTo>
                  <a:lnTo>
                    <a:pt x="271" y="45"/>
                  </a:lnTo>
                  <a:lnTo>
                    <a:pt x="267" y="43"/>
                  </a:lnTo>
                  <a:lnTo>
                    <a:pt x="267" y="43"/>
                  </a:lnTo>
                  <a:lnTo>
                    <a:pt x="263" y="42"/>
                  </a:lnTo>
                  <a:lnTo>
                    <a:pt x="258" y="43"/>
                  </a:lnTo>
                  <a:lnTo>
                    <a:pt x="247" y="46"/>
                  </a:lnTo>
                  <a:lnTo>
                    <a:pt x="234" y="49"/>
                  </a:lnTo>
                  <a:lnTo>
                    <a:pt x="224" y="50"/>
                  </a:lnTo>
                  <a:lnTo>
                    <a:pt x="224" y="50"/>
                  </a:lnTo>
                  <a:lnTo>
                    <a:pt x="215" y="51"/>
                  </a:lnTo>
                  <a:lnTo>
                    <a:pt x="207" y="52"/>
                  </a:lnTo>
                  <a:lnTo>
                    <a:pt x="205" y="54"/>
                  </a:lnTo>
                  <a:lnTo>
                    <a:pt x="204" y="55"/>
                  </a:lnTo>
                  <a:lnTo>
                    <a:pt x="204" y="57"/>
                  </a:lnTo>
                  <a:lnTo>
                    <a:pt x="206" y="60"/>
                  </a:lnTo>
                  <a:lnTo>
                    <a:pt x="206" y="60"/>
                  </a:lnTo>
                  <a:lnTo>
                    <a:pt x="210" y="61"/>
                  </a:lnTo>
                  <a:lnTo>
                    <a:pt x="210" y="64"/>
                  </a:lnTo>
                  <a:lnTo>
                    <a:pt x="210" y="65"/>
                  </a:lnTo>
                  <a:lnTo>
                    <a:pt x="209" y="65"/>
                  </a:lnTo>
                  <a:lnTo>
                    <a:pt x="204" y="65"/>
                  </a:lnTo>
                  <a:lnTo>
                    <a:pt x="201" y="64"/>
                  </a:lnTo>
                  <a:lnTo>
                    <a:pt x="197" y="63"/>
                  </a:lnTo>
                  <a:lnTo>
                    <a:pt x="197" y="63"/>
                  </a:lnTo>
                  <a:lnTo>
                    <a:pt x="193" y="60"/>
                  </a:lnTo>
                  <a:lnTo>
                    <a:pt x="187" y="60"/>
                  </a:lnTo>
                  <a:lnTo>
                    <a:pt x="176" y="60"/>
                  </a:lnTo>
                  <a:lnTo>
                    <a:pt x="167" y="64"/>
                  </a:lnTo>
                  <a:lnTo>
                    <a:pt x="164" y="65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8" y="71"/>
                  </a:lnTo>
                  <a:lnTo>
                    <a:pt x="171" y="78"/>
                  </a:lnTo>
                  <a:lnTo>
                    <a:pt x="171" y="83"/>
                  </a:lnTo>
                  <a:lnTo>
                    <a:pt x="169" y="88"/>
                  </a:lnTo>
                  <a:lnTo>
                    <a:pt x="169" y="88"/>
                  </a:lnTo>
                  <a:lnTo>
                    <a:pt x="167" y="89"/>
                  </a:lnTo>
                  <a:lnTo>
                    <a:pt x="165" y="89"/>
                  </a:lnTo>
                  <a:lnTo>
                    <a:pt x="158" y="88"/>
                  </a:lnTo>
                  <a:lnTo>
                    <a:pt x="150" y="85"/>
                  </a:lnTo>
                  <a:lnTo>
                    <a:pt x="146" y="84"/>
                  </a:lnTo>
                  <a:lnTo>
                    <a:pt x="141" y="84"/>
                  </a:lnTo>
                  <a:lnTo>
                    <a:pt x="141" y="84"/>
                  </a:lnTo>
                  <a:lnTo>
                    <a:pt x="135" y="85"/>
                  </a:lnTo>
                  <a:lnTo>
                    <a:pt x="126" y="89"/>
                  </a:lnTo>
                  <a:lnTo>
                    <a:pt x="103" y="99"/>
                  </a:lnTo>
                  <a:lnTo>
                    <a:pt x="93" y="106"/>
                  </a:lnTo>
                  <a:lnTo>
                    <a:pt x="84" y="111"/>
                  </a:lnTo>
                  <a:lnTo>
                    <a:pt x="78" y="116"/>
                  </a:lnTo>
                  <a:lnTo>
                    <a:pt x="77" y="117"/>
                  </a:lnTo>
                  <a:lnTo>
                    <a:pt x="77" y="120"/>
                  </a:lnTo>
                  <a:lnTo>
                    <a:pt x="77" y="120"/>
                  </a:lnTo>
                  <a:lnTo>
                    <a:pt x="79" y="121"/>
                  </a:lnTo>
                  <a:lnTo>
                    <a:pt x="83" y="122"/>
                  </a:lnTo>
                  <a:lnTo>
                    <a:pt x="93" y="124"/>
                  </a:lnTo>
                  <a:lnTo>
                    <a:pt x="103" y="124"/>
                  </a:lnTo>
                  <a:lnTo>
                    <a:pt x="108" y="124"/>
                  </a:lnTo>
                  <a:lnTo>
                    <a:pt x="112" y="125"/>
                  </a:lnTo>
                  <a:lnTo>
                    <a:pt x="112" y="125"/>
                  </a:lnTo>
                  <a:lnTo>
                    <a:pt x="115" y="127"/>
                  </a:lnTo>
                  <a:lnTo>
                    <a:pt x="115" y="130"/>
                  </a:lnTo>
                  <a:lnTo>
                    <a:pt x="115" y="134"/>
                  </a:lnTo>
                  <a:lnTo>
                    <a:pt x="112" y="137"/>
                  </a:lnTo>
                  <a:lnTo>
                    <a:pt x="107" y="145"/>
                  </a:lnTo>
                  <a:lnTo>
                    <a:pt x="101" y="151"/>
                  </a:lnTo>
                  <a:lnTo>
                    <a:pt x="101" y="151"/>
                  </a:lnTo>
                  <a:lnTo>
                    <a:pt x="96" y="153"/>
                  </a:lnTo>
                  <a:lnTo>
                    <a:pt x="89" y="154"/>
                  </a:lnTo>
                  <a:lnTo>
                    <a:pt x="74" y="154"/>
                  </a:lnTo>
                  <a:lnTo>
                    <a:pt x="61" y="155"/>
                  </a:lnTo>
                  <a:lnTo>
                    <a:pt x="58" y="157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55" y="160"/>
                  </a:lnTo>
                  <a:lnTo>
                    <a:pt x="52" y="162"/>
                  </a:lnTo>
                  <a:lnTo>
                    <a:pt x="46" y="164"/>
                  </a:lnTo>
                  <a:lnTo>
                    <a:pt x="28" y="168"/>
                  </a:lnTo>
                  <a:lnTo>
                    <a:pt x="18" y="171"/>
                  </a:lnTo>
                  <a:lnTo>
                    <a:pt x="9" y="173"/>
                  </a:lnTo>
                  <a:lnTo>
                    <a:pt x="3" y="176"/>
                  </a:lnTo>
                  <a:lnTo>
                    <a:pt x="2" y="178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2" y="183"/>
                  </a:lnTo>
                  <a:lnTo>
                    <a:pt x="3" y="187"/>
                  </a:lnTo>
                  <a:lnTo>
                    <a:pt x="6" y="190"/>
                  </a:lnTo>
                  <a:lnTo>
                    <a:pt x="9" y="191"/>
                  </a:lnTo>
                  <a:lnTo>
                    <a:pt x="9" y="191"/>
                  </a:lnTo>
                  <a:lnTo>
                    <a:pt x="21" y="192"/>
                  </a:lnTo>
                  <a:lnTo>
                    <a:pt x="27" y="193"/>
                  </a:lnTo>
                  <a:lnTo>
                    <a:pt x="30" y="195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6" y="200"/>
                  </a:lnTo>
                  <a:lnTo>
                    <a:pt x="40" y="202"/>
                  </a:lnTo>
                  <a:lnTo>
                    <a:pt x="50" y="204"/>
                  </a:lnTo>
                  <a:lnTo>
                    <a:pt x="61" y="204"/>
                  </a:lnTo>
                  <a:lnTo>
                    <a:pt x="72" y="201"/>
                  </a:lnTo>
                  <a:lnTo>
                    <a:pt x="72" y="201"/>
                  </a:lnTo>
                  <a:lnTo>
                    <a:pt x="77" y="198"/>
                  </a:lnTo>
                  <a:lnTo>
                    <a:pt x="80" y="198"/>
                  </a:lnTo>
                  <a:lnTo>
                    <a:pt x="84" y="198"/>
                  </a:lnTo>
                  <a:lnTo>
                    <a:pt x="88" y="200"/>
                  </a:lnTo>
                  <a:lnTo>
                    <a:pt x="91" y="201"/>
                  </a:lnTo>
                  <a:lnTo>
                    <a:pt x="93" y="204"/>
                  </a:lnTo>
                  <a:lnTo>
                    <a:pt x="94" y="206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3" y="211"/>
                  </a:lnTo>
                  <a:lnTo>
                    <a:pt x="89" y="211"/>
                  </a:lnTo>
                  <a:lnTo>
                    <a:pt x="78" y="211"/>
                  </a:lnTo>
                  <a:lnTo>
                    <a:pt x="65" y="210"/>
                  </a:lnTo>
                  <a:lnTo>
                    <a:pt x="60" y="210"/>
                  </a:lnTo>
                  <a:lnTo>
                    <a:pt x="56" y="211"/>
                  </a:lnTo>
                  <a:lnTo>
                    <a:pt x="56" y="211"/>
                  </a:lnTo>
                  <a:lnTo>
                    <a:pt x="51" y="214"/>
                  </a:lnTo>
                  <a:lnTo>
                    <a:pt x="46" y="214"/>
                  </a:lnTo>
                  <a:lnTo>
                    <a:pt x="35" y="215"/>
                  </a:lnTo>
                  <a:lnTo>
                    <a:pt x="25" y="215"/>
                  </a:lnTo>
                  <a:lnTo>
                    <a:pt x="22" y="216"/>
                  </a:lnTo>
                  <a:lnTo>
                    <a:pt x="21" y="219"/>
                  </a:lnTo>
                  <a:lnTo>
                    <a:pt x="21" y="219"/>
                  </a:lnTo>
                  <a:lnTo>
                    <a:pt x="22" y="220"/>
                  </a:lnTo>
                  <a:lnTo>
                    <a:pt x="23" y="221"/>
                  </a:lnTo>
                  <a:lnTo>
                    <a:pt x="30" y="223"/>
                  </a:lnTo>
                  <a:lnTo>
                    <a:pt x="46" y="225"/>
                  </a:lnTo>
                  <a:lnTo>
                    <a:pt x="46" y="225"/>
                  </a:lnTo>
                  <a:lnTo>
                    <a:pt x="50" y="226"/>
                  </a:lnTo>
                  <a:lnTo>
                    <a:pt x="51" y="228"/>
                  </a:lnTo>
                  <a:lnTo>
                    <a:pt x="51" y="229"/>
                  </a:lnTo>
                  <a:lnTo>
                    <a:pt x="51" y="230"/>
                  </a:lnTo>
                  <a:lnTo>
                    <a:pt x="49" y="233"/>
                  </a:lnTo>
                  <a:lnTo>
                    <a:pt x="47" y="237"/>
                  </a:lnTo>
                  <a:lnTo>
                    <a:pt x="47" y="237"/>
                  </a:lnTo>
                  <a:lnTo>
                    <a:pt x="47" y="239"/>
                  </a:lnTo>
                  <a:lnTo>
                    <a:pt x="51" y="240"/>
                  </a:lnTo>
                  <a:lnTo>
                    <a:pt x="56" y="243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73" y="249"/>
                  </a:lnTo>
                  <a:lnTo>
                    <a:pt x="82" y="252"/>
                  </a:lnTo>
                  <a:lnTo>
                    <a:pt x="88" y="252"/>
                  </a:lnTo>
                  <a:lnTo>
                    <a:pt x="88" y="251"/>
                  </a:lnTo>
                  <a:lnTo>
                    <a:pt x="87" y="248"/>
                  </a:lnTo>
                  <a:lnTo>
                    <a:pt x="87" y="248"/>
                  </a:lnTo>
                  <a:lnTo>
                    <a:pt x="85" y="247"/>
                  </a:lnTo>
                  <a:lnTo>
                    <a:pt x="87" y="245"/>
                  </a:lnTo>
                  <a:lnTo>
                    <a:pt x="88" y="244"/>
                  </a:lnTo>
                  <a:lnTo>
                    <a:pt x="91" y="244"/>
                  </a:lnTo>
                  <a:lnTo>
                    <a:pt x="97" y="244"/>
                  </a:lnTo>
                  <a:lnTo>
                    <a:pt x="102" y="247"/>
                  </a:lnTo>
                  <a:lnTo>
                    <a:pt x="102" y="247"/>
                  </a:lnTo>
                  <a:lnTo>
                    <a:pt x="103" y="248"/>
                  </a:lnTo>
                  <a:lnTo>
                    <a:pt x="105" y="248"/>
                  </a:lnTo>
                  <a:lnTo>
                    <a:pt x="110" y="245"/>
                  </a:lnTo>
                  <a:lnTo>
                    <a:pt x="115" y="243"/>
                  </a:lnTo>
                  <a:lnTo>
                    <a:pt x="117" y="243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24" y="243"/>
                  </a:lnTo>
                  <a:lnTo>
                    <a:pt x="126" y="243"/>
                  </a:lnTo>
                  <a:lnTo>
                    <a:pt x="130" y="240"/>
                  </a:lnTo>
                  <a:lnTo>
                    <a:pt x="134" y="239"/>
                  </a:lnTo>
                  <a:lnTo>
                    <a:pt x="135" y="239"/>
                  </a:lnTo>
                  <a:lnTo>
                    <a:pt x="138" y="240"/>
                  </a:lnTo>
                  <a:lnTo>
                    <a:pt x="138" y="240"/>
                  </a:lnTo>
                  <a:lnTo>
                    <a:pt x="146" y="243"/>
                  </a:lnTo>
                  <a:lnTo>
                    <a:pt x="159" y="245"/>
                  </a:lnTo>
                  <a:lnTo>
                    <a:pt x="173" y="248"/>
                  </a:lnTo>
                  <a:lnTo>
                    <a:pt x="185" y="252"/>
                  </a:lnTo>
                  <a:lnTo>
                    <a:pt x="185" y="252"/>
                  </a:lnTo>
                  <a:lnTo>
                    <a:pt x="192" y="256"/>
                  </a:lnTo>
                  <a:lnTo>
                    <a:pt x="200" y="258"/>
                  </a:lnTo>
                  <a:lnTo>
                    <a:pt x="205" y="262"/>
                  </a:lnTo>
                  <a:lnTo>
                    <a:pt x="206" y="265"/>
                  </a:lnTo>
                  <a:lnTo>
                    <a:pt x="207" y="267"/>
                  </a:lnTo>
                  <a:lnTo>
                    <a:pt x="207" y="267"/>
                  </a:lnTo>
                  <a:lnTo>
                    <a:pt x="207" y="270"/>
                  </a:lnTo>
                  <a:lnTo>
                    <a:pt x="207" y="272"/>
                  </a:lnTo>
                  <a:lnTo>
                    <a:pt x="212" y="277"/>
                  </a:lnTo>
                  <a:lnTo>
                    <a:pt x="219" y="282"/>
                  </a:lnTo>
                  <a:lnTo>
                    <a:pt x="226" y="286"/>
                  </a:lnTo>
                  <a:lnTo>
                    <a:pt x="226" y="286"/>
                  </a:lnTo>
                  <a:lnTo>
                    <a:pt x="230" y="289"/>
                  </a:lnTo>
                  <a:lnTo>
                    <a:pt x="234" y="291"/>
                  </a:lnTo>
                  <a:lnTo>
                    <a:pt x="238" y="296"/>
                  </a:lnTo>
                  <a:lnTo>
                    <a:pt x="239" y="304"/>
                  </a:lnTo>
                  <a:lnTo>
                    <a:pt x="240" y="309"/>
                  </a:lnTo>
                  <a:lnTo>
                    <a:pt x="240" y="309"/>
                  </a:lnTo>
                  <a:lnTo>
                    <a:pt x="240" y="312"/>
                  </a:lnTo>
                  <a:lnTo>
                    <a:pt x="242" y="314"/>
                  </a:lnTo>
                  <a:lnTo>
                    <a:pt x="245" y="319"/>
                  </a:lnTo>
                  <a:lnTo>
                    <a:pt x="249" y="322"/>
                  </a:lnTo>
                  <a:lnTo>
                    <a:pt x="251" y="324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49" y="328"/>
                  </a:lnTo>
                  <a:lnTo>
                    <a:pt x="251" y="331"/>
                  </a:lnTo>
                  <a:lnTo>
                    <a:pt x="253" y="336"/>
                  </a:lnTo>
                  <a:lnTo>
                    <a:pt x="257" y="339"/>
                  </a:lnTo>
                  <a:lnTo>
                    <a:pt x="257" y="339"/>
                  </a:lnTo>
                  <a:lnTo>
                    <a:pt x="259" y="342"/>
                  </a:lnTo>
                  <a:lnTo>
                    <a:pt x="258" y="345"/>
                  </a:lnTo>
                  <a:lnTo>
                    <a:pt x="254" y="350"/>
                  </a:lnTo>
                  <a:lnTo>
                    <a:pt x="251" y="353"/>
                  </a:lnTo>
                  <a:lnTo>
                    <a:pt x="249" y="356"/>
                  </a:lnTo>
                  <a:lnTo>
                    <a:pt x="251" y="357"/>
                  </a:lnTo>
                  <a:lnTo>
                    <a:pt x="251" y="357"/>
                  </a:lnTo>
                  <a:lnTo>
                    <a:pt x="251" y="360"/>
                  </a:lnTo>
                  <a:lnTo>
                    <a:pt x="251" y="362"/>
                  </a:lnTo>
                  <a:lnTo>
                    <a:pt x="251" y="369"/>
                  </a:lnTo>
                  <a:lnTo>
                    <a:pt x="251" y="371"/>
                  </a:lnTo>
                  <a:lnTo>
                    <a:pt x="251" y="374"/>
                  </a:lnTo>
                  <a:lnTo>
                    <a:pt x="253" y="376"/>
                  </a:lnTo>
                  <a:lnTo>
                    <a:pt x="257" y="378"/>
                  </a:lnTo>
                  <a:lnTo>
                    <a:pt x="257" y="378"/>
                  </a:lnTo>
                  <a:lnTo>
                    <a:pt x="261" y="378"/>
                  </a:lnTo>
                  <a:lnTo>
                    <a:pt x="265" y="376"/>
                  </a:lnTo>
                  <a:lnTo>
                    <a:pt x="268" y="374"/>
                  </a:lnTo>
                  <a:lnTo>
                    <a:pt x="272" y="370"/>
                  </a:lnTo>
                  <a:lnTo>
                    <a:pt x="275" y="369"/>
                  </a:lnTo>
                  <a:lnTo>
                    <a:pt x="278" y="367"/>
                  </a:lnTo>
                  <a:lnTo>
                    <a:pt x="278" y="367"/>
                  </a:lnTo>
                  <a:lnTo>
                    <a:pt x="281" y="369"/>
                  </a:lnTo>
                  <a:lnTo>
                    <a:pt x="282" y="369"/>
                  </a:lnTo>
                  <a:lnTo>
                    <a:pt x="284" y="371"/>
                  </a:lnTo>
                  <a:lnTo>
                    <a:pt x="282" y="373"/>
                  </a:lnTo>
                  <a:lnTo>
                    <a:pt x="282" y="378"/>
                  </a:lnTo>
                  <a:lnTo>
                    <a:pt x="282" y="380"/>
                  </a:lnTo>
                  <a:lnTo>
                    <a:pt x="284" y="383"/>
                  </a:lnTo>
                  <a:lnTo>
                    <a:pt x="284" y="383"/>
                  </a:lnTo>
                  <a:lnTo>
                    <a:pt x="289" y="385"/>
                  </a:lnTo>
                  <a:lnTo>
                    <a:pt x="295" y="388"/>
                  </a:lnTo>
                  <a:lnTo>
                    <a:pt x="303" y="390"/>
                  </a:lnTo>
                  <a:lnTo>
                    <a:pt x="311" y="395"/>
                  </a:lnTo>
                  <a:lnTo>
                    <a:pt x="311" y="395"/>
                  </a:lnTo>
                  <a:lnTo>
                    <a:pt x="314" y="398"/>
                  </a:lnTo>
                  <a:lnTo>
                    <a:pt x="315" y="400"/>
                  </a:lnTo>
                  <a:lnTo>
                    <a:pt x="317" y="403"/>
                  </a:lnTo>
                  <a:lnTo>
                    <a:pt x="315" y="404"/>
                  </a:lnTo>
                  <a:lnTo>
                    <a:pt x="314" y="404"/>
                  </a:lnTo>
                  <a:lnTo>
                    <a:pt x="311" y="404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0" y="399"/>
                  </a:lnTo>
                  <a:lnTo>
                    <a:pt x="295" y="398"/>
                  </a:lnTo>
                  <a:lnTo>
                    <a:pt x="282" y="397"/>
                  </a:lnTo>
                  <a:lnTo>
                    <a:pt x="272" y="397"/>
                  </a:lnTo>
                  <a:lnTo>
                    <a:pt x="268" y="398"/>
                  </a:lnTo>
                  <a:lnTo>
                    <a:pt x="267" y="398"/>
                  </a:lnTo>
                  <a:lnTo>
                    <a:pt x="267" y="398"/>
                  </a:lnTo>
                  <a:lnTo>
                    <a:pt x="272" y="403"/>
                  </a:lnTo>
                  <a:lnTo>
                    <a:pt x="284" y="409"/>
                  </a:lnTo>
                  <a:lnTo>
                    <a:pt x="296" y="414"/>
                  </a:lnTo>
                  <a:lnTo>
                    <a:pt x="301" y="416"/>
                  </a:lnTo>
                  <a:lnTo>
                    <a:pt x="305" y="416"/>
                  </a:lnTo>
                  <a:lnTo>
                    <a:pt x="305" y="416"/>
                  </a:lnTo>
                  <a:lnTo>
                    <a:pt x="308" y="416"/>
                  </a:lnTo>
                  <a:lnTo>
                    <a:pt x="311" y="417"/>
                  </a:lnTo>
                  <a:lnTo>
                    <a:pt x="317" y="421"/>
                  </a:lnTo>
                  <a:lnTo>
                    <a:pt x="319" y="426"/>
                  </a:lnTo>
                  <a:lnTo>
                    <a:pt x="319" y="428"/>
                  </a:lnTo>
                  <a:lnTo>
                    <a:pt x="318" y="431"/>
                  </a:lnTo>
                  <a:lnTo>
                    <a:pt x="318" y="431"/>
                  </a:lnTo>
                  <a:lnTo>
                    <a:pt x="317" y="435"/>
                  </a:lnTo>
                  <a:lnTo>
                    <a:pt x="315" y="441"/>
                  </a:lnTo>
                  <a:lnTo>
                    <a:pt x="315" y="451"/>
                  </a:lnTo>
                  <a:lnTo>
                    <a:pt x="315" y="451"/>
                  </a:lnTo>
                  <a:lnTo>
                    <a:pt x="314" y="453"/>
                  </a:lnTo>
                  <a:lnTo>
                    <a:pt x="313" y="453"/>
                  </a:lnTo>
                  <a:lnTo>
                    <a:pt x="308" y="453"/>
                  </a:lnTo>
                  <a:lnTo>
                    <a:pt x="303" y="451"/>
                  </a:lnTo>
                  <a:lnTo>
                    <a:pt x="298" y="451"/>
                  </a:lnTo>
                  <a:lnTo>
                    <a:pt x="298" y="451"/>
                  </a:lnTo>
                  <a:lnTo>
                    <a:pt x="292" y="453"/>
                  </a:lnTo>
                  <a:lnTo>
                    <a:pt x="289" y="454"/>
                  </a:lnTo>
                  <a:lnTo>
                    <a:pt x="286" y="458"/>
                  </a:lnTo>
                  <a:lnTo>
                    <a:pt x="286" y="461"/>
                  </a:lnTo>
                  <a:lnTo>
                    <a:pt x="286" y="461"/>
                  </a:lnTo>
                  <a:lnTo>
                    <a:pt x="285" y="464"/>
                  </a:lnTo>
                  <a:lnTo>
                    <a:pt x="284" y="467"/>
                  </a:lnTo>
                  <a:lnTo>
                    <a:pt x="280" y="472"/>
                  </a:lnTo>
                  <a:lnTo>
                    <a:pt x="276" y="477"/>
                  </a:lnTo>
                  <a:lnTo>
                    <a:pt x="275" y="479"/>
                  </a:lnTo>
                  <a:lnTo>
                    <a:pt x="273" y="483"/>
                  </a:lnTo>
                  <a:lnTo>
                    <a:pt x="273" y="483"/>
                  </a:lnTo>
                  <a:lnTo>
                    <a:pt x="273" y="486"/>
                  </a:lnTo>
                  <a:lnTo>
                    <a:pt x="275" y="488"/>
                  </a:lnTo>
                  <a:lnTo>
                    <a:pt x="278" y="491"/>
                  </a:lnTo>
                  <a:lnTo>
                    <a:pt x="284" y="493"/>
                  </a:lnTo>
                  <a:lnTo>
                    <a:pt x="287" y="496"/>
                  </a:lnTo>
                  <a:lnTo>
                    <a:pt x="287" y="496"/>
                  </a:lnTo>
                  <a:lnTo>
                    <a:pt x="289" y="497"/>
                  </a:lnTo>
                  <a:lnTo>
                    <a:pt x="289" y="498"/>
                  </a:lnTo>
                  <a:lnTo>
                    <a:pt x="285" y="501"/>
                  </a:lnTo>
                  <a:lnTo>
                    <a:pt x="280" y="503"/>
                  </a:lnTo>
                  <a:lnTo>
                    <a:pt x="277" y="506"/>
                  </a:lnTo>
                  <a:lnTo>
                    <a:pt x="277" y="508"/>
                  </a:lnTo>
                  <a:lnTo>
                    <a:pt x="277" y="508"/>
                  </a:lnTo>
                  <a:lnTo>
                    <a:pt x="277" y="511"/>
                  </a:lnTo>
                  <a:lnTo>
                    <a:pt x="278" y="514"/>
                  </a:lnTo>
                  <a:lnTo>
                    <a:pt x="285" y="520"/>
                  </a:lnTo>
                  <a:lnTo>
                    <a:pt x="291" y="525"/>
                  </a:lnTo>
                  <a:lnTo>
                    <a:pt x="296" y="529"/>
                  </a:lnTo>
                  <a:lnTo>
                    <a:pt x="296" y="529"/>
                  </a:lnTo>
                  <a:lnTo>
                    <a:pt x="299" y="530"/>
                  </a:lnTo>
                  <a:lnTo>
                    <a:pt x="299" y="533"/>
                  </a:lnTo>
                  <a:lnTo>
                    <a:pt x="299" y="539"/>
                  </a:lnTo>
                  <a:lnTo>
                    <a:pt x="299" y="547"/>
                  </a:lnTo>
                  <a:lnTo>
                    <a:pt x="299" y="553"/>
                  </a:lnTo>
                  <a:lnTo>
                    <a:pt x="299" y="553"/>
                  </a:lnTo>
                  <a:lnTo>
                    <a:pt x="300" y="555"/>
                  </a:lnTo>
                  <a:lnTo>
                    <a:pt x="301" y="557"/>
                  </a:lnTo>
                  <a:lnTo>
                    <a:pt x="304" y="557"/>
                  </a:lnTo>
                  <a:lnTo>
                    <a:pt x="306" y="557"/>
                  </a:lnTo>
                  <a:lnTo>
                    <a:pt x="308" y="558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8" y="567"/>
                  </a:lnTo>
                  <a:lnTo>
                    <a:pt x="310" y="569"/>
                  </a:lnTo>
                  <a:lnTo>
                    <a:pt x="313" y="572"/>
                  </a:lnTo>
                  <a:lnTo>
                    <a:pt x="315" y="576"/>
                  </a:lnTo>
                  <a:lnTo>
                    <a:pt x="315" y="576"/>
                  </a:lnTo>
                  <a:lnTo>
                    <a:pt x="315" y="577"/>
                  </a:lnTo>
                  <a:lnTo>
                    <a:pt x="317" y="578"/>
                  </a:lnTo>
                  <a:lnTo>
                    <a:pt x="322" y="581"/>
                  </a:lnTo>
                  <a:lnTo>
                    <a:pt x="325" y="583"/>
                  </a:lnTo>
                  <a:lnTo>
                    <a:pt x="325" y="585"/>
                  </a:lnTo>
                  <a:lnTo>
                    <a:pt x="325" y="587"/>
                  </a:lnTo>
                  <a:lnTo>
                    <a:pt x="325" y="587"/>
                  </a:lnTo>
                  <a:lnTo>
                    <a:pt x="325" y="592"/>
                  </a:lnTo>
                  <a:lnTo>
                    <a:pt x="327" y="597"/>
                  </a:lnTo>
                  <a:lnTo>
                    <a:pt x="333" y="605"/>
                  </a:lnTo>
                  <a:lnTo>
                    <a:pt x="333" y="605"/>
                  </a:lnTo>
                  <a:lnTo>
                    <a:pt x="341" y="613"/>
                  </a:lnTo>
                  <a:lnTo>
                    <a:pt x="346" y="618"/>
                  </a:lnTo>
                  <a:lnTo>
                    <a:pt x="348" y="622"/>
                  </a:lnTo>
                  <a:lnTo>
                    <a:pt x="348" y="622"/>
                  </a:lnTo>
                  <a:lnTo>
                    <a:pt x="351" y="627"/>
                  </a:lnTo>
                  <a:lnTo>
                    <a:pt x="355" y="630"/>
                  </a:lnTo>
                  <a:lnTo>
                    <a:pt x="360" y="633"/>
                  </a:lnTo>
                  <a:lnTo>
                    <a:pt x="362" y="633"/>
                  </a:lnTo>
                  <a:lnTo>
                    <a:pt x="365" y="633"/>
                  </a:lnTo>
                  <a:lnTo>
                    <a:pt x="365" y="633"/>
                  </a:lnTo>
                  <a:lnTo>
                    <a:pt x="370" y="632"/>
                  </a:lnTo>
                  <a:lnTo>
                    <a:pt x="372" y="634"/>
                  </a:lnTo>
                  <a:lnTo>
                    <a:pt x="375" y="636"/>
                  </a:lnTo>
                  <a:lnTo>
                    <a:pt x="379" y="637"/>
                  </a:lnTo>
                  <a:lnTo>
                    <a:pt x="379" y="637"/>
                  </a:lnTo>
                  <a:lnTo>
                    <a:pt x="384" y="637"/>
                  </a:lnTo>
                  <a:lnTo>
                    <a:pt x="389" y="638"/>
                  </a:lnTo>
                  <a:lnTo>
                    <a:pt x="393" y="641"/>
                  </a:lnTo>
                  <a:lnTo>
                    <a:pt x="395" y="644"/>
                  </a:lnTo>
                  <a:lnTo>
                    <a:pt x="395" y="644"/>
                  </a:lnTo>
                  <a:lnTo>
                    <a:pt x="397" y="646"/>
                  </a:lnTo>
                  <a:lnTo>
                    <a:pt x="399" y="647"/>
                  </a:lnTo>
                  <a:lnTo>
                    <a:pt x="407" y="651"/>
                  </a:lnTo>
                  <a:lnTo>
                    <a:pt x="421" y="653"/>
                  </a:lnTo>
                  <a:lnTo>
                    <a:pt x="421" y="653"/>
                  </a:lnTo>
                  <a:lnTo>
                    <a:pt x="422" y="653"/>
                  </a:lnTo>
                  <a:lnTo>
                    <a:pt x="423" y="652"/>
                  </a:lnTo>
                  <a:lnTo>
                    <a:pt x="426" y="649"/>
                  </a:lnTo>
                  <a:lnTo>
                    <a:pt x="428" y="646"/>
                  </a:lnTo>
                  <a:lnTo>
                    <a:pt x="431" y="643"/>
                  </a:lnTo>
                  <a:lnTo>
                    <a:pt x="431" y="643"/>
                  </a:lnTo>
                  <a:lnTo>
                    <a:pt x="432" y="641"/>
                  </a:lnTo>
                  <a:lnTo>
                    <a:pt x="433" y="638"/>
                  </a:lnTo>
                  <a:lnTo>
                    <a:pt x="435" y="630"/>
                  </a:lnTo>
                  <a:lnTo>
                    <a:pt x="436" y="624"/>
                  </a:lnTo>
                  <a:lnTo>
                    <a:pt x="437" y="622"/>
                  </a:lnTo>
                  <a:lnTo>
                    <a:pt x="438" y="620"/>
                  </a:lnTo>
                  <a:lnTo>
                    <a:pt x="438" y="620"/>
                  </a:lnTo>
                  <a:lnTo>
                    <a:pt x="440" y="619"/>
                  </a:lnTo>
                  <a:lnTo>
                    <a:pt x="441" y="616"/>
                  </a:lnTo>
                  <a:lnTo>
                    <a:pt x="441" y="609"/>
                  </a:lnTo>
                  <a:lnTo>
                    <a:pt x="440" y="601"/>
                  </a:lnTo>
                  <a:lnTo>
                    <a:pt x="438" y="599"/>
                  </a:lnTo>
                  <a:lnTo>
                    <a:pt x="437" y="597"/>
                  </a:lnTo>
                  <a:lnTo>
                    <a:pt x="437" y="597"/>
                  </a:lnTo>
                  <a:lnTo>
                    <a:pt x="435" y="596"/>
                  </a:lnTo>
                  <a:lnTo>
                    <a:pt x="436" y="594"/>
                  </a:lnTo>
                  <a:lnTo>
                    <a:pt x="438" y="591"/>
                  </a:lnTo>
                  <a:lnTo>
                    <a:pt x="445" y="591"/>
                  </a:lnTo>
                  <a:lnTo>
                    <a:pt x="445" y="591"/>
                  </a:lnTo>
                  <a:lnTo>
                    <a:pt x="447" y="591"/>
                  </a:lnTo>
                  <a:lnTo>
                    <a:pt x="450" y="590"/>
                  </a:lnTo>
                  <a:lnTo>
                    <a:pt x="451" y="586"/>
                  </a:lnTo>
                  <a:lnTo>
                    <a:pt x="452" y="583"/>
                  </a:lnTo>
                  <a:lnTo>
                    <a:pt x="454" y="582"/>
                  </a:lnTo>
                  <a:lnTo>
                    <a:pt x="455" y="581"/>
                  </a:lnTo>
                  <a:lnTo>
                    <a:pt x="455" y="581"/>
                  </a:lnTo>
                  <a:lnTo>
                    <a:pt x="456" y="580"/>
                  </a:lnTo>
                  <a:lnTo>
                    <a:pt x="457" y="578"/>
                  </a:lnTo>
                  <a:lnTo>
                    <a:pt x="459" y="575"/>
                  </a:lnTo>
                  <a:lnTo>
                    <a:pt x="460" y="572"/>
                  </a:lnTo>
                  <a:lnTo>
                    <a:pt x="461" y="569"/>
                  </a:lnTo>
                  <a:lnTo>
                    <a:pt x="461" y="569"/>
                  </a:lnTo>
                  <a:lnTo>
                    <a:pt x="463" y="568"/>
                  </a:lnTo>
                  <a:lnTo>
                    <a:pt x="464" y="566"/>
                  </a:lnTo>
                  <a:lnTo>
                    <a:pt x="463" y="563"/>
                  </a:lnTo>
                  <a:lnTo>
                    <a:pt x="461" y="559"/>
                  </a:lnTo>
                  <a:lnTo>
                    <a:pt x="461" y="559"/>
                  </a:lnTo>
                  <a:lnTo>
                    <a:pt x="461" y="557"/>
                  </a:lnTo>
                  <a:lnTo>
                    <a:pt x="461" y="555"/>
                  </a:lnTo>
                  <a:lnTo>
                    <a:pt x="464" y="554"/>
                  </a:lnTo>
                  <a:lnTo>
                    <a:pt x="468" y="553"/>
                  </a:lnTo>
                  <a:lnTo>
                    <a:pt x="468" y="553"/>
                  </a:lnTo>
                  <a:lnTo>
                    <a:pt x="470" y="552"/>
                  </a:lnTo>
                  <a:lnTo>
                    <a:pt x="470" y="548"/>
                  </a:lnTo>
                  <a:lnTo>
                    <a:pt x="468" y="545"/>
                  </a:lnTo>
                  <a:lnTo>
                    <a:pt x="464" y="543"/>
                  </a:lnTo>
                  <a:lnTo>
                    <a:pt x="464" y="543"/>
                  </a:lnTo>
                  <a:lnTo>
                    <a:pt x="461" y="540"/>
                  </a:lnTo>
                  <a:lnTo>
                    <a:pt x="460" y="536"/>
                  </a:lnTo>
                  <a:lnTo>
                    <a:pt x="461" y="535"/>
                  </a:lnTo>
                  <a:lnTo>
                    <a:pt x="463" y="535"/>
                  </a:lnTo>
                  <a:lnTo>
                    <a:pt x="464" y="535"/>
                  </a:lnTo>
                  <a:lnTo>
                    <a:pt x="466" y="536"/>
                  </a:lnTo>
                  <a:lnTo>
                    <a:pt x="466" y="536"/>
                  </a:lnTo>
                  <a:lnTo>
                    <a:pt x="471" y="539"/>
                  </a:lnTo>
                  <a:lnTo>
                    <a:pt x="474" y="539"/>
                  </a:lnTo>
                  <a:lnTo>
                    <a:pt x="475" y="536"/>
                  </a:lnTo>
                  <a:lnTo>
                    <a:pt x="474" y="533"/>
                  </a:lnTo>
                  <a:lnTo>
                    <a:pt x="474" y="533"/>
                  </a:lnTo>
                  <a:lnTo>
                    <a:pt x="474" y="531"/>
                  </a:lnTo>
                  <a:lnTo>
                    <a:pt x="474" y="530"/>
                  </a:lnTo>
                  <a:lnTo>
                    <a:pt x="477" y="528"/>
                  </a:lnTo>
                  <a:lnTo>
                    <a:pt x="482" y="525"/>
                  </a:lnTo>
                  <a:lnTo>
                    <a:pt x="488" y="525"/>
                  </a:lnTo>
                  <a:lnTo>
                    <a:pt x="488" y="525"/>
                  </a:lnTo>
                  <a:lnTo>
                    <a:pt x="494" y="524"/>
                  </a:lnTo>
                  <a:lnTo>
                    <a:pt x="498" y="521"/>
                  </a:lnTo>
                  <a:lnTo>
                    <a:pt x="499" y="517"/>
                  </a:lnTo>
                  <a:lnTo>
                    <a:pt x="499" y="512"/>
                  </a:lnTo>
                  <a:lnTo>
                    <a:pt x="499" y="512"/>
                  </a:lnTo>
                  <a:lnTo>
                    <a:pt x="499" y="510"/>
                  </a:lnTo>
                  <a:lnTo>
                    <a:pt x="501" y="508"/>
                  </a:lnTo>
                  <a:lnTo>
                    <a:pt x="503" y="507"/>
                  </a:lnTo>
                  <a:lnTo>
                    <a:pt x="507" y="508"/>
                  </a:lnTo>
                  <a:lnTo>
                    <a:pt x="507" y="510"/>
                  </a:lnTo>
                  <a:lnTo>
                    <a:pt x="507" y="512"/>
                  </a:lnTo>
                  <a:lnTo>
                    <a:pt x="507" y="512"/>
                  </a:lnTo>
                  <a:lnTo>
                    <a:pt x="506" y="516"/>
                  </a:lnTo>
                  <a:lnTo>
                    <a:pt x="506" y="520"/>
                  </a:lnTo>
                  <a:lnTo>
                    <a:pt x="507" y="521"/>
                  </a:lnTo>
                  <a:lnTo>
                    <a:pt x="510" y="520"/>
                  </a:lnTo>
                  <a:lnTo>
                    <a:pt x="510" y="520"/>
                  </a:lnTo>
                  <a:lnTo>
                    <a:pt x="513" y="517"/>
                  </a:lnTo>
                  <a:lnTo>
                    <a:pt x="520" y="516"/>
                  </a:lnTo>
                  <a:lnTo>
                    <a:pt x="527" y="516"/>
                  </a:lnTo>
                  <a:lnTo>
                    <a:pt x="536" y="514"/>
                  </a:lnTo>
                  <a:lnTo>
                    <a:pt x="536" y="514"/>
                  </a:lnTo>
                  <a:lnTo>
                    <a:pt x="548" y="510"/>
                  </a:lnTo>
                  <a:lnTo>
                    <a:pt x="557" y="503"/>
                  </a:lnTo>
                  <a:lnTo>
                    <a:pt x="564" y="494"/>
                  </a:lnTo>
                  <a:lnTo>
                    <a:pt x="567" y="491"/>
                  </a:lnTo>
                  <a:lnTo>
                    <a:pt x="568" y="487"/>
                  </a:lnTo>
                  <a:lnTo>
                    <a:pt x="568" y="487"/>
                  </a:lnTo>
                  <a:lnTo>
                    <a:pt x="570" y="483"/>
                  </a:lnTo>
                  <a:lnTo>
                    <a:pt x="573" y="479"/>
                  </a:lnTo>
                  <a:lnTo>
                    <a:pt x="579" y="475"/>
                  </a:lnTo>
                  <a:lnTo>
                    <a:pt x="584" y="473"/>
                  </a:lnTo>
                  <a:lnTo>
                    <a:pt x="586" y="472"/>
                  </a:lnTo>
                  <a:lnTo>
                    <a:pt x="586" y="469"/>
                  </a:lnTo>
                  <a:lnTo>
                    <a:pt x="586" y="469"/>
                  </a:lnTo>
                  <a:lnTo>
                    <a:pt x="586" y="464"/>
                  </a:lnTo>
                  <a:lnTo>
                    <a:pt x="587" y="463"/>
                  </a:lnTo>
                  <a:lnTo>
                    <a:pt x="588" y="461"/>
                  </a:lnTo>
                  <a:lnTo>
                    <a:pt x="593" y="460"/>
                  </a:lnTo>
                  <a:lnTo>
                    <a:pt x="600" y="463"/>
                  </a:lnTo>
                  <a:lnTo>
                    <a:pt x="600" y="463"/>
                  </a:lnTo>
                  <a:lnTo>
                    <a:pt x="605" y="465"/>
                  </a:lnTo>
                  <a:lnTo>
                    <a:pt x="606" y="464"/>
                  </a:lnTo>
                  <a:lnTo>
                    <a:pt x="606" y="463"/>
                  </a:lnTo>
                  <a:lnTo>
                    <a:pt x="607" y="461"/>
                  </a:lnTo>
                  <a:lnTo>
                    <a:pt x="610" y="460"/>
                  </a:lnTo>
                  <a:lnTo>
                    <a:pt x="614" y="460"/>
                  </a:lnTo>
                  <a:lnTo>
                    <a:pt x="614" y="460"/>
                  </a:lnTo>
                  <a:lnTo>
                    <a:pt x="620" y="459"/>
                  </a:lnTo>
                  <a:lnTo>
                    <a:pt x="624" y="458"/>
                  </a:lnTo>
                  <a:lnTo>
                    <a:pt x="628" y="456"/>
                  </a:lnTo>
                  <a:lnTo>
                    <a:pt x="635" y="455"/>
                  </a:lnTo>
                  <a:lnTo>
                    <a:pt x="635" y="455"/>
                  </a:lnTo>
                  <a:lnTo>
                    <a:pt x="647" y="454"/>
                  </a:lnTo>
                  <a:lnTo>
                    <a:pt x="661" y="451"/>
                  </a:lnTo>
                  <a:lnTo>
                    <a:pt x="676" y="446"/>
                  </a:lnTo>
                  <a:lnTo>
                    <a:pt x="681" y="444"/>
                  </a:lnTo>
                  <a:lnTo>
                    <a:pt x="686" y="441"/>
                  </a:lnTo>
                  <a:lnTo>
                    <a:pt x="686" y="441"/>
                  </a:lnTo>
                  <a:lnTo>
                    <a:pt x="695" y="435"/>
                  </a:lnTo>
                  <a:lnTo>
                    <a:pt x="706" y="430"/>
                  </a:lnTo>
                  <a:lnTo>
                    <a:pt x="718" y="425"/>
                  </a:lnTo>
                  <a:lnTo>
                    <a:pt x="727" y="420"/>
                  </a:lnTo>
                  <a:lnTo>
                    <a:pt x="727" y="420"/>
                  </a:lnTo>
                  <a:lnTo>
                    <a:pt x="732" y="416"/>
                  </a:lnTo>
                  <a:lnTo>
                    <a:pt x="734" y="413"/>
                  </a:lnTo>
                  <a:lnTo>
                    <a:pt x="734" y="412"/>
                  </a:lnTo>
                  <a:lnTo>
                    <a:pt x="732" y="413"/>
                  </a:lnTo>
                  <a:lnTo>
                    <a:pt x="732" y="413"/>
                  </a:lnTo>
                  <a:lnTo>
                    <a:pt x="727" y="414"/>
                  </a:lnTo>
                  <a:lnTo>
                    <a:pt x="720" y="416"/>
                  </a:lnTo>
                  <a:lnTo>
                    <a:pt x="714" y="414"/>
                  </a:lnTo>
                  <a:lnTo>
                    <a:pt x="706" y="414"/>
                  </a:lnTo>
                  <a:lnTo>
                    <a:pt x="706" y="414"/>
                  </a:lnTo>
                  <a:lnTo>
                    <a:pt x="691" y="409"/>
                  </a:lnTo>
                  <a:lnTo>
                    <a:pt x="682" y="408"/>
                  </a:lnTo>
                  <a:lnTo>
                    <a:pt x="678" y="408"/>
                  </a:lnTo>
                  <a:lnTo>
                    <a:pt x="675" y="411"/>
                  </a:lnTo>
                  <a:lnTo>
                    <a:pt x="675" y="411"/>
                  </a:lnTo>
                  <a:lnTo>
                    <a:pt x="672" y="412"/>
                  </a:lnTo>
                  <a:lnTo>
                    <a:pt x="671" y="411"/>
                  </a:lnTo>
                  <a:lnTo>
                    <a:pt x="670" y="409"/>
                  </a:lnTo>
                  <a:lnTo>
                    <a:pt x="671" y="408"/>
                  </a:lnTo>
                  <a:lnTo>
                    <a:pt x="673" y="403"/>
                  </a:lnTo>
                  <a:lnTo>
                    <a:pt x="676" y="402"/>
                  </a:lnTo>
                  <a:lnTo>
                    <a:pt x="680" y="400"/>
                  </a:lnTo>
                  <a:lnTo>
                    <a:pt x="680" y="400"/>
                  </a:lnTo>
                  <a:lnTo>
                    <a:pt x="683" y="399"/>
                  </a:lnTo>
                  <a:lnTo>
                    <a:pt x="685" y="397"/>
                  </a:lnTo>
                  <a:lnTo>
                    <a:pt x="682" y="388"/>
                  </a:lnTo>
                  <a:lnTo>
                    <a:pt x="682" y="388"/>
                  </a:lnTo>
                  <a:lnTo>
                    <a:pt x="682" y="385"/>
                  </a:lnTo>
                  <a:lnTo>
                    <a:pt x="683" y="384"/>
                  </a:lnTo>
                  <a:lnTo>
                    <a:pt x="686" y="383"/>
                  </a:lnTo>
                  <a:lnTo>
                    <a:pt x="689" y="384"/>
                  </a:lnTo>
                  <a:lnTo>
                    <a:pt x="696" y="388"/>
                  </a:lnTo>
                  <a:lnTo>
                    <a:pt x="699" y="390"/>
                  </a:lnTo>
                  <a:lnTo>
                    <a:pt x="703" y="394"/>
                  </a:lnTo>
                  <a:lnTo>
                    <a:pt x="703" y="394"/>
                  </a:lnTo>
                  <a:lnTo>
                    <a:pt x="708" y="400"/>
                  </a:lnTo>
                  <a:lnTo>
                    <a:pt x="716" y="404"/>
                  </a:lnTo>
                  <a:lnTo>
                    <a:pt x="724" y="406"/>
                  </a:lnTo>
                  <a:lnTo>
                    <a:pt x="733" y="404"/>
                  </a:lnTo>
                  <a:lnTo>
                    <a:pt x="733" y="404"/>
                  </a:lnTo>
                  <a:lnTo>
                    <a:pt x="737" y="403"/>
                  </a:lnTo>
                  <a:lnTo>
                    <a:pt x="738" y="400"/>
                  </a:lnTo>
                  <a:lnTo>
                    <a:pt x="739" y="399"/>
                  </a:lnTo>
                  <a:lnTo>
                    <a:pt x="738" y="397"/>
                  </a:lnTo>
                  <a:lnTo>
                    <a:pt x="737" y="390"/>
                  </a:lnTo>
                  <a:lnTo>
                    <a:pt x="737" y="388"/>
                  </a:lnTo>
                  <a:lnTo>
                    <a:pt x="738" y="385"/>
                  </a:lnTo>
                  <a:lnTo>
                    <a:pt x="738" y="385"/>
                  </a:lnTo>
                  <a:lnTo>
                    <a:pt x="739" y="384"/>
                  </a:lnTo>
                  <a:lnTo>
                    <a:pt x="738" y="383"/>
                  </a:lnTo>
                  <a:lnTo>
                    <a:pt x="734" y="379"/>
                  </a:lnTo>
                  <a:lnTo>
                    <a:pt x="723" y="369"/>
                  </a:lnTo>
                  <a:lnTo>
                    <a:pt x="709" y="360"/>
                  </a:lnTo>
                  <a:lnTo>
                    <a:pt x="704" y="356"/>
                  </a:lnTo>
                  <a:lnTo>
                    <a:pt x="701" y="352"/>
                  </a:lnTo>
                  <a:lnTo>
                    <a:pt x="701" y="352"/>
                  </a:lnTo>
                  <a:lnTo>
                    <a:pt x="701" y="351"/>
                  </a:lnTo>
                  <a:lnTo>
                    <a:pt x="703" y="350"/>
                  </a:lnTo>
                  <a:lnTo>
                    <a:pt x="706" y="350"/>
                  </a:lnTo>
                  <a:lnTo>
                    <a:pt x="714" y="352"/>
                  </a:lnTo>
                  <a:lnTo>
                    <a:pt x="723" y="355"/>
                  </a:lnTo>
                  <a:lnTo>
                    <a:pt x="723" y="355"/>
                  </a:lnTo>
                  <a:lnTo>
                    <a:pt x="727" y="356"/>
                  </a:lnTo>
                  <a:lnTo>
                    <a:pt x="729" y="356"/>
                  </a:lnTo>
                  <a:lnTo>
                    <a:pt x="732" y="353"/>
                  </a:lnTo>
                  <a:lnTo>
                    <a:pt x="733" y="352"/>
                  </a:lnTo>
                  <a:lnTo>
                    <a:pt x="736" y="346"/>
                  </a:lnTo>
                  <a:lnTo>
                    <a:pt x="736" y="341"/>
                  </a:lnTo>
                  <a:lnTo>
                    <a:pt x="736" y="341"/>
                  </a:lnTo>
                  <a:lnTo>
                    <a:pt x="734" y="338"/>
                  </a:lnTo>
                  <a:lnTo>
                    <a:pt x="732" y="337"/>
                  </a:lnTo>
                  <a:lnTo>
                    <a:pt x="723" y="336"/>
                  </a:lnTo>
                  <a:lnTo>
                    <a:pt x="711" y="337"/>
                  </a:lnTo>
                  <a:lnTo>
                    <a:pt x="706" y="338"/>
                  </a:lnTo>
                  <a:lnTo>
                    <a:pt x="701" y="339"/>
                  </a:lnTo>
                  <a:lnTo>
                    <a:pt x="701" y="339"/>
                  </a:lnTo>
                  <a:lnTo>
                    <a:pt x="697" y="341"/>
                  </a:lnTo>
                  <a:lnTo>
                    <a:pt x="694" y="341"/>
                  </a:lnTo>
                  <a:lnTo>
                    <a:pt x="691" y="339"/>
                  </a:lnTo>
                  <a:lnTo>
                    <a:pt x="689" y="338"/>
                  </a:lnTo>
                  <a:lnTo>
                    <a:pt x="689" y="336"/>
                  </a:lnTo>
                  <a:lnTo>
                    <a:pt x="689" y="333"/>
                  </a:lnTo>
                  <a:lnTo>
                    <a:pt x="691" y="332"/>
                  </a:lnTo>
                  <a:lnTo>
                    <a:pt x="695" y="331"/>
                  </a:lnTo>
                  <a:lnTo>
                    <a:pt x="695" y="331"/>
                  </a:lnTo>
                  <a:lnTo>
                    <a:pt x="700" y="329"/>
                  </a:lnTo>
                  <a:lnTo>
                    <a:pt x="701" y="328"/>
                  </a:lnTo>
                  <a:lnTo>
                    <a:pt x="703" y="327"/>
                  </a:lnTo>
                  <a:lnTo>
                    <a:pt x="701" y="326"/>
                  </a:lnTo>
                  <a:lnTo>
                    <a:pt x="700" y="322"/>
                  </a:lnTo>
                  <a:lnTo>
                    <a:pt x="700" y="320"/>
                  </a:lnTo>
                  <a:lnTo>
                    <a:pt x="701" y="319"/>
                  </a:lnTo>
                  <a:lnTo>
                    <a:pt x="701" y="319"/>
                  </a:lnTo>
                  <a:lnTo>
                    <a:pt x="703" y="318"/>
                  </a:lnTo>
                  <a:lnTo>
                    <a:pt x="706" y="319"/>
                  </a:lnTo>
                  <a:lnTo>
                    <a:pt x="715" y="323"/>
                  </a:lnTo>
                  <a:lnTo>
                    <a:pt x="724" y="327"/>
                  </a:lnTo>
                  <a:lnTo>
                    <a:pt x="729" y="328"/>
                  </a:lnTo>
                  <a:lnTo>
                    <a:pt x="733" y="328"/>
                  </a:lnTo>
                  <a:lnTo>
                    <a:pt x="733" y="328"/>
                  </a:lnTo>
                  <a:lnTo>
                    <a:pt x="739" y="327"/>
                  </a:lnTo>
                  <a:lnTo>
                    <a:pt x="744" y="327"/>
                  </a:lnTo>
                  <a:lnTo>
                    <a:pt x="751" y="326"/>
                  </a:lnTo>
                  <a:lnTo>
                    <a:pt x="757" y="322"/>
                  </a:lnTo>
                  <a:lnTo>
                    <a:pt x="757" y="322"/>
                  </a:lnTo>
                  <a:lnTo>
                    <a:pt x="758" y="319"/>
                  </a:lnTo>
                  <a:lnTo>
                    <a:pt x="757" y="318"/>
                  </a:lnTo>
                  <a:lnTo>
                    <a:pt x="756" y="315"/>
                  </a:lnTo>
                  <a:lnTo>
                    <a:pt x="752" y="313"/>
                  </a:lnTo>
                  <a:lnTo>
                    <a:pt x="743" y="309"/>
                  </a:lnTo>
                  <a:lnTo>
                    <a:pt x="738" y="304"/>
                  </a:lnTo>
                  <a:lnTo>
                    <a:pt x="738" y="304"/>
                  </a:lnTo>
                  <a:lnTo>
                    <a:pt x="737" y="303"/>
                  </a:lnTo>
                  <a:lnTo>
                    <a:pt x="739" y="301"/>
                  </a:lnTo>
                  <a:lnTo>
                    <a:pt x="748" y="300"/>
                  </a:lnTo>
                  <a:lnTo>
                    <a:pt x="770" y="301"/>
                  </a:lnTo>
                  <a:lnTo>
                    <a:pt x="770" y="301"/>
                  </a:lnTo>
                  <a:lnTo>
                    <a:pt x="772" y="301"/>
                  </a:lnTo>
                  <a:lnTo>
                    <a:pt x="775" y="300"/>
                  </a:lnTo>
                  <a:lnTo>
                    <a:pt x="777" y="295"/>
                  </a:lnTo>
                  <a:lnTo>
                    <a:pt x="777" y="294"/>
                  </a:lnTo>
                  <a:lnTo>
                    <a:pt x="776" y="292"/>
                  </a:lnTo>
                  <a:lnTo>
                    <a:pt x="775" y="291"/>
                  </a:lnTo>
                  <a:lnTo>
                    <a:pt x="774" y="291"/>
                  </a:lnTo>
                  <a:lnTo>
                    <a:pt x="774" y="291"/>
                  </a:lnTo>
                  <a:lnTo>
                    <a:pt x="770" y="292"/>
                  </a:lnTo>
                  <a:lnTo>
                    <a:pt x="766" y="291"/>
                  </a:lnTo>
                  <a:lnTo>
                    <a:pt x="756" y="287"/>
                  </a:lnTo>
                  <a:lnTo>
                    <a:pt x="752" y="285"/>
                  </a:lnTo>
                  <a:lnTo>
                    <a:pt x="748" y="281"/>
                  </a:lnTo>
                  <a:lnTo>
                    <a:pt x="747" y="279"/>
                  </a:lnTo>
                  <a:lnTo>
                    <a:pt x="747" y="276"/>
                  </a:lnTo>
                  <a:lnTo>
                    <a:pt x="747" y="276"/>
                  </a:lnTo>
                  <a:lnTo>
                    <a:pt x="749" y="273"/>
                  </a:lnTo>
                  <a:lnTo>
                    <a:pt x="752" y="272"/>
                  </a:lnTo>
                  <a:lnTo>
                    <a:pt x="757" y="272"/>
                  </a:lnTo>
                  <a:lnTo>
                    <a:pt x="765" y="273"/>
                  </a:lnTo>
                  <a:lnTo>
                    <a:pt x="769" y="272"/>
                  </a:lnTo>
                  <a:lnTo>
                    <a:pt x="772" y="271"/>
                  </a:lnTo>
                  <a:lnTo>
                    <a:pt x="772" y="271"/>
                  </a:lnTo>
                  <a:lnTo>
                    <a:pt x="775" y="268"/>
                  </a:lnTo>
                  <a:lnTo>
                    <a:pt x="776" y="265"/>
                  </a:lnTo>
                  <a:lnTo>
                    <a:pt x="776" y="261"/>
                  </a:lnTo>
                  <a:lnTo>
                    <a:pt x="776" y="256"/>
                  </a:lnTo>
                  <a:lnTo>
                    <a:pt x="774" y="252"/>
                  </a:lnTo>
                  <a:lnTo>
                    <a:pt x="771" y="248"/>
                  </a:lnTo>
                  <a:lnTo>
                    <a:pt x="769" y="245"/>
                  </a:lnTo>
                  <a:lnTo>
                    <a:pt x="766" y="245"/>
                  </a:lnTo>
                  <a:lnTo>
                    <a:pt x="766" y="245"/>
                  </a:lnTo>
                  <a:lnTo>
                    <a:pt x="749" y="243"/>
                  </a:lnTo>
                  <a:lnTo>
                    <a:pt x="743" y="242"/>
                  </a:lnTo>
                  <a:lnTo>
                    <a:pt x="741" y="240"/>
                  </a:lnTo>
                  <a:lnTo>
                    <a:pt x="741" y="239"/>
                  </a:lnTo>
                  <a:lnTo>
                    <a:pt x="741" y="239"/>
                  </a:lnTo>
                  <a:lnTo>
                    <a:pt x="739" y="237"/>
                  </a:lnTo>
                  <a:lnTo>
                    <a:pt x="738" y="235"/>
                  </a:lnTo>
                  <a:lnTo>
                    <a:pt x="733" y="233"/>
                  </a:lnTo>
                  <a:lnTo>
                    <a:pt x="729" y="230"/>
                  </a:lnTo>
                  <a:lnTo>
                    <a:pt x="729" y="229"/>
                  </a:lnTo>
                  <a:lnTo>
                    <a:pt x="729" y="228"/>
                  </a:lnTo>
                  <a:lnTo>
                    <a:pt x="729" y="228"/>
                  </a:lnTo>
                  <a:lnTo>
                    <a:pt x="732" y="226"/>
                  </a:lnTo>
                  <a:lnTo>
                    <a:pt x="733" y="226"/>
                  </a:lnTo>
                  <a:lnTo>
                    <a:pt x="737" y="228"/>
                  </a:lnTo>
                  <a:lnTo>
                    <a:pt x="742" y="228"/>
                  </a:lnTo>
                  <a:lnTo>
                    <a:pt x="746" y="228"/>
                  </a:lnTo>
                  <a:lnTo>
                    <a:pt x="749" y="225"/>
                  </a:lnTo>
                  <a:lnTo>
                    <a:pt x="749" y="225"/>
                  </a:lnTo>
                  <a:lnTo>
                    <a:pt x="753" y="223"/>
                  </a:lnTo>
                  <a:lnTo>
                    <a:pt x="758" y="223"/>
                  </a:lnTo>
                  <a:lnTo>
                    <a:pt x="769" y="223"/>
                  </a:lnTo>
                  <a:lnTo>
                    <a:pt x="780" y="225"/>
                  </a:lnTo>
                  <a:lnTo>
                    <a:pt x="788" y="225"/>
                  </a:lnTo>
                  <a:lnTo>
                    <a:pt x="788" y="225"/>
                  </a:lnTo>
                  <a:lnTo>
                    <a:pt x="790" y="224"/>
                  </a:lnTo>
                  <a:lnTo>
                    <a:pt x="791" y="221"/>
                  </a:lnTo>
                  <a:lnTo>
                    <a:pt x="790" y="219"/>
                  </a:lnTo>
                  <a:lnTo>
                    <a:pt x="789" y="216"/>
                  </a:lnTo>
                  <a:lnTo>
                    <a:pt x="784" y="211"/>
                  </a:lnTo>
                  <a:lnTo>
                    <a:pt x="781" y="210"/>
                  </a:lnTo>
                  <a:lnTo>
                    <a:pt x="779" y="210"/>
                  </a:lnTo>
                  <a:lnTo>
                    <a:pt x="779" y="210"/>
                  </a:lnTo>
                  <a:lnTo>
                    <a:pt x="774" y="211"/>
                  </a:lnTo>
                  <a:lnTo>
                    <a:pt x="766" y="211"/>
                  </a:lnTo>
                  <a:lnTo>
                    <a:pt x="762" y="211"/>
                  </a:lnTo>
                  <a:lnTo>
                    <a:pt x="758" y="210"/>
                  </a:lnTo>
                  <a:lnTo>
                    <a:pt x="757" y="207"/>
                  </a:lnTo>
                  <a:lnTo>
                    <a:pt x="756" y="205"/>
                  </a:lnTo>
                  <a:lnTo>
                    <a:pt x="756" y="205"/>
                  </a:lnTo>
                  <a:lnTo>
                    <a:pt x="756" y="202"/>
                  </a:lnTo>
                  <a:lnTo>
                    <a:pt x="757" y="201"/>
                  </a:lnTo>
                  <a:lnTo>
                    <a:pt x="763" y="201"/>
                  </a:lnTo>
                  <a:lnTo>
                    <a:pt x="770" y="202"/>
                  </a:lnTo>
                  <a:lnTo>
                    <a:pt x="774" y="201"/>
                  </a:lnTo>
                  <a:lnTo>
                    <a:pt x="775" y="201"/>
                  </a:lnTo>
                  <a:lnTo>
                    <a:pt x="775" y="201"/>
                  </a:lnTo>
                  <a:lnTo>
                    <a:pt x="775" y="198"/>
                  </a:lnTo>
                  <a:lnTo>
                    <a:pt x="772" y="196"/>
                  </a:lnTo>
                  <a:lnTo>
                    <a:pt x="763" y="192"/>
                  </a:lnTo>
                  <a:lnTo>
                    <a:pt x="758" y="191"/>
                  </a:lnTo>
                  <a:lnTo>
                    <a:pt x="753" y="191"/>
                  </a:lnTo>
                  <a:lnTo>
                    <a:pt x="748" y="192"/>
                  </a:lnTo>
                  <a:lnTo>
                    <a:pt x="746" y="195"/>
                  </a:lnTo>
                  <a:lnTo>
                    <a:pt x="746" y="195"/>
                  </a:lnTo>
                  <a:lnTo>
                    <a:pt x="744" y="197"/>
                  </a:lnTo>
                  <a:lnTo>
                    <a:pt x="742" y="198"/>
                  </a:lnTo>
                  <a:lnTo>
                    <a:pt x="738" y="200"/>
                  </a:lnTo>
                  <a:lnTo>
                    <a:pt x="736" y="200"/>
                  </a:lnTo>
                  <a:lnTo>
                    <a:pt x="733" y="200"/>
                  </a:lnTo>
                  <a:lnTo>
                    <a:pt x="733" y="198"/>
                  </a:lnTo>
                  <a:lnTo>
                    <a:pt x="733" y="197"/>
                  </a:lnTo>
                  <a:lnTo>
                    <a:pt x="734" y="195"/>
                  </a:lnTo>
                  <a:lnTo>
                    <a:pt x="734" y="195"/>
                  </a:lnTo>
                  <a:lnTo>
                    <a:pt x="737" y="192"/>
                  </a:lnTo>
                  <a:lnTo>
                    <a:pt x="739" y="190"/>
                  </a:lnTo>
                  <a:lnTo>
                    <a:pt x="742" y="182"/>
                  </a:lnTo>
                  <a:lnTo>
                    <a:pt x="743" y="174"/>
                  </a:lnTo>
                  <a:lnTo>
                    <a:pt x="743" y="168"/>
                  </a:lnTo>
                  <a:lnTo>
                    <a:pt x="743" y="168"/>
                  </a:lnTo>
                  <a:lnTo>
                    <a:pt x="744" y="165"/>
                  </a:lnTo>
                  <a:lnTo>
                    <a:pt x="747" y="164"/>
                  </a:lnTo>
                  <a:lnTo>
                    <a:pt x="757" y="160"/>
                  </a:lnTo>
                  <a:lnTo>
                    <a:pt x="762" y="158"/>
                  </a:lnTo>
                  <a:lnTo>
                    <a:pt x="766" y="155"/>
                  </a:lnTo>
                  <a:lnTo>
                    <a:pt x="769" y="153"/>
                  </a:lnTo>
                  <a:lnTo>
                    <a:pt x="769" y="149"/>
                  </a:lnTo>
                  <a:lnTo>
                    <a:pt x="769" y="149"/>
                  </a:lnTo>
                  <a:lnTo>
                    <a:pt x="769" y="145"/>
                  </a:lnTo>
                  <a:lnTo>
                    <a:pt x="770" y="141"/>
                  </a:lnTo>
                  <a:lnTo>
                    <a:pt x="772" y="139"/>
                  </a:lnTo>
                  <a:lnTo>
                    <a:pt x="776" y="137"/>
                  </a:lnTo>
                  <a:lnTo>
                    <a:pt x="784" y="135"/>
                  </a:lnTo>
                  <a:lnTo>
                    <a:pt x="793" y="135"/>
                  </a:lnTo>
                  <a:lnTo>
                    <a:pt x="793" y="135"/>
                  </a:lnTo>
                  <a:lnTo>
                    <a:pt x="795" y="134"/>
                  </a:lnTo>
                  <a:lnTo>
                    <a:pt x="796" y="132"/>
                  </a:lnTo>
                  <a:lnTo>
                    <a:pt x="796" y="130"/>
                  </a:lnTo>
                  <a:lnTo>
                    <a:pt x="795" y="129"/>
                  </a:lnTo>
                  <a:lnTo>
                    <a:pt x="790" y="125"/>
                  </a:lnTo>
                  <a:lnTo>
                    <a:pt x="786" y="124"/>
                  </a:lnTo>
                  <a:lnTo>
                    <a:pt x="783" y="124"/>
                  </a:lnTo>
                  <a:lnTo>
                    <a:pt x="783" y="124"/>
                  </a:lnTo>
                  <a:lnTo>
                    <a:pt x="776" y="125"/>
                  </a:lnTo>
                  <a:lnTo>
                    <a:pt x="770" y="129"/>
                  </a:lnTo>
                  <a:lnTo>
                    <a:pt x="763" y="131"/>
                  </a:lnTo>
                  <a:lnTo>
                    <a:pt x="761" y="131"/>
                  </a:lnTo>
                  <a:lnTo>
                    <a:pt x="760" y="131"/>
                  </a:lnTo>
                  <a:lnTo>
                    <a:pt x="760" y="131"/>
                  </a:lnTo>
                  <a:lnTo>
                    <a:pt x="758" y="129"/>
                  </a:lnTo>
                  <a:lnTo>
                    <a:pt x="758" y="127"/>
                  </a:lnTo>
                  <a:lnTo>
                    <a:pt x="763" y="124"/>
                  </a:lnTo>
                  <a:lnTo>
                    <a:pt x="771" y="120"/>
                  </a:lnTo>
                  <a:lnTo>
                    <a:pt x="779" y="118"/>
                  </a:lnTo>
                  <a:lnTo>
                    <a:pt x="779" y="118"/>
                  </a:lnTo>
                  <a:lnTo>
                    <a:pt x="796" y="118"/>
                  </a:lnTo>
                  <a:lnTo>
                    <a:pt x="807" y="116"/>
                  </a:lnTo>
                  <a:lnTo>
                    <a:pt x="814" y="113"/>
                  </a:lnTo>
                  <a:lnTo>
                    <a:pt x="814" y="113"/>
                  </a:lnTo>
                  <a:lnTo>
                    <a:pt x="816" y="112"/>
                  </a:lnTo>
                  <a:lnTo>
                    <a:pt x="816" y="111"/>
                  </a:lnTo>
                  <a:lnTo>
                    <a:pt x="809" y="108"/>
                  </a:lnTo>
                  <a:lnTo>
                    <a:pt x="799" y="107"/>
                  </a:lnTo>
                  <a:lnTo>
                    <a:pt x="789" y="107"/>
                  </a:lnTo>
                  <a:lnTo>
                    <a:pt x="789" y="107"/>
                  </a:lnTo>
                  <a:lnTo>
                    <a:pt x="781" y="107"/>
                  </a:lnTo>
                  <a:lnTo>
                    <a:pt x="779" y="107"/>
                  </a:lnTo>
                  <a:lnTo>
                    <a:pt x="779" y="106"/>
                  </a:lnTo>
                  <a:lnTo>
                    <a:pt x="780" y="104"/>
                  </a:lnTo>
                  <a:lnTo>
                    <a:pt x="784" y="103"/>
                  </a:lnTo>
                  <a:lnTo>
                    <a:pt x="795" y="103"/>
                  </a:lnTo>
                  <a:lnTo>
                    <a:pt x="795" y="103"/>
                  </a:lnTo>
                  <a:lnTo>
                    <a:pt x="807" y="102"/>
                  </a:lnTo>
                  <a:lnTo>
                    <a:pt x="813" y="99"/>
                  </a:lnTo>
                  <a:lnTo>
                    <a:pt x="818" y="98"/>
                  </a:lnTo>
                  <a:lnTo>
                    <a:pt x="827" y="97"/>
                  </a:lnTo>
                  <a:lnTo>
                    <a:pt x="827" y="97"/>
                  </a:lnTo>
                  <a:lnTo>
                    <a:pt x="835" y="94"/>
                  </a:lnTo>
                  <a:lnTo>
                    <a:pt x="838" y="92"/>
                  </a:lnTo>
                  <a:lnTo>
                    <a:pt x="841" y="89"/>
                  </a:lnTo>
                  <a:lnTo>
                    <a:pt x="845" y="88"/>
                  </a:lnTo>
                  <a:lnTo>
                    <a:pt x="845" y="88"/>
                  </a:lnTo>
                  <a:lnTo>
                    <a:pt x="854" y="87"/>
                  </a:lnTo>
                  <a:lnTo>
                    <a:pt x="865" y="83"/>
                  </a:lnTo>
                  <a:lnTo>
                    <a:pt x="874" y="78"/>
                  </a:lnTo>
                  <a:lnTo>
                    <a:pt x="876" y="75"/>
                  </a:lnTo>
                  <a:lnTo>
                    <a:pt x="878" y="74"/>
                  </a:lnTo>
                  <a:lnTo>
                    <a:pt x="878" y="74"/>
                  </a:lnTo>
                  <a:lnTo>
                    <a:pt x="875" y="71"/>
                  </a:lnTo>
                  <a:lnTo>
                    <a:pt x="871" y="69"/>
                  </a:lnTo>
                  <a:lnTo>
                    <a:pt x="859" y="65"/>
                  </a:lnTo>
                  <a:lnTo>
                    <a:pt x="842" y="61"/>
                  </a:lnTo>
                  <a:lnTo>
                    <a:pt x="828" y="60"/>
                  </a:lnTo>
                  <a:lnTo>
                    <a:pt x="828" y="60"/>
                  </a:lnTo>
                  <a:close/>
                  <a:moveTo>
                    <a:pt x="301" y="428"/>
                  </a:moveTo>
                  <a:lnTo>
                    <a:pt x="301" y="428"/>
                  </a:lnTo>
                  <a:lnTo>
                    <a:pt x="300" y="426"/>
                  </a:lnTo>
                  <a:lnTo>
                    <a:pt x="300" y="425"/>
                  </a:lnTo>
                  <a:lnTo>
                    <a:pt x="296" y="423"/>
                  </a:lnTo>
                  <a:lnTo>
                    <a:pt x="292" y="422"/>
                  </a:lnTo>
                  <a:lnTo>
                    <a:pt x="291" y="421"/>
                  </a:lnTo>
                  <a:lnTo>
                    <a:pt x="290" y="418"/>
                  </a:lnTo>
                  <a:lnTo>
                    <a:pt x="290" y="418"/>
                  </a:lnTo>
                  <a:lnTo>
                    <a:pt x="287" y="414"/>
                  </a:lnTo>
                  <a:lnTo>
                    <a:pt x="284" y="413"/>
                  </a:lnTo>
                  <a:lnTo>
                    <a:pt x="275" y="409"/>
                  </a:lnTo>
                  <a:lnTo>
                    <a:pt x="266" y="409"/>
                  </a:lnTo>
                  <a:lnTo>
                    <a:pt x="263" y="411"/>
                  </a:lnTo>
                  <a:lnTo>
                    <a:pt x="262" y="413"/>
                  </a:lnTo>
                  <a:lnTo>
                    <a:pt x="262" y="413"/>
                  </a:lnTo>
                  <a:lnTo>
                    <a:pt x="258" y="417"/>
                  </a:lnTo>
                  <a:lnTo>
                    <a:pt x="257" y="421"/>
                  </a:lnTo>
                  <a:lnTo>
                    <a:pt x="258" y="423"/>
                  </a:lnTo>
                  <a:lnTo>
                    <a:pt x="259" y="425"/>
                  </a:lnTo>
                  <a:lnTo>
                    <a:pt x="259" y="425"/>
                  </a:lnTo>
                  <a:lnTo>
                    <a:pt x="263" y="428"/>
                  </a:lnTo>
                  <a:lnTo>
                    <a:pt x="267" y="430"/>
                  </a:lnTo>
                  <a:lnTo>
                    <a:pt x="271" y="431"/>
                  </a:lnTo>
                  <a:lnTo>
                    <a:pt x="275" y="435"/>
                  </a:lnTo>
                  <a:lnTo>
                    <a:pt x="275" y="435"/>
                  </a:lnTo>
                  <a:lnTo>
                    <a:pt x="278" y="436"/>
                  </a:lnTo>
                  <a:lnTo>
                    <a:pt x="281" y="437"/>
                  </a:lnTo>
                  <a:lnTo>
                    <a:pt x="290" y="436"/>
                  </a:lnTo>
                  <a:lnTo>
                    <a:pt x="298" y="433"/>
                  </a:lnTo>
                  <a:lnTo>
                    <a:pt x="300" y="431"/>
                  </a:lnTo>
                  <a:lnTo>
                    <a:pt x="301" y="428"/>
                  </a:lnTo>
                  <a:lnTo>
                    <a:pt x="301" y="428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08" name="자유형 127"/>
            <p:cNvSpPr/>
            <p:nvPr/>
          </p:nvSpPr>
          <p:spPr>
            <a:xfrm>
              <a:off x="7032625" y="3543300"/>
              <a:ext cx="23813" cy="14287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2 w 29"/>
                <a:gd name="T5" fmla="*/ 4 h 18"/>
                <a:gd name="T6" fmla="*/ 5 w 29"/>
                <a:gd name="T7" fmla="*/ 5 h 18"/>
                <a:gd name="T8" fmla="*/ 9 w 29"/>
                <a:gd name="T9" fmla="*/ 7 h 18"/>
                <a:gd name="T10" fmla="*/ 13 w 29"/>
                <a:gd name="T11" fmla="*/ 9 h 18"/>
                <a:gd name="T12" fmla="*/ 13 w 29"/>
                <a:gd name="T13" fmla="*/ 9 h 18"/>
                <a:gd name="T14" fmla="*/ 16 w 29"/>
                <a:gd name="T15" fmla="*/ 13 h 18"/>
                <a:gd name="T16" fmla="*/ 20 w 29"/>
                <a:gd name="T17" fmla="*/ 17 h 18"/>
                <a:gd name="T18" fmla="*/ 23 w 29"/>
                <a:gd name="T19" fmla="*/ 18 h 18"/>
                <a:gd name="T20" fmla="*/ 24 w 29"/>
                <a:gd name="T21" fmla="*/ 18 h 18"/>
                <a:gd name="T22" fmla="*/ 27 w 29"/>
                <a:gd name="T23" fmla="*/ 17 h 18"/>
                <a:gd name="T24" fmla="*/ 29 w 29"/>
                <a:gd name="T25" fmla="*/ 14 h 18"/>
                <a:gd name="T26" fmla="*/ 29 w 29"/>
                <a:gd name="T27" fmla="*/ 14 h 18"/>
                <a:gd name="T28" fmla="*/ 29 w 29"/>
                <a:gd name="T29" fmla="*/ 13 h 18"/>
                <a:gd name="T30" fmla="*/ 29 w 29"/>
                <a:gd name="T31" fmla="*/ 10 h 18"/>
                <a:gd name="T32" fmla="*/ 27 w 29"/>
                <a:gd name="T33" fmla="*/ 8 h 18"/>
                <a:gd name="T34" fmla="*/ 22 w 29"/>
                <a:gd name="T35" fmla="*/ 5 h 18"/>
                <a:gd name="T36" fmla="*/ 16 w 29"/>
                <a:gd name="T37" fmla="*/ 3 h 18"/>
                <a:gd name="T38" fmla="*/ 5 w 29"/>
                <a:gd name="T39" fmla="*/ 0 h 18"/>
                <a:gd name="T40" fmla="*/ 1 w 29"/>
                <a:gd name="T41" fmla="*/ 0 h 18"/>
                <a:gd name="T42" fmla="*/ 0 w 29"/>
                <a:gd name="T43" fmla="*/ 0 h 18"/>
                <a:gd name="T44" fmla="*/ 0 w 29"/>
                <a:gd name="T45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" h="1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5" y="5"/>
                  </a:lnTo>
                  <a:lnTo>
                    <a:pt x="9" y="7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6" y="13"/>
                  </a:lnTo>
                  <a:lnTo>
                    <a:pt x="20" y="17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7" y="17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27" y="8"/>
                  </a:lnTo>
                  <a:lnTo>
                    <a:pt x="22" y="5"/>
                  </a:lnTo>
                  <a:lnTo>
                    <a:pt x="16" y="3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09" name="자유형 128"/>
            <p:cNvSpPr>
              <a:spLocks noEditPoints="1"/>
            </p:cNvSpPr>
            <p:nvPr/>
          </p:nvSpPr>
          <p:spPr>
            <a:xfrm>
              <a:off x="5854700" y="1560513"/>
              <a:ext cx="1009650" cy="776287"/>
            </a:xfrm>
            <a:custGeom>
              <a:avLst/>
              <a:gdLst>
                <a:gd name="T0" fmla="*/ 265 w 1273"/>
                <a:gd name="T1" fmla="*/ 374 h 978"/>
                <a:gd name="T2" fmla="*/ 224 w 1273"/>
                <a:gd name="T3" fmla="*/ 340 h 978"/>
                <a:gd name="T4" fmla="*/ 475 w 1273"/>
                <a:gd name="T5" fmla="*/ 321 h 978"/>
                <a:gd name="T6" fmla="*/ 327 w 1273"/>
                <a:gd name="T7" fmla="*/ 336 h 978"/>
                <a:gd name="T8" fmla="*/ 435 w 1273"/>
                <a:gd name="T9" fmla="*/ 438 h 978"/>
                <a:gd name="T10" fmla="*/ 280 w 1273"/>
                <a:gd name="T11" fmla="*/ 236 h 978"/>
                <a:gd name="T12" fmla="*/ 318 w 1273"/>
                <a:gd name="T13" fmla="*/ 196 h 978"/>
                <a:gd name="T14" fmla="*/ 412 w 1273"/>
                <a:gd name="T15" fmla="*/ 266 h 978"/>
                <a:gd name="T16" fmla="*/ 455 w 1273"/>
                <a:gd name="T17" fmla="*/ 249 h 978"/>
                <a:gd name="T18" fmla="*/ 450 w 1273"/>
                <a:gd name="T19" fmla="*/ 177 h 978"/>
                <a:gd name="T20" fmla="*/ 598 w 1273"/>
                <a:gd name="T21" fmla="*/ 156 h 978"/>
                <a:gd name="T22" fmla="*/ 531 w 1273"/>
                <a:gd name="T23" fmla="*/ 250 h 978"/>
                <a:gd name="T24" fmla="*/ 590 w 1273"/>
                <a:gd name="T25" fmla="*/ 264 h 978"/>
                <a:gd name="T26" fmla="*/ 682 w 1273"/>
                <a:gd name="T27" fmla="*/ 274 h 978"/>
                <a:gd name="T28" fmla="*/ 623 w 1273"/>
                <a:gd name="T29" fmla="*/ 287 h 978"/>
                <a:gd name="T30" fmla="*/ 803 w 1273"/>
                <a:gd name="T31" fmla="*/ 278 h 978"/>
                <a:gd name="T32" fmla="*/ 694 w 1273"/>
                <a:gd name="T33" fmla="*/ 227 h 978"/>
                <a:gd name="T34" fmla="*/ 767 w 1273"/>
                <a:gd name="T35" fmla="*/ 153 h 978"/>
                <a:gd name="T36" fmla="*/ 673 w 1273"/>
                <a:gd name="T37" fmla="*/ 81 h 978"/>
                <a:gd name="T38" fmla="*/ 828 w 1273"/>
                <a:gd name="T39" fmla="*/ 87 h 978"/>
                <a:gd name="T40" fmla="*/ 772 w 1273"/>
                <a:gd name="T41" fmla="*/ 157 h 978"/>
                <a:gd name="T42" fmla="*/ 850 w 1273"/>
                <a:gd name="T43" fmla="*/ 219 h 978"/>
                <a:gd name="T44" fmla="*/ 953 w 1273"/>
                <a:gd name="T45" fmla="*/ 129 h 978"/>
                <a:gd name="T46" fmla="*/ 1071 w 1273"/>
                <a:gd name="T47" fmla="*/ 15 h 978"/>
                <a:gd name="T48" fmla="*/ 830 w 1273"/>
                <a:gd name="T49" fmla="*/ 31 h 978"/>
                <a:gd name="T50" fmla="*/ 851 w 1273"/>
                <a:gd name="T51" fmla="*/ 574 h 978"/>
                <a:gd name="T52" fmla="*/ 869 w 1273"/>
                <a:gd name="T53" fmla="*/ 556 h 978"/>
                <a:gd name="T54" fmla="*/ 1062 w 1273"/>
                <a:gd name="T55" fmla="*/ 407 h 978"/>
                <a:gd name="T56" fmla="*/ 911 w 1273"/>
                <a:gd name="T57" fmla="*/ 330 h 978"/>
                <a:gd name="T58" fmla="*/ 788 w 1273"/>
                <a:gd name="T59" fmla="*/ 318 h 978"/>
                <a:gd name="T60" fmla="*/ 892 w 1273"/>
                <a:gd name="T61" fmla="*/ 393 h 978"/>
                <a:gd name="T62" fmla="*/ 993 w 1273"/>
                <a:gd name="T63" fmla="*/ 484 h 978"/>
                <a:gd name="T64" fmla="*/ 1078 w 1273"/>
                <a:gd name="T65" fmla="*/ 594 h 978"/>
                <a:gd name="T66" fmla="*/ 916 w 1273"/>
                <a:gd name="T67" fmla="*/ 461 h 978"/>
                <a:gd name="T68" fmla="*/ 1262 w 1273"/>
                <a:gd name="T69" fmla="*/ 867 h 978"/>
                <a:gd name="T70" fmla="*/ 1186 w 1273"/>
                <a:gd name="T71" fmla="*/ 882 h 978"/>
                <a:gd name="T72" fmla="*/ 1163 w 1273"/>
                <a:gd name="T73" fmla="*/ 896 h 978"/>
                <a:gd name="T74" fmla="*/ 1028 w 1273"/>
                <a:gd name="T75" fmla="*/ 872 h 978"/>
                <a:gd name="T76" fmla="*/ 1171 w 1273"/>
                <a:gd name="T77" fmla="*/ 769 h 978"/>
                <a:gd name="T78" fmla="*/ 1127 w 1273"/>
                <a:gd name="T79" fmla="*/ 667 h 978"/>
                <a:gd name="T80" fmla="*/ 1029 w 1273"/>
                <a:gd name="T81" fmla="*/ 639 h 978"/>
                <a:gd name="T82" fmla="*/ 908 w 1273"/>
                <a:gd name="T83" fmla="*/ 613 h 978"/>
                <a:gd name="T84" fmla="*/ 884 w 1273"/>
                <a:gd name="T85" fmla="*/ 813 h 978"/>
                <a:gd name="T86" fmla="*/ 692 w 1273"/>
                <a:gd name="T87" fmla="*/ 670 h 978"/>
                <a:gd name="T88" fmla="*/ 743 w 1273"/>
                <a:gd name="T89" fmla="*/ 543 h 978"/>
                <a:gd name="T90" fmla="*/ 844 w 1273"/>
                <a:gd name="T91" fmla="*/ 482 h 978"/>
                <a:gd name="T92" fmla="*/ 793 w 1273"/>
                <a:gd name="T93" fmla="*/ 451 h 978"/>
                <a:gd name="T94" fmla="*/ 732 w 1273"/>
                <a:gd name="T95" fmla="*/ 416 h 978"/>
                <a:gd name="T96" fmla="*/ 713 w 1273"/>
                <a:gd name="T97" fmla="*/ 293 h 978"/>
                <a:gd name="T98" fmla="*/ 676 w 1273"/>
                <a:gd name="T99" fmla="*/ 424 h 978"/>
                <a:gd name="T100" fmla="*/ 651 w 1273"/>
                <a:gd name="T101" fmla="*/ 416 h 978"/>
                <a:gd name="T102" fmla="*/ 521 w 1273"/>
                <a:gd name="T103" fmla="*/ 442 h 978"/>
                <a:gd name="T104" fmla="*/ 446 w 1273"/>
                <a:gd name="T105" fmla="*/ 453 h 978"/>
                <a:gd name="T106" fmla="*/ 207 w 1273"/>
                <a:gd name="T107" fmla="*/ 405 h 978"/>
                <a:gd name="T108" fmla="*/ 117 w 1273"/>
                <a:gd name="T109" fmla="*/ 415 h 978"/>
                <a:gd name="T110" fmla="*/ 68 w 1273"/>
                <a:gd name="T111" fmla="*/ 651 h 978"/>
                <a:gd name="T112" fmla="*/ 188 w 1273"/>
                <a:gd name="T113" fmla="*/ 800 h 978"/>
                <a:gd name="T114" fmla="*/ 761 w 1273"/>
                <a:gd name="T115" fmla="*/ 857 h 978"/>
                <a:gd name="T116" fmla="*/ 890 w 1273"/>
                <a:gd name="T117" fmla="*/ 969 h 978"/>
                <a:gd name="T118" fmla="*/ 1103 w 1273"/>
                <a:gd name="T119" fmla="*/ 926 h 978"/>
                <a:gd name="T120" fmla="*/ 267 w 1273"/>
                <a:gd name="T121" fmla="*/ 524 h 978"/>
                <a:gd name="T122" fmla="*/ 397 w 1273"/>
                <a:gd name="T123" fmla="*/ 608 h 978"/>
                <a:gd name="T124" fmla="*/ 612 w 1273"/>
                <a:gd name="T125" fmla="*/ 763 h 9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3" h="978">
                  <a:moveTo>
                    <a:pt x="252" y="857"/>
                  </a:moveTo>
                  <a:lnTo>
                    <a:pt x="252" y="857"/>
                  </a:lnTo>
                  <a:lnTo>
                    <a:pt x="248" y="855"/>
                  </a:lnTo>
                  <a:lnTo>
                    <a:pt x="243" y="853"/>
                  </a:lnTo>
                  <a:lnTo>
                    <a:pt x="238" y="851"/>
                  </a:lnTo>
                  <a:lnTo>
                    <a:pt x="237" y="851"/>
                  </a:lnTo>
                  <a:lnTo>
                    <a:pt x="235" y="849"/>
                  </a:lnTo>
                  <a:lnTo>
                    <a:pt x="235" y="849"/>
                  </a:lnTo>
                  <a:lnTo>
                    <a:pt x="233" y="844"/>
                  </a:lnTo>
                  <a:lnTo>
                    <a:pt x="229" y="838"/>
                  </a:lnTo>
                  <a:lnTo>
                    <a:pt x="224" y="833"/>
                  </a:lnTo>
                  <a:lnTo>
                    <a:pt x="221" y="830"/>
                  </a:lnTo>
                  <a:lnTo>
                    <a:pt x="219" y="830"/>
                  </a:lnTo>
                  <a:lnTo>
                    <a:pt x="219" y="830"/>
                  </a:lnTo>
                  <a:lnTo>
                    <a:pt x="210" y="830"/>
                  </a:lnTo>
                  <a:lnTo>
                    <a:pt x="205" y="829"/>
                  </a:lnTo>
                  <a:lnTo>
                    <a:pt x="200" y="827"/>
                  </a:lnTo>
                  <a:lnTo>
                    <a:pt x="200" y="827"/>
                  </a:lnTo>
                  <a:lnTo>
                    <a:pt x="196" y="823"/>
                  </a:lnTo>
                  <a:lnTo>
                    <a:pt x="192" y="823"/>
                  </a:lnTo>
                  <a:lnTo>
                    <a:pt x="188" y="823"/>
                  </a:lnTo>
                  <a:lnTo>
                    <a:pt x="186" y="824"/>
                  </a:lnTo>
                  <a:lnTo>
                    <a:pt x="186" y="824"/>
                  </a:lnTo>
                  <a:lnTo>
                    <a:pt x="185" y="825"/>
                  </a:lnTo>
                  <a:lnTo>
                    <a:pt x="185" y="825"/>
                  </a:lnTo>
                  <a:lnTo>
                    <a:pt x="186" y="827"/>
                  </a:lnTo>
                  <a:lnTo>
                    <a:pt x="188" y="829"/>
                  </a:lnTo>
                  <a:lnTo>
                    <a:pt x="190" y="830"/>
                  </a:lnTo>
                  <a:lnTo>
                    <a:pt x="190" y="830"/>
                  </a:lnTo>
                  <a:lnTo>
                    <a:pt x="190" y="833"/>
                  </a:lnTo>
                  <a:lnTo>
                    <a:pt x="191" y="834"/>
                  </a:lnTo>
                  <a:lnTo>
                    <a:pt x="193" y="835"/>
                  </a:lnTo>
                  <a:lnTo>
                    <a:pt x="196" y="835"/>
                  </a:lnTo>
                  <a:lnTo>
                    <a:pt x="196" y="835"/>
                  </a:lnTo>
                  <a:lnTo>
                    <a:pt x="199" y="835"/>
                  </a:lnTo>
                  <a:lnTo>
                    <a:pt x="201" y="838"/>
                  </a:lnTo>
                  <a:lnTo>
                    <a:pt x="204" y="842"/>
                  </a:lnTo>
                  <a:lnTo>
                    <a:pt x="206" y="843"/>
                  </a:lnTo>
                  <a:lnTo>
                    <a:pt x="206" y="843"/>
                  </a:lnTo>
                  <a:lnTo>
                    <a:pt x="209" y="844"/>
                  </a:lnTo>
                  <a:lnTo>
                    <a:pt x="211" y="846"/>
                  </a:lnTo>
                  <a:lnTo>
                    <a:pt x="213" y="848"/>
                  </a:lnTo>
                  <a:lnTo>
                    <a:pt x="216" y="849"/>
                  </a:lnTo>
                  <a:lnTo>
                    <a:pt x="216" y="849"/>
                  </a:lnTo>
                  <a:lnTo>
                    <a:pt x="219" y="849"/>
                  </a:lnTo>
                  <a:lnTo>
                    <a:pt x="220" y="852"/>
                  </a:lnTo>
                  <a:lnTo>
                    <a:pt x="224" y="857"/>
                  </a:lnTo>
                  <a:lnTo>
                    <a:pt x="224" y="857"/>
                  </a:lnTo>
                  <a:lnTo>
                    <a:pt x="225" y="858"/>
                  </a:lnTo>
                  <a:lnTo>
                    <a:pt x="228" y="858"/>
                  </a:lnTo>
                  <a:lnTo>
                    <a:pt x="230" y="858"/>
                  </a:lnTo>
                  <a:lnTo>
                    <a:pt x="230" y="860"/>
                  </a:lnTo>
                  <a:lnTo>
                    <a:pt x="230" y="860"/>
                  </a:lnTo>
                  <a:lnTo>
                    <a:pt x="232" y="862"/>
                  </a:lnTo>
                  <a:lnTo>
                    <a:pt x="233" y="863"/>
                  </a:lnTo>
                  <a:lnTo>
                    <a:pt x="235" y="866"/>
                  </a:lnTo>
                  <a:lnTo>
                    <a:pt x="237" y="869"/>
                  </a:lnTo>
                  <a:lnTo>
                    <a:pt x="237" y="869"/>
                  </a:lnTo>
                  <a:lnTo>
                    <a:pt x="249" y="870"/>
                  </a:lnTo>
                  <a:lnTo>
                    <a:pt x="254" y="870"/>
                  </a:lnTo>
                  <a:lnTo>
                    <a:pt x="259" y="869"/>
                  </a:lnTo>
                  <a:lnTo>
                    <a:pt x="259" y="869"/>
                  </a:lnTo>
                  <a:lnTo>
                    <a:pt x="261" y="862"/>
                  </a:lnTo>
                  <a:lnTo>
                    <a:pt x="261" y="862"/>
                  </a:lnTo>
                  <a:lnTo>
                    <a:pt x="261" y="861"/>
                  </a:lnTo>
                  <a:lnTo>
                    <a:pt x="259" y="860"/>
                  </a:lnTo>
                  <a:lnTo>
                    <a:pt x="256" y="858"/>
                  </a:lnTo>
                  <a:lnTo>
                    <a:pt x="252" y="857"/>
                  </a:lnTo>
                  <a:lnTo>
                    <a:pt x="252" y="857"/>
                  </a:lnTo>
                  <a:close/>
                  <a:moveTo>
                    <a:pt x="242" y="351"/>
                  </a:moveTo>
                  <a:lnTo>
                    <a:pt x="242" y="351"/>
                  </a:lnTo>
                  <a:lnTo>
                    <a:pt x="246" y="354"/>
                  </a:lnTo>
                  <a:lnTo>
                    <a:pt x="248" y="357"/>
                  </a:lnTo>
                  <a:lnTo>
                    <a:pt x="253" y="364"/>
                  </a:lnTo>
                  <a:lnTo>
                    <a:pt x="257" y="372"/>
                  </a:lnTo>
                  <a:lnTo>
                    <a:pt x="259" y="374"/>
                  </a:lnTo>
                  <a:lnTo>
                    <a:pt x="262" y="374"/>
                  </a:lnTo>
                  <a:lnTo>
                    <a:pt x="262" y="374"/>
                  </a:lnTo>
                  <a:lnTo>
                    <a:pt x="265" y="374"/>
                  </a:lnTo>
                  <a:lnTo>
                    <a:pt x="266" y="372"/>
                  </a:lnTo>
                  <a:lnTo>
                    <a:pt x="267" y="369"/>
                  </a:lnTo>
                  <a:lnTo>
                    <a:pt x="271" y="368"/>
                  </a:lnTo>
                  <a:lnTo>
                    <a:pt x="271" y="368"/>
                  </a:lnTo>
                  <a:lnTo>
                    <a:pt x="276" y="368"/>
                  </a:lnTo>
                  <a:lnTo>
                    <a:pt x="279" y="367"/>
                  </a:lnTo>
                  <a:lnTo>
                    <a:pt x="281" y="365"/>
                  </a:lnTo>
                  <a:lnTo>
                    <a:pt x="285" y="364"/>
                  </a:lnTo>
                  <a:lnTo>
                    <a:pt x="285" y="364"/>
                  </a:lnTo>
                  <a:lnTo>
                    <a:pt x="291" y="364"/>
                  </a:lnTo>
                  <a:lnTo>
                    <a:pt x="295" y="363"/>
                  </a:lnTo>
                  <a:lnTo>
                    <a:pt x="298" y="359"/>
                  </a:lnTo>
                  <a:lnTo>
                    <a:pt x="299" y="354"/>
                  </a:lnTo>
                  <a:lnTo>
                    <a:pt x="299" y="354"/>
                  </a:lnTo>
                  <a:lnTo>
                    <a:pt x="300" y="348"/>
                  </a:lnTo>
                  <a:lnTo>
                    <a:pt x="303" y="344"/>
                  </a:lnTo>
                  <a:lnTo>
                    <a:pt x="308" y="341"/>
                  </a:lnTo>
                  <a:lnTo>
                    <a:pt x="313" y="340"/>
                  </a:lnTo>
                  <a:lnTo>
                    <a:pt x="313" y="340"/>
                  </a:lnTo>
                  <a:lnTo>
                    <a:pt x="315" y="339"/>
                  </a:lnTo>
                  <a:lnTo>
                    <a:pt x="315" y="337"/>
                  </a:lnTo>
                  <a:lnTo>
                    <a:pt x="317" y="334"/>
                  </a:lnTo>
                  <a:lnTo>
                    <a:pt x="319" y="329"/>
                  </a:lnTo>
                  <a:lnTo>
                    <a:pt x="320" y="327"/>
                  </a:lnTo>
                  <a:lnTo>
                    <a:pt x="324" y="326"/>
                  </a:lnTo>
                  <a:lnTo>
                    <a:pt x="324" y="326"/>
                  </a:lnTo>
                  <a:lnTo>
                    <a:pt x="334" y="322"/>
                  </a:lnTo>
                  <a:lnTo>
                    <a:pt x="348" y="317"/>
                  </a:lnTo>
                  <a:lnTo>
                    <a:pt x="362" y="311"/>
                  </a:lnTo>
                  <a:lnTo>
                    <a:pt x="370" y="307"/>
                  </a:lnTo>
                  <a:lnTo>
                    <a:pt x="370" y="307"/>
                  </a:lnTo>
                  <a:lnTo>
                    <a:pt x="371" y="306"/>
                  </a:lnTo>
                  <a:lnTo>
                    <a:pt x="371" y="303"/>
                  </a:lnTo>
                  <a:lnTo>
                    <a:pt x="367" y="301"/>
                  </a:lnTo>
                  <a:lnTo>
                    <a:pt x="352" y="290"/>
                  </a:lnTo>
                  <a:lnTo>
                    <a:pt x="352" y="290"/>
                  </a:lnTo>
                  <a:lnTo>
                    <a:pt x="343" y="287"/>
                  </a:lnTo>
                  <a:lnTo>
                    <a:pt x="337" y="284"/>
                  </a:lnTo>
                  <a:lnTo>
                    <a:pt x="329" y="285"/>
                  </a:lnTo>
                  <a:lnTo>
                    <a:pt x="323" y="288"/>
                  </a:lnTo>
                  <a:lnTo>
                    <a:pt x="323" y="288"/>
                  </a:lnTo>
                  <a:lnTo>
                    <a:pt x="320" y="289"/>
                  </a:lnTo>
                  <a:lnTo>
                    <a:pt x="318" y="289"/>
                  </a:lnTo>
                  <a:lnTo>
                    <a:pt x="318" y="288"/>
                  </a:lnTo>
                  <a:lnTo>
                    <a:pt x="318" y="287"/>
                  </a:lnTo>
                  <a:lnTo>
                    <a:pt x="317" y="284"/>
                  </a:lnTo>
                  <a:lnTo>
                    <a:pt x="315" y="284"/>
                  </a:lnTo>
                  <a:lnTo>
                    <a:pt x="314" y="284"/>
                  </a:lnTo>
                  <a:lnTo>
                    <a:pt x="314" y="284"/>
                  </a:lnTo>
                  <a:lnTo>
                    <a:pt x="310" y="285"/>
                  </a:lnTo>
                  <a:lnTo>
                    <a:pt x="306" y="285"/>
                  </a:lnTo>
                  <a:lnTo>
                    <a:pt x="298" y="283"/>
                  </a:lnTo>
                  <a:lnTo>
                    <a:pt x="290" y="279"/>
                  </a:lnTo>
                  <a:lnTo>
                    <a:pt x="285" y="276"/>
                  </a:lnTo>
                  <a:lnTo>
                    <a:pt x="285" y="276"/>
                  </a:lnTo>
                  <a:lnTo>
                    <a:pt x="282" y="275"/>
                  </a:lnTo>
                  <a:lnTo>
                    <a:pt x="279" y="276"/>
                  </a:lnTo>
                  <a:lnTo>
                    <a:pt x="265" y="279"/>
                  </a:lnTo>
                  <a:lnTo>
                    <a:pt x="251" y="282"/>
                  </a:lnTo>
                  <a:lnTo>
                    <a:pt x="240" y="283"/>
                  </a:lnTo>
                  <a:lnTo>
                    <a:pt x="240" y="283"/>
                  </a:lnTo>
                  <a:lnTo>
                    <a:pt x="238" y="284"/>
                  </a:lnTo>
                  <a:lnTo>
                    <a:pt x="237" y="285"/>
                  </a:lnTo>
                  <a:lnTo>
                    <a:pt x="237" y="287"/>
                  </a:lnTo>
                  <a:lnTo>
                    <a:pt x="238" y="288"/>
                  </a:lnTo>
                  <a:lnTo>
                    <a:pt x="242" y="293"/>
                  </a:lnTo>
                  <a:lnTo>
                    <a:pt x="247" y="297"/>
                  </a:lnTo>
                  <a:lnTo>
                    <a:pt x="247" y="297"/>
                  </a:lnTo>
                  <a:lnTo>
                    <a:pt x="248" y="299"/>
                  </a:lnTo>
                  <a:lnTo>
                    <a:pt x="247" y="302"/>
                  </a:lnTo>
                  <a:lnTo>
                    <a:pt x="242" y="308"/>
                  </a:lnTo>
                  <a:lnTo>
                    <a:pt x="237" y="315"/>
                  </a:lnTo>
                  <a:lnTo>
                    <a:pt x="235" y="317"/>
                  </a:lnTo>
                  <a:lnTo>
                    <a:pt x="237" y="318"/>
                  </a:lnTo>
                  <a:lnTo>
                    <a:pt x="237" y="318"/>
                  </a:lnTo>
                  <a:lnTo>
                    <a:pt x="237" y="320"/>
                  </a:lnTo>
                  <a:lnTo>
                    <a:pt x="237" y="321"/>
                  </a:lnTo>
                  <a:lnTo>
                    <a:pt x="235" y="326"/>
                  </a:lnTo>
                  <a:lnTo>
                    <a:pt x="224" y="340"/>
                  </a:lnTo>
                  <a:lnTo>
                    <a:pt x="224" y="340"/>
                  </a:lnTo>
                  <a:lnTo>
                    <a:pt x="221" y="344"/>
                  </a:lnTo>
                  <a:lnTo>
                    <a:pt x="221" y="345"/>
                  </a:lnTo>
                  <a:lnTo>
                    <a:pt x="223" y="348"/>
                  </a:lnTo>
                  <a:lnTo>
                    <a:pt x="225" y="349"/>
                  </a:lnTo>
                  <a:lnTo>
                    <a:pt x="233" y="350"/>
                  </a:lnTo>
                  <a:lnTo>
                    <a:pt x="242" y="351"/>
                  </a:lnTo>
                  <a:lnTo>
                    <a:pt x="242" y="351"/>
                  </a:lnTo>
                  <a:close/>
                  <a:moveTo>
                    <a:pt x="559" y="404"/>
                  </a:moveTo>
                  <a:lnTo>
                    <a:pt x="559" y="404"/>
                  </a:lnTo>
                  <a:lnTo>
                    <a:pt x="560" y="404"/>
                  </a:lnTo>
                  <a:lnTo>
                    <a:pt x="563" y="404"/>
                  </a:lnTo>
                  <a:lnTo>
                    <a:pt x="571" y="406"/>
                  </a:lnTo>
                  <a:lnTo>
                    <a:pt x="576" y="407"/>
                  </a:lnTo>
                  <a:lnTo>
                    <a:pt x="578" y="406"/>
                  </a:lnTo>
                  <a:lnTo>
                    <a:pt x="579" y="404"/>
                  </a:lnTo>
                  <a:lnTo>
                    <a:pt x="579" y="404"/>
                  </a:lnTo>
                  <a:lnTo>
                    <a:pt x="578" y="400"/>
                  </a:lnTo>
                  <a:lnTo>
                    <a:pt x="577" y="397"/>
                  </a:lnTo>
                  <a:lnTo>
                    <a:pt x="569" y="392"/>
                  </a:lnTo>
                  <a:lnTo>
                    <a:pt x="560" y="388"/>
                  </a:lnTo>
                  <a:lnTo>
                    <a:pt x="554" y="384"/>
                  </a:lnTo>
                  <a:lnTo>
                    <a:pt x="554" y="384"/>
                  </a:lnTo>
                  <a:lnTo>
                    <a:pt x="549" y="382"/>
                  </a:lnTo>
                  <a:lnTo>
                    <a:pt x="544" y="381"/>
                  </a:lnTo>
                  <a:lnTo>
                    <a:pt x="539" y="378"/>
                  </a:lnTo>
                  <a:lnTo>
                    <a:pt x="531" y="373"/>
                  </a:lnTo>
                  <a:lnTo>
                    <a:pt x="531" y="373"/>
                  </a:lnTo>
                  <a:lnTo>
                    <a:pt x="527" y="369"/>
                  </a:lnTo>
                  <a:lnTo>
                    <a:pt x="526" y="367"/>
                  </a:lnTo>
                  <a:lnTo>
                    <a:pt x="526" y="364"/>
                  </a:lnTo>
                  <a:lnTo>
                    <a:pt x="527" y="362"/>
                  </a:lnTo>
                  <a:lnTo>
                    <a:pt x="529" y="358"/>
                  </a:lnTo>
                  <a:lnTo>
                    <a:pt x="527" y="355"/>
                  </a:lnTo>
                  <a:lnTo>
                    <a:pt x="525" y="353"/>
                  </a:lnTo>
                  <a:lnTo>
                    <a:pt x="525" y="353"/>
                  </a:lnTo>
                  <a:lnTo>
                    <a:pt x="522" y="349"/>
                  </a:lnTo>
                  <a:lnTo>
                    <a:pt x="520" y="345"/>
                  </a:lnTo>
                  <a:lnTo>
                    <a:pt x="517" y="336"/>
                  </a:lnTo>
                  <a:lnTo>
                    <a:pt x="516" y="331"/>
                  </a:lnTo>
                  <a:lnTo>
                    <a:pt x="516" y="327"/>
                  </a:lnTo>
                  <a:lnTo>
                    <a:pt x="517" y="323"/>
                  </a:lnTo>
                  <a:lnTo>
                    <a:pt x="520" y="320"/>
                  </a:lnTo>
                  <a:lnTo>
                    <a:pt x="520" y="320"/>
                  </a:lnTo>
                  <a:lnTo>
                    <a:pt x="524" y="315"/>
                  </a:lnTo>
                  <a:lnTo>
                    <a:pt x="527" y="310"/>
                  </a:lnTo>
                  <a:lnTo>
                    <a:pt x="527" y="307"/>
                  </a:lnTo>
                  <a:lnTo>
                    <a:pt x="527" y="304"/>
                  </a:lnTo>
                  <a:lnTo>
                    <a:pt x="525" y="302"/>
                  </a:lnTo>
                  <a:lnTo>
                    <a:pt x="521" y="299"/>
                  </a:lnTo>
                  <a:lnTo>
                    <a:pt x="521" y="299"/>
                  </a:lnTo>
                  <a:lnTo>
                    <a:pt x="517" y="299"/>
                  </a:lnTo>
                  <a:lnTo>
                    <a:pt x="512" y="298"/>
                  </a:lnTo>
                  <a:lnTo>
                    <a:pt x="502" y="301"/>
                  </a:lnTo>
                  <a:lnTo>
                    <a:pt x="496" y="303"/>
                  </a:lnTo>
                  <a:lnTo>
                    <a:pt x="493" y="304"/>
                  </a:lnTo>
                  <a:lnTo>
                    <a:pt x="493" y="306"/>
                  </a:lnTo>
                  <a:lnTo>
                    <a:pt x="493" y="306"/>
                  </a:lnTo>
                  <a:lnTo>
                    <a:pt x="503" y="313"/>
                  </a:lnTo>
                  <a:lnTo>
                    <a:pt x="508" y="318"/>
                  </a:lnTo>
                  <a:lnTo>
                    <a:pt x="511" y="320"/>
                  </a:lnTo>
                  <a:lnTo>
                    <a:pt x="511" y="321"/>
                  </a:lnTo>
                  <a:lnTo>
                    <a:pt x="511" y="321"/>
                  </a:lnTo>
                  <a:lnTo>
                    <a:pt x="511" y="322"/>
                  </a:lnTo>
                  <a:lnTo>
                    <a:pt x="508" y="321"/>
                  </a:lnTo>
                  <a:lnTo>
                    <a:pt x="503" y="318"/>
                  </a:lnTo>
                  <a:lnTo>
                    <a:pt x="497" y="315"/>
                  </a:lnTo>
                  <a:lnTo>
                    <a:pt x="494" y="313"/>
                  </a:lnTo>
                  <a:lnTo>
                    <a:pt x="492" y="313"/>
                  </a:lnTo>
                  <a:lnTo>
                    <a:pt x="492" y="313"/>
                  </a:lnTo>
                  <a:lnTo>
                    <a:pt x="489" y="315"/>
                  </a:lnTo>
                  <a:lnTo>
                    <a:pt x="488" y="315"/>
                  </a:lnTo>
                  <a:lnTo>
                    <a:pt x="484" y="312"/>
                  </a:lnTo>
                  <a:lnTo>
                    <a:pt x="480" y="312"/>
                  </a:lnTo>
                  <a:lnTo>
                    <a:pt x="478" y="312"/>
                  </a:lnTo>
                  <a:lnTo>
                    <a:pt x="477" y="313"/>
                  </a:lnTo>
                  <a:lnTo>
                    <a:pt x="477" y="313"/>
                  </a:lnTo>
                  <a:lnTo>
                    <a:pt x="475" y="317"/>
                  </a:lnTo>
                  <a:lnTo>
                    <a:pt x="475" y="321"/>
                  </a:lnTo>
                  <a:lnTo>
                    <a:pt x="478" y="331"/>
                  </a:lnTo>
                  <a:lnTo>
                    <a:pt x="482" y="341"/>
                  </a:lnTo>
                  <a:lnTo>
                    <a:pt x="485" y="349"/>
                  </a:lnTo>
                  <a:lnTo>
                    <a:pt x="485" y="349"/>
                  </a:lnTo>
                  <a:lnTo>
                    <a:pt x="487" y="351"/>
                  </a:lnTo>
                  <a:lnTo>
                    <a:pt x="487" y="353"/>
                  </a:lnTo>
                  <a:lnTo>
                    <a:pt x="484" y="354"/>
                  </a:lnTo>
                  <a:lnTo>
                    <a:pt x="477" y="357"/>
                  </a:lnTo>
                  <a:lnTo>
                    <a:pt x="477" y="357"/>
                  </a:lnTo>
                  <a:lnTo>
                    <a:pt x="475" y="357"/>
                  </a:lnTo>
                  <a:lnTo>
                    <a:pt x="474" y="354"/>
                  </a:lnTo>
                  <a:lnTo>
                    <a:pt x="472" y="348"/>
                  </a:lnTo>
                  <a:lnTo>
                    <a:pt x="469" y="339"/>
                  </a:lnTo>
                  <a:lnTo>
                    <a:pt x="466" y="331"/>
                  </a:lnTo>
                  <a:lnTo>
                    <a:pt x="466" y="331"/>
                  </a:lnTo>
                  <a:lnTo>
                    <a:pt x="460" y="326"/>
                  </a:lnTo>
                  <a:lnTo>
                    <a:pt x="451" y="322"/>
                  </a:lnTo>
                  <a:lnTo>
                    <a:pt x="444" y="320"/>
                  </a:lnTo>
                  <a:lnTo>
                    <a:pt x="441" y="320"/>
                  </a:lnTo>
                  <a:lnTo>
                    <a:pt x="440" y="321"/>
                  </a:lnTo>
                  <a:lnTo>
                    <a:pt x="440" y="321"/>
                  </a:lnTo>
                  <a:lnTo>
                    <a:pt x="440" y="323"/>
                  </a:lnTo>
                  <a:lnTo>
                    <a:pt x="441" y="325"/>
                  </a:lnTo>
                  <a:lnTo>
                    <a:pt x="445" y="327"/>
                  </a:lnTo>
                  <a:lnTo>
                    <a:pt x="449" y="330"/>
                  </a:lnTo>
                  <a:lnTo>
                    <a:pt x="450" y="331"/>
                  </a:lnTo>
                  <a:lnTo>
                    <a:pt x="450" y="334"/>
                  </a:lnTo>
                  <a:lnTo>
                    <a:pt x="450" y="334"/>
                  </a:lnTo>
                  <a:lnTo>
                    <a:pt x="449" y="335"/>
                  </a:lnTo>
                  <a:lnTo>
                    <a:pt x="447" y="336"/>
                  </a:lnTo>
                  <a:lnTo>
                    <a:pt x="444" y="335"/>
                  </a:lnTo>
                  <a:lnTo>
                    <a:pt x="438" y="334"/>
                  </a:lnTo>
                  <a:lnTo>
                    <a:pt x="436" y="334"/>
                  </a:lnTo>
                  <a:lnTo>
                    <a:pt x="433" y="335"/>
                  </a:lnTo>
                  <a:lnTo>
                    <a:pt x="433" y="335"/>
                  </a:lnTo>
                  <a:lnTo>
                    <a:pt x="430" y="337"/>
                  </a:lnTo>
                  <a:lnTo>
                    <a:pt x="428" y="337"/>
                  </a:lnTo>
                  <a:lnTo>
                    <a:pt x="428" y="335"/>
                  </a:lnTo>
                  <a:lnTo>
                    <a:pt x="430" y="331"/>
                  </a:lnTo>
                  <a:lnTo>
                    <a:pt x="430" y="331"/>
                  </a:lnTo>
                  <a:lnTo>
                    <a:pt x="430" y="329"/>
                  </a:lnTo>
                  <a:lnTo>
                    <a:pt x="428" y="327"/>
                  </a:lnTo>
                  <a:lnTo>
                    <a:pt x="423" y="323"/>
                  </a:lnTo>
                  <a:lnTo>
                    <a:pt x="416" y="321"/>
                  </a:lnTo>
                  <a:lnTo>
                    <a:pt x="407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9" y="325"/>
                  </a:lnTo>
                  <a:lnTo>
                    <a:pt x="398" y="326"/>
                  </a:lnTo>
                  <a:lnTo>
                    <a:pt x="398" y="330"/>
                  </a:lnTo>
                  <a:lnTo>
                    <a:pt x="398" y="332"/>
                  </a:lnTo>
                  <a:lnTo>
                    <a:pt x="397" y="334"/>
                  </a:lnTo>
                  <a:lnTo>
                    <a:pt x="397" y="334"/>
                  </a:lnTo>
                  <a:lnTo>
                    <a:pt x="395" y="335"/>
                  </a:lnTo>
                  <a:lnTo>
                    <a:pt x="392" y="335"/>
                  </a:lnTo>
                  <a:lnTo>
                    <a:pt x="385" y="334"/>
                  </a:lnTo>
                  <a:lnTo>
                    <a:pt x="383" y="332"/>
                  </a:lnTo>
                  <a:lnTo>
                    <a:pt x="383" y="331"/>
                  </a:lnTo>
                  <a:lnTo>
                    <a:pt x="383" y="330"/>
                  </a:lnTo>
                  <a:lnTo>
                    <a:pt x="386" y="329"/>
                  </a:lnTo>
                  <a:lnTo>
                    <a:pt x="386" y="329"/>
                  </a:lnTo>
                  <a:lnTo>
                    <a:pt x="390" y="329"/>
                  </a:lnTo>
                  <a:lnTo>
                    <a:pt x="393" y="326"/>
                  </a:lnTo>
                  <a:lnTo>
                    <a:pt x="393" y="325"/>
                  </a:lnTo>
                  <a:lnTo>
                    <a:pt x="394" y="322"/>
                  </a:lnTo>
                  <a:lnTo>
                    <a:pt x="392" y="317"/>
                  </a:lnTo>
                  <a:lnTo>
                    <a:pt x="389" y="312"/>
                  </a:lnTo>
                  <a:lnTo>
                    <a:pt x="389" y="312"/>
                  </a:lnTo>
                  <a:lnTo>
                    <a:pt x="386" y="311"/>
                  </a:lnTo>
                  <a:lnTo>
                    <a:pt x="384" y="310"/>
                  </a:lnTo>
                  <a:lnTo>
                    <a:pt x="376" y="312"/>
                  </a:lnTo>
                  <a:lnTo>
                    <a:pt x="352" y="321"/>
                  </a:lnTo>
                  <a:lnTo>
                    <a:pt x="352" y="321"/>
                  </a:lnTo>
                  <a:lnTo>
                    <a:pt x="339" y="326"/>
                  </a:lnTo>
                  <a:lnTo>
                    <a:pt x="331" y="331"/>
                  </a:lnTo>
                  <a:lnTo>
                    <a:pt x="327" y="335"/>
                  </a:lnTo>
                  <a:lnTo>
                    <a:pt x="326" y="335"/>
                  </a:lnTo>
                  <a:lnTo>
                    <a:pt x="327" y="336"/>
                  </a:lnTo>
                  <a:lnTo>
                    <a:pt x="327" y="336"/>
                  </a:lnTo>
                  <a:lnTo>
                    <a:pt x="328" y="337"/>
                  </a:lnTo>
                  <a:lnTo>
                    <a:pt x="328" y="339"/>
                  </a:lnTo>
                  <a:lnTo>
                    <a:pt x="327" y="343"/>
                  </a:lnTo>
                  <a:lnTo>
                    <a:pt x="322" y="346"/>
                  </a:lnTo>
                  <a:lnTo>
                    <a:pt x="322" y="346"/>
                  </a:lnTo>
                  <a:lnTo>
                    <a:pt x="320" y="349"/>
                  </a:lnTo>
                  <a:lnTo>
                    <a:pt x="319" y="351"/>
                  </a:lnTo>
                  <a:lnTo>
                    <a:pt x="319" y="353"/>
                  </a:lnTo>
                  <a:lnTo>
                    <a:pt x="320" y="355"/>
                  </a:lnTo>
                  <a:lnTo>
                    <a:pt x="324" y="358"/>
                  </a:lnTo>
                  <a:lnTo>
                    <a:pt x="329" y="358"/>
                  </a:lnTo>
                  <a:lnTo>
                    <a:pt x="329" y="358"/>
                  </a:lnTo>
                  <a:lnTo>
                    <a:pt x="332" y="359"/>
                  </a:lnTo>
                  <a:lnTo>
                    <a:pt x="333" y="362"/>
                  </a:lnTo>
                  <a:lnTo>
                    <a:pt x="333" y="364"/>
                  </a:lnTo>
                  <a:lnTo>
                    <a:pt x="333" y="364"/>
                  </a:lnTo>
                  <a:lnTo>
                    <a:pt x="334" y="365"/>
                  </a:lnTo>
                  <a:lnTo>
                    <a:pt x="334" y="365"/>
                  </a:lnTo>
                  <a:lnTo>
                    <a:pt x="341" y="364"/>
                  </a:lnTo>
                  <a:lnTo>
                    <a:pt x="351" y="362"/>
                  </a:lnTo>
                  <a:lnTo>
                    <a:pt x="361" y="360"/>
                  </a:lnTo>
                  <a:lnTo>
                    <a:pt x="365" y="360"/>
                  </a:lnTo>
                  <a:lnTo>
                    <a:pt x="369" y="360"/>
                  </a:lnTo>
                  <a:lnTo>
                    <a:pt x="369" y="360"/>
                  </a:lnTo>
                  <a:lnTo>
                    <a:pt x="369" y="362"/>
                  </a:lnTo>
                  <a:lnTo>
                    <a:pt x="369" y="363"/>
                  </a:lnTo>
                  <a:lnTo>
                    <a:pt x="365" y="364"/>
                  </a:lnTo>
                  <a:lnTo>
                    <a:pt x="352" y="367"/>
                  </a:lnTo>
                  <a:lnTo>
                    <a:pt x="338" y="370"/>
                  </a:lnTo>
                  <a:lnTo>
                    <a:pt x="333" y="373"/>
                  </a:lnTo>
                  <a:lnTo>
                    <a:pt x="332" y="374"/>
                  </a:lnTo>
                  <a:lnTo>
                    <a:pt x="331" y="376"/>
                  </a:lnTo>
                  <a:lnTo>
                    <a:pt x="331" y="376"/>
                  </a:lnTo>
                  <a:lnTo>
                    <a:pt x="332" y="378"/>
                  </a:lnTo>
                  <a:lnTo>
                    <a:pt x="334" y="381"/>
                  </a:lnTo>
                  <a:lnTo>
                    <a:pt x="339" y="382"/>
                  </a:lnTo>
                  <a:lnTo>
                    <a:pt x="346" y="384"/>
                  </a:lnTo>
                  <a:lnTo>
                    <a:pt x="359" y="386"/>
                  </a:lnTo>
                  <a:lnTo>
                    <a:pt x="372" y="384"/>
                  </a:lnTo>
                  <a:lnTo>
                    <a:pt x="372" y="384"/>
                  </a:lnTo>
                  <a:lnTo>
                    <a:pt x="380" y="383"/>
                  </a:lnTo>
                  <a:lnTo>
                    <a:pt x="388" y="383"/>
                  </a:lnTo>
                  <a:lnTo>
                    <a:pt x="404" y="384"/>
                  </a:lnTo>
                  <a:lnTo>
                    <a:pt x="417" y="388"/>
                  </a:lnTo>
                  <a:lnTo>
                    <a:pt x="421" y="390"/>
                  </a:lnTo>
                  <a:lnTo>
                    <a:pt x="422" y="391"/>
                  </a:lnTo>
                  <a:lnTo>
                    <a:pt x="422" y="391"/>
                  </a:lnTo>
                  <a:lnTo>
                    <a:pt x="421" y="393"/>
                  </a:lnTo>
                  <a:lnTo>
                    <a:pt x="418" y="393"/>
                  </a:lnTo>
                  <a:lnTo>
                    <a:pt x="409" y="395"/>
                  </a:lnTo>
                  <a:lnTo>
                    <a:pt x="385" y="393"/>
                  </a:lnTo>
                  <a:lnTo>
                    <a:pt x="385" y="393"/>
                  </a:lnTo>
                  <a:lnTo>
                    <a:pt x="371" y="395"/>
                  </a:lnTo>
                  <a:lnTo>
                    <a:pt x="357" y="396"/>
                  </a:lnTo>
                  <a:lnTo>
                    <a:pt x="347" y="400"/>
                  </a:lnTo>
                  <a:lnTo>
                    <a:pt x="343" y="401"/>
                  </a:lnTo>
                  <a:lnTo>
                    <a:pt x="343" y="404"/>
                  </a:lnTo>
                  <a:lnTo>
                    <a:pt x="343" y="404"/>
                  </a:lnTo>
                  <a:lnTo>
                    <a:pt x="345" y="407"/>
                  </a:lnTo>
                  <a:lnTo>
                    <a:pt x="347" y="410"/>
                  </a:lnTo>
                  <a:lnTo>
                    <a:pt x="362" y="416"/>
                  </a:lnTo>
                  <a:lnTo>
                    <a:pt x="362" y="416"/>
                  </a:lnTo>
                  <a:lnTo>
                    <a:pt x="369" y="419"/>
                  </a:lnTo>
                  <a:lnTo>
                    <a:pt x="375" y="420"/>
                  </a:lnTo>
                  <a:lnTo>
                    <a:pt x="385" y="419"/>
                  </a:lnTo>
                  <a:lnTo>
                    <a:pt x="390" y="419"/>
                  </a:lnTo>
                  <a:lnTo>
                    <a:pt x="393" y="419"/>
                  </a:lnTo>
                  <a:lnTo>
                    <a:pt x="395" y="420"/>
                  </a:lnTo>
                  <a:lnTo>
                    <a:pt x="395" y="424"/>
                  </a:lnTo>
                  <a:lnTo>
                    <a:pt x="395" y="424"/>
                  </a:lnTo>
                  <a:lnTo>
                    <a:pt x="395" y="428"/>
                  </a:lnTo>
                  <a:lnTo>
                    <a:pt x="397" y="430"/>
                  </a:lnTo>
                  <a:lnTo>
                    <a:pt x="399" y="433"/>
                  </a:lnTo>
                  <a:lnTo>
                    <a:pt x="403" y="434"/>
                  </a:lnTo>
                  <a:lnTo>
                    <a:pt x="412" y="437"/>
                  </a:lnTo>
                  <a:lnTo>
                    <a:pt x="427" y="438"/>
                  </a:lnTo>
                  <a:lnTo>
                    <a:pt x="427" y="438"/>
                  </a:lnTo>
                  <a:lnTo>
                    <a:pt x="435" y="438"/>
                  </a:lnTo>
                  <a:lnTo>
                    <a:pt x="441" y="437"/>
                  </a:lnTo>
                  <a:lnTo>
                    <a:pt x="452" y="433"/>
                  </a:lnTo>
                  <a:lnTo>
                    <a:pt x="461" y="429"/>
                  </a:lnTo>
                  <a:lnTo>
                    <a:pt x="466" y="429"/>
                  </a:lnTo>
                  <a:lnTo>
                    <a:pt x="470" y="428"/>
                  </a:lnTo>
                  <a:lnTo>
                    <a:pt x="470" y="428"/>
                  </a:lnTo>
                  <a:lnTo>
                    <a:pt x="477" y="428"/>
                  </a:lnTo>
                  <a:lnTo>
                    <a:pt x="483" y="426"/>
                  </a:lnTo>
                  <a:lnTo>
                    <a:pt x="487" y="424"/>
                  </a:lnTo>
                  <a:lnTo>
                    <a:pt x="491" y="419"/>
                  </a:lnTo>
                  <a:lnTo>
                    <a:pt x="491" y="419"/>
                  </a:lnTo>
                  <a:lnTo>
                    <a:pt x="494" y="416"/>
                  </a:lnTo>
                  <a:lnTo>
                    <a:pt x="498" y="415"/>
                  </a:lnTo>
                  <a:lnTo>
                    <a:pt x="501" y="417"/>
                  </a:lnTo>
                  <a:lnTo>
                    <a:pt x="502" y="420"/>
                  </a:lnTo>
                  <a:lnTo>
                    <a:pt x="502" y="420"/>
                  </a:lnTo>
                  <a:lnTo>
                    <a:pt x="503" y="421"/>
                  </a:lnTo>
                  <a:lnTo>
                    <a:pt x="505" y="423"/>
                  </a:lnTo>
                  <a:lnTo>
                    <a:pt x="510" y="424"/>
                  </a:lnTo>
                  <a:lnTo>
                    <a:pt x="516" y="424"/>
                  </a:lnTo>
                  <a:lnTo>
                    <a:pt x="520" y="426"/>
                  </a:lnTo>
                  <a:lnTo>
                    <a:pt x="520" y="426"/>
                  </a:lnTo>
                  <a:lnTo>
                    <a:pt x="524" y="429"/>
                  </a:lnTo>
                  <a:lnTo>
                    <a:pt x="529" y="430"/>
                  </a:lnTo>
                  <a:lnTo>
                    <a:pt x="535" y="431"/>
                  </a:lnTo>
                  <a:lnTo>
                    <a:pt x="541" y="431"/>
                  </a:lnTo>
                  <a:lnTo>
                    <a:pt x="555" y="430"/>
                  </a:lnTo>
                  <a:lnTo>
                    <a:pt x="565" y="426"/>
                  </a:lnTo>
                  <a:lnTo>
                    <a:pt x="565" y="426"/>
                  </a:lnTo>
                  <a:lnTo>
                    <a:pt x="568" y="425"/>
                  </a:lnTo>
                  <a:lnTo>
                    <a:pt x="569" y="421"/>
                  </a:lnTo>
                  <a:lnTo>
                    <a:pt x="568" y="419"/>
                  </a:lnTo>
                  <a:lnTo>
                    <a:pt x="567" y="416"/>
                  </a:lnTo>
                  <a:lnTo>
                    <a:pt x="563" y="414"/>
                  </a:lnTo>
                  <a:lnTo>
                    <a:pt x="560" y="412"/>
                  </a:lnTo>
                  <a:lnTo>
                    <a:pt x="558" y="412"/>
                  </a:lnTo>
                  <a:lnTo>
                    <a:pt x="555" y="414"/>
                  </a:lnTo>
                  <a:lnTo>
                    <a:pt x="555" y="414"/>
                  </a:lnTo>
                  <a:lnTo>
                    <a:pt x="551" y="417"/>
                  </a:lnTo>
                  <a:lnTo>
                    <a:pt x="549" y="417"/>
                  </a:lnTo>
                  <a:lnTo>
                    <a:pt x="546" y="416"/>
                  </a:lnTo>
                  <a:lnTo>
                    <a:pt x="545" y="414"/>
                  </a:lnTo>
                  <a:lnTo>
                    <a:pt x="545" y="414"/>
                  </a:lnTo>
                  <a:lnTo>
                    <a:pt x="545" y="412"/>
                  </a:lnTo>
                  <a:lnTo>
                    <a:pt x="546" y="411"/>
                  </a:lnTo>
                  <a:lnTo>
                    <a:pt x="550" y="410"/>
                  </a:lnTo>
                  <a:lnTo>
                    <a:pt x="555" y="407"/>
                  </a:lnTo>
                  <a:lnTo>
                    <a:pt x="559" y="404"/>
                  </a:lnTo>
                  <a:lnTo>
                    <a:pt x="559" y="404"/>
                  </a:lnTo>
                  <a:close/>
                  <a:moveTo>
                    <a:pt x="318" y="247"/>
                  </a:moveTo>
                  <a:lnTo>
                    <a:pt x="318" y="247"/>
                  </a:lnTo>
                  <a:lnTo>
                    <a:pt x="322" y="247"/>
                  </a:lnTo>
                  <a:lnTo>
                    <a:pt x="326" y="247"/>
                  </a:lnTo>
                  <a:lnTo>
                    <a:pt x="333" y="243"/>
                  </a:lnTo>
                  <a:lnTo>
                    <a:pt x="338" y="238"/>
                  </a:lnTo>
                  <a:lnTo>
                    <a:pt x="339" y="236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39" y="232"/>
                  </a:lnTo>
                  <a:lnTo>
                    <a:pt x="338" y="232"/>
                  </a:lnTo>
                  <a:lnTo>
                    <a:pt x="336" y="233"/>
                  </a:lnTo>
                  <a:lnTo>
                    <a:pt x="327" y="238"/>
                  </a:lnTo>
                  <a:lnTo>
                    <a:pt x="319" y="245"/>
                  </a:lnTo>
                  <a:lnTo>
                    <a:pt x="317" y="247"/>
                  </a:lnTo>
                  <a:lnTo>
                    <a:pt x="317" y="247"/>
                  </a:lnTo>
                  <a:lnTo>
                    <a:pt x="318" y="247"/>
                  </a:lnTo>
                  <a:lnTo>
                    <a:pt x="318" y="247"/>
                  </a:lnTo>
                  <a:close/>
                  <a:moveTo>
                    <a:pt x="265" y="229"/>
                  </a:moveTo>
                  <a:lnTo>
                    <a:pt x="265" y="229"/>
                  </a:lnTo>
                  <a:lnTo>
                    <a:pt x="266" y="231"/>
                  </a:lnTo>
                  <a:lnTo>
                    <a:pt x="267" y="232"/>
                  </a:lnTo>
                  <a:lnTo>
                    <a:pt x="267" y="236"/>
                  </a:lnTo>
                  <a:lnTo>
                    <a:pt x="267" y="238"/>
                  </a:lnTo>
                  <a:lnTo>
                    <a:pt x="268" y="238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76" y="236"/>
                  </a:lnTo>
                  <a:lnTo>
                    <a:pt x="280" y="236"/>
                  </a:lnTo>
                  <a:lnTo>
                    <a:pt x="280" y="236"/>
                  </a:lnTo>
                  <a:lnTo>
                    <a:pt x="285" y="237"/>
                  </a:lnTo>
                  <a:lnTo>
                    <a:pt x="287" y="235"/>
                  </a:lnTo>
                  <a:lnTo>
                    <a:pt x="291" y="229"/>
                  </a:lnTo>
                  <a:lnTo>
                    <a:pt x="291" y="229"/>
                  </a:lnTo>
                  <a:lnTo>
                    <a:pt x="292" y="229"/>
                  </a:lnTo>
                  <a:lnTo>
                    <a:pt x="294" y="229"/>
                  </a:lnTo>
                  <a:lnTo>
                    <a:pt x="295" y="233"/>
                  </a:lnTo>
                  <a:lnTo>
                    <a:pt x="298" y="238"/>
                  </a:lnTo>
                  <a:lnTo>
                    <a:pt x="299" y="240"/>
                  </a:lnTo>
                  <a:lnTo>
                    <a:pt x="301" y="241"/>
                  </a:lnTo>
                  <a:lnTo>
                    <a:pt x="301" y="241"/>
                  </a:lnTo>
                  <a:lnTo>
                    <a:pt x="304" y="240"/>
                  </a:lnTo>
                  <a:lnTo>
                    <a:pt x="305" y="238"/>
                  </a:lnTo>
                  <a:lnTo>
                    <a:pt x="308" y="233"/>
                  </a:lnTo>
                  <a:lnTo>
                    <a:pt x="310" y="229"/>
                  </a:lnTo>
                  <a:lnTo>
                    <a:pt x="312" y="229"/>
                  </a:lnTo>
                  <a:lnTo>
                    <a:pt x="314" y="229"/>
                  </a:lnTo>
                  <a:lnTo>
                    <a:pt x="314" y="229"/>
                  </a:lnTo>
                  <a:lnTo>
                    <a:pt x="318" y="232"/>
                  </a:lnTo>
                  <a:lnTo>
                    <a:pt x="320" y="231"/>
                  </a:lnTo>
                  <a:lnTo>
                    <a:pt x="322" y="227"/>
                  </a:lnTo>
                  <a:lnTo>
                    <a:pt x="323" y="223"/>
                  </a:lnTo>
                  <a:lnTo>
                    <a:pt x="323" y="223"/>
                  </a:lnTo>
                  <a:lnTo>
                    <a:pt x="326" y="215"/>
                  </a:lnTo>
                  <a:lnTo>
                    <a:pt x="328" y="212"/>
                  </a:lnTo>
                  <a:lnTo>
                    <a:pt x="332" y="210"/>
                  </a:lnTo>
                  <a:lnTo>
                    <a:pt x="332" y="210"/>
                  </a:lnTo>
                  <a:lnTo>
                    <a:pt x="333" y="210"/>
                  </a:lnTo>
                  <a:lnTo>
                    <a:pt x="334" y="210"/>
                  </a:lnTo>
                  <a:lnTo>
                    <a:pt x="336" y="214"/>
                  </a:lnTo>
                  <a:lnTo>
                    <a:pt x="334" y="218"/>
                  </a:lnTo>
                  <a:lnTo>
                    <a:pt x="336" y="223"/>
                  </a:lnTo>
                  <a:lnTo>
                    <a:pt x="336" y="223"/>
                  </a:lnTo>
                  <a:lnTo>
                    <a:pt x="338" y="226"/>
                  </a:lnTo>
                  <a:lnTo>
                    <a:pt x="339" y="227"/>
                  </a:lnTo>
                  <a:lnTo>
                    <a:pt x="342" y="227"/>
                  </a:lnTo>
                  <a:lnTo>
                    <a:pt x="345" y="226"/>
                  </a:lnTo>
                  <a:lnTo>
                    <a:pt x="347" y="223"/>
                  </a:lnTo>
                  <a:lnTo>
                    <a:pt x="350" y="219"/>
                  </a:lnTo>
                  <a:lnTo>
                    <a:pt x="350" y="219"/>
                  </a:lnTo>
                  <a:lnTo>
                    <a:pt x="350" y="219"/>
                  </a:lnTo>
                  <a:lnTo>
                    <a:pt x="351" y="218"/>
                  </a:lnTo>
                  <a:lnTo>
                    <a:pt x="356" y="217"/>
                  </a:lnTo>
                  <a:lnTo>
                    <a:pt x="360" y="217"/>
                  </a:lnTo>
                  <a:lnTo>
                    <a:pt x="361" y="215"/>
                  </a:lnTo>
                  <a:lnTo>
                    <a:pt x="361" y="214"/>
                  </a:lnTo>
                  <a:lnTo>
                    <a:pt x="361" y="214"/>
                  </a:lnTo>
                  <a:lnTo>
                    <a:pt x="361" y="212"/>
                  </a:lnTo>
                  <a:lnTo>
                    <a:pt x="362" y="209"/>
                  </a:lnTo>
                  <a:lnTo>
                    <a:pt x="362" y="207"/>
                  </a:lnTo>
                  <a:lnTo>
                    <a:pt x="361" y="203"/>
                  </a:lnTo>
                  <a:lnTo>
                    <a:pt x="361" y="203"/>
                  </a:lnTo>
                  <a:lnTo>
                    <a:pt x="360" y="202"/>
                  </a:lnTo>
                  <a:lnTo>
                    <a:pt x="360" y="200"/>
                  </a:lnTo>
                  <a:lnTo>
                    <a:pt x="362" y="199"/>
                  </a:lnTo>
                  <a:lnTo>
                    <a:pt x="366" y="198"/>
                  </a:lnTo>
                  <a:lnTo>
                    <a:pt x="370" y="195"/>
                  </a:lnTo>
                  <a:lnTo>
                    <a:pt x="370" y="195"/>
                  </a:lnTo>
                  <a:lnTo>
                    <a:pt x="370" y="195"/>
                  </a:lnTo>
                  <a:lnTo>
                    <a:pt x="370" y="194"/>
                  </a:lnTo>
                  <a:lnTo>
                    <a:pt x="367" y="193"/>
                  </a:lnTo>
                  <a:lnTo>
                    <a:pt x="364" y="193"/>
                  </a:lnTo>
                  <a:lnTo>
                    <a:pt x="359" y="189"/>
                  </a:lnTo>
                  <a:lnTo>
                    <a:pt x="359" y="189"/>
                  </a:lnTo>
                  <a:lnTo>
                    <a:pt x="356" y="188"/>
                  </a:lnTo>
                  <a:lnTo>
                    <a:pt x="355" y="188"/>
                  </a:lnTo>
                  <a:lnTo>
                    <a:pt x="352" y="188"/>
                  </a:lnTo>
                  <a:lnTo>
                    <a:pt x="351" y="189"/>
                  </a:lnTo>
                  <a:lnTo>
                    <a:pt x="350" y="191"/>
                  </a:lnTo>
                  <a:lnTo>
                    <a:pt x="350" y="195"/>
                  </a:lnTo>
                  <a:lnTo>
                    <a:pt x="350" y="195"/>
                  </a:lnTo>
                  <a:lnTo>
                    <a:pt x="348" y="196"/>
                  </a:lnTo>
                  <a:lnTo>
                    <a:pt x="347" y="196"/>
                  </a:lnTo>
                  <a:lnTo>
                    <a:pt x="342" y="196"/>
                  </a:lnTo>
                  <a:lnTo>
                    <a:pt x="331" y="193"/>
                  </a:lnTo>
                  <a:lnTo>
                    <a:pt x="331" y="193"/>
                  </a:lnTo>
                  <a:lnTo>
                    <a:pt x="328" y="193"/>
                  </a:lnTo>
                  <a:lnTo>
                    <a:pt x="324" y="194"/>
                  </a:lnTo>
                  <a:lnTo>
                    <a:pt x="318" y="196"/>
                  </a:lnTo>
                  <a:lnTo>
                    <a:pt x="312" y="202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298" y="210"/>
                  </a:lnTo>
                  <a:lnTo>
                    <a:pt x="294" y="215"/>
                  </a:lnTo>
                  <a:lnTo>
                    <a:pt x="290" y="219"/>
                  </a:lnTo>
                  <a:lnTo>
                    <a:pt x="287" y="219"/>
                  </a:lnTo>
                  <a:lnTo>
                    <a:pt x="284" y="219"/>
                  </a:lnTo>
                  <a:lnTo>
                    <a:pt x="284" y="219"/>
                  </a:lnTo>
                  <a:lnTo>
                    <a:pt x="276" y="221"/>
                  </a:lnTo>
                  <a:lnTo>
                    <a:pt x="270" y="224"/>
                  </a:lnTo>
                  <a:lnTo>
                    <a:pt x="265" y="227"/>
                  </a:lnTo>
                  <a:lnTo>
                    <a:pt x="265" y="229"/>
                  </a:lnTo>
                  <a:lnTo>
                    <a:pt x="265" y="229"/>
                  </a:lnTo>
                  <a:lnTo>
                    <a:pt x="265" y="229"/>
                  </a:lnTo>
                  <a:close/>
                  <a:moveTo>
                    <a:pt x="364" y="227"/>
                  </a:moveTo>
                  <a:lnTo>
                    <a:pt x="364" y="227"/>
                  </a:lnTo>
                  <a:lnTo>
                    <a:pt x="361" y="227"/>
                  </a:lnTo>
                  <a:lnTo>
                    <a:pt x="359" y="228"/>
                  </a:lnTo>
                  <a:lnTo>
                    <a:pt x="359" y="231"/>
                  </a:lnTo>
                  <a:lnTo>
                    <a:pt x="357" y="232"/>
                  </a:lnTo>
                  <a:lnTo>
                    <a:pt x="359" y="233"/>
                  </a:lnTo>
                  <a:lnTo>
                    <a:pt x="360" y="235"/>
                  </a:lnTo>
                  <a:lnTo>
                    <a:pt x="362" y="236"/>
                  </a:lnTo>
                  <a:lnTo>
                    <a:pt x="366" y="236"/>
                  </a:lnTo>
                  <a:lnTo>
                    <a:pt x="366" y="236"/>
                  </a:lnTo>
                  <a:lnTo>
                    <a:pt x="372" y="237"/>
                  </a:lnTo>
                  <a:lnTo>
                    <a:pt x="375" y="238"/>
                  </a:lnTo>
                  <a:lnTo>
                    <a:pt x="372" y="238"/>
                  </a:lnTo>
                  <a:lnTo>
                    <a:pt x="365" y="238"/>
                  </a:lnTo>
                  <a:lnTo>
                    <a:pt x="365" y="238"/>
                  </a:lnTo>
                  <a:lnTo>
                    <a:pt x="360" y="240"/>
                  </a:lnTo>
                  <a:lnTo>
                    <a:pt x="355" y="241"/>
                  </a:lnTo>
                  <a:lnTo>
                    <a:pt x="352" y="242"/>
                  </a:lnTo>
                  <a:lnTo>
                    <a:pt x="350" y="245"/>
                  </a:lnTo>
                  <a:lnTo>
                    <a:pt x="348" y="246"/>
                  </a:lnTo>
                  <a:lnTo>
                    <a:pt x="350" y="249"/>
                  </a:lnTo>
                  <a:lnTo>
                    <a:pt x="351" y="249"/>
                  </a:lnTo>
                  <a:lnTo>
                    <a:pt x="353" y="249"/>
                  </a:lnTo>
                  <a:lnTo>
                    <a:pt x="353" y="249"/>
                  </a:lnTo>
                  <a:lnTo>
                    <a:pt x="361" y="247"/>
                  </a:lnTo>
                  <a:lnTo>
                    <a:pt x="367" y="246"/>
                  </a:lnTo>
                  <a:lnTo>
                    <a:pt x="371" y="247"/>
                  </a:lnTo>
                  <a:lnTo>
                    <a:pt x="369" y="249"/>
                  </a:lnTo>
                  <a:lnTo>
                    <a:pt x="369" y="249"/>
                  </a:lnTo>
                  <a:lnTo>
                    <a:pt x="352" y="252"/>
                  </a:lnTo>
                  <a:lnTo>
                    <a:pt x="345" y="254"/>
                  </a:lnTo>
                  <a:lnTo>
                    <a:pt x="343" y="255"/>
                  </a:lnTo>
                  <a:lnTo>
                    <a:pt x="343" y="256"/>
                  </a:lnTo>
                  <a:lnTo>
                    <a:pt x="343" y="256"/>
                  </a:lnTo>
                  <a:lnTo>
                    <a:pt x="346" y="259"/>
                  </a:lnTo>
                  <a:lnTo>
                    <a:pt x="350" y="259"/>
                  </a:lnTo>
                  <a:lnTo>
                    <a:pt x="355" y="260"/>
                  </a:lnTo>
                  <a:lnTo>
                    <a:pt x="361" y="261"/>
                  </a:lnTo>
                  <a:lnTo>
                    <a:pt x="361" y="261"/>
                  </a:lnTo>
                  <a:lnTo>
                    <a:pt x="367" y="264"/>
                  </a:lnTo>
                  <a:lnTo>
                    <a:pt x="372" y="265"/>
                  </a:lnTo>
                  <a:lnTo>
                    <a:pt x="376" y="264"/>
                  </a:lnTo>
                  <a:lnTo>
                    <a:pt x="381" y="260"/>
                  </a:lnTo>
                  <a:lnTo>
                    <a:pt x="381" y="260"/>
                  </a:lnTo>
                  <a:lnTo>
                    <a:pt x="386" y="255"/>
                  </a:lnTo>
                  <a:lnTo>
                    <a:pt x="390" y="251"/>
                  </a:lnTo>
                  <a:lnTo>
                    <a:pt x="392" y="251"/>
                  </a:lnTo>
                  <a:lnTo>
                    <a:pt x="393" y="251"/>
                  </a:lnTo>
                  <a:lnTo>
                    <a:pt x="393" y="252"/>
                  </a:lnTo>
                  <a:lnTo>
                    <a:pt x="393" y="255"/>
                  </a:lnTo>
                  <a:lnTo>
                    <a:pt x="393" y="255"/>
                  </a:lnTo>
                  <a:lnTo>
                    <a:pt x="392" y="259"/>
                  </a:lnTo>
                  <a:lnTo>
                    <a:pt x="393" y="260"/>
                  </a:lnTo>
                  <a:lnTo>
                    <a:pt x="395" y="260"/>
                  </a:lnTo>
                  <a:lnTo>
                    <a:pt x="399" y="260"/>
                  </a:lnTo>
                  <a:lnTo>
                    <a:pt x="408" y="259"/>
                  </a:lnTo>
                  <a:lnTo>
                    <a:pt x="419" y="257"/>
                  </a:lnTo>
                  <a:lnTo>
                    <a:pt x="419" y="257"/>
                  </a:lnTo>
                  <a:lnTo>
                    <a:pt x="425" y="257"/>
                  </a:lnTo>
                  <a:lnTo>
                    <a:pt x="426" y="259"/>
                  </a:lnTo>
                  <a:lnTo>
                    <a:pt x="426" y="260"/>
                  </a:lnTo>
                  <a:lnTo>
                    <a:pt x="422" y="263"/>
                  </a:lnTo>
                  <a:lnTo>
                    <a:pt x="412" y="266"/>
                  </a:lnTo>
                  <a:lnTo>
                    <a:pt x="399" y="269"/>
                  </a:lnTo>
                  <a:lnTo>
                    <a:pt x="399" y="269"/>
                  </a:lnTo>
                  <a:lnTo>
                    <a:pt x="393" y="270"/>
                  </a:lnTo>
                  <a:lnTo>
                    <a:pt x="389" y="271"/>
                  </a:lnTo>
                  <a:lnTo>
                    <a:pt x="388" y="273"/>
                  </a:lnTo>
                  <a:lnTo>
                    <a:pt x="386" y="275"/>
                  </a:lnTo>
                  <a:lnTo>
                    <a:pt x="388" y="276"/>
                  </a:lnTo>
                  <a:lnTo>
                    <a:pt x="390" y="279"/>
                  </a:lnTo>
                  <a:lnTo>
                    <a:pt x="394" y="280"/>
                  </a:lnTo>
                  <a:lnTo>
                    <a:pt x="398" y="282"/>
                  </a:lnTo>
                  <a:lnTo>
                    <a:pt x="398" y="282"/>
                  </a:lnTo>
                  <a:lnTo>
                    <a:pt x="404" y="283"/>
                  </a:lnTo>
                  <a:lnTo>
                    <a:pt x="411" y="282"/>
                  </a:lnTo>
                  <a:lnTo>
                    <a:pt x="426" y="278"/>
                  </a:lnTo>
                  <a:lnTo>
                    <a:pt x="440" y="273"/>
                  </a:lnTo>
                  <a:lnTo>
                    <a:pt x="449" y="266"/>
                  </a:lnTo>
                  <a:lnTo>
                    <a:pt x="449" y="266"/>
                  </a:lnTo>
                  <a:lnTo>
                    <a:pt x="451" y="264"/>
                  </a:lnTo>
                  <a:lnTo>
                    <a:pt x="454" y="264"/>
                  </a:lnTo>
                  <a:lnTo>
                    <a:pt x="459" y="265"/>
                  </a:lnTo>
                  <a:lnTo>
                    <a:pt x="464" y="266"/>
                  </a:lnTo>
                  <a:lnTo>
                    <a:pt x="466" y="266"/>
                  </a:lnTo>
                  <a:lnTo>
                    <a:pt x="469" y="265"/>
                  </a:lnTo>
                  <a:lnTo>
                    <a:pt x="469" y="265"/>
                  </a:lnTo>
                  <a:lnTo>
                    <a:pt x="473" y="264"/>
                  </a:lnTo>
                  <a:lnTo>
                    <a:pt x="475" y="263"/>
                  </a:lnTo>
                  <a:lnTo>
                    <a:pt x="484" y="263"/>
                  </a:lnTo>
                  <a:lnTo>
                    <a:pt x="493" y="264"/>
                  </a:lnTo>
                  <a:lnTo>
                    <a:pt x="502" y="263"/>
                  </a:lnTo>
                  <a:lnTo>
                    <a:pt x="502" y="263"/>
                  </a:lnTo>
                  <a:lnTo>
                    <a:pt x="506" y="261"/>
                  </a:lnTo>
                  <a:lnTo>
                    <a:pt x="508" y="257"/>
                  </a:lnTo>
                  <a:lnTo>
                    <a:pt x="511" y="254"/>
                  </a:lnTo>
                  <a:lnTo>
                    <a:pt x="512" y="249"/>
                  </a:lnTo>
                  <a:lnTo>
                    <a:pt x="512" y="243"/>
                  </a:lnTo>
                  <a:lnTo>
                    <a:pt x="511" y="240"/>
                  </a:lnTo>
                  <a:lnTo>
                    <a:pt x="510" y="236"/>
                  </a:lnTo>
                  <a:lnTo>
                    <a:pt x="507" y="233"/>
                  </a:lnTo>
                  <a:lnTo>
                    <a:pt x="507" y="233"/>
                  </a:lnTo>
                  <a:lnTo>
                    <a:pt x="503" y="233"/>
                  </a:lnTo>
                  <a:lnTo>
                    <a:pt x="502" y="233"/>
                  </a:lnTo>
                  <a:lnTo>
                    <a:pt x="498" y="235"/>
                  </a:lnTo>
                  <a:lnTo>
                    <a:pt x="496" y="237"/>
                  </a:lnTo>
                  <a:lnTo>
                    <a:pt x="491" y="240"/>
                  </a:lnTo>
                  <a:lnTo>
                    <a:pt x="491" y="240"/>
                  </a:lnTo>
                  <a:lnTo>
                    <a:pt x="488" y="240"/>
                  </a:lnTo>
                  <a:lnTo>
                    <a:pt x="487" y="238"/>
                  </a:lnTo>
                  <a:lnTo>
                    <a:pt x="482" y="236"/>
                  </a:lnTo>
                  <a:lnTo>
                    <a:pt x="474" y="226"/>
                  </a:lnTo>
                  <a:lnTo>
                    <a:pt x="474" y="226"/>
                  </a:lnTo>
                  <a:lnTo>
                    <a:pt x="473" y="224"/>
                  </a:lnTo>
                  <a:lnTo>
                    <a:pt x="472" y="221"/>
                  </a:lnTo>
                  <a:lnTo>
                    <a:pt x="470" y="215"/>
                  </a:lnTo>
                  <a:lnTo>
                    <a:pt x="469" y="212"/>
                  </a:lnTo>
                  <a:lnTo>
                    <a:pt x="466" y="210"/>
                  </a:lnTo>
                  <a:lnTo>
                    <a:pt x="464" y="210"/>
                  </a:lnTo>
                  <a:lnTo>
                    <a:pt x="464" y="210"/>
                  </a:lnTo>
                  <a:lnTo>
                    <a:pt x="456" y="214"/>
                  </a:lnTo>
                  <a:lnTo>
                    <a:pt x="450" y="219"/>
                  </a:lnTo>
                  <a:lnTo>
                    <a:pt x="447" y="222"/>
                  </a:lnTo>
                  <a:lnTo>
                    <a:pt x="446" y="224"/>
                  </a:lnTo>
                  <a:lnTo>
                    <a:pt x="446" y="226"/>
                  </a:lnTo>
                  <a:lnTo>
                    <a:pt x="449" y="227"/>
                  </a:lnTo>
                  <a:lnTo>
                    <a:pt x="449" y="227"/>
                  </a:lnTo>
                  <a:lnTo>
                    <a:pt x="455" y="228"/>
                  </a:lnTo>
                  <a:lnTo>
                    <a:pt x="455" y="229"/>
                  </a:lnTo>
                  <a:lnTo>
                    <a:pt x="456" y="231"/>
                  </a:lnTo>
                  <a:lnTo>
                    <a:pt x="454" y="235"/>
                  </a:lnTo>
                  <a:lnTo>
                    <a:pt x="450" y="236"/>
                  </a:lnTo>
                  <a:lnTo>
                    <a:pt x="450" y="236"/>
                  </a:lnTo>
                  <a:lnTo>
                    <a:pt x="449" y="237"/>
                  </a:lnTo>
                  <a:lnTo>
                    <a:pt x="450" y="238"/>
                  </a:lnTo>
                  <a:lnTo>
                    <a:pt x="455" y="241"/>
                  </a:lnTo>
                  <a:lnTo>
                    <a:pt x="460" y="245"/>
                  </a:lnTo>
                  <a:lnTo>
                    <a:pt x="461" y="246"/>
                  </a:lnTo>
                  <a:lnTo>
                    <a:pt x="461" y="247"/>
                  </a:lnTo>
                  <a:lnTo>
                    <a:pt x="461" y="247"/>
                  </a:lnTo>
                  <a:lnTo>
                    <a:pt x="459" y="249"/>
                  </a:lnTo>
                  <a:lnTo>
                    <a:pt x="455" y="249"/>
                  </a:lnTo>
                  <a:lnTo>
                    <a:pt x="444" y="249"/>
                  </a:lnTo>
                  <a:lnTo>
                    <a:pt x="433" y="246"/>
                  </a:lnTo>
                  <a:lnTo>
                    <a:pt x="430" y="243"/>
                  </a:lnTo>
                  <a:lnTo>
                    <a:pt x="428" y="241"/>
                  </a:lnTo>
                  <a:lnTo>
                    <a:pt x="428" y="241"/>
                  </a:lnTo>
                  <a:lnTo>
                    <a:pt x="427" y="238"/>
                  </a:lnTo>
                  <a:lnTo>
                    <a:pt x="423" y="236"/>
                  </a:lnTo>
                  <a:lnTo>
                    <a:pt x="414" y="231"/>
                  </a:lnTo>
                  <a:lnTo>
                    <a:pt x="403" y="227"/>
                  </a:lnTo>
                  <a:lnTo>
                    <a:pt x="399" y="226"/>
                  </a:lnTo>
                  <a:lnTo>
                    <a:pt x="394" y="226"/>
                  </a:lnTo>
                  <a:lnTo>
                    <a:pt x="394" y="226"/>
                  </a:lnTo>
                  <a:lnTo>
                    <a:pt x="392" y="227"/>
                  </a:lnTo>
                  <a:lnTo>
                    <a:pt x="389" y="226"/>
                  </a:lnTo>
                  <a:lnTo>
                    <a:pt x="386" y="223"/>
                  </a:lnTo>
                  <a:lnTo>
                    <a:pt x="384" y="219"/>
                  </a:lnTo>
                  <a:lnTo>
                    <a:pt x="383" y="218"/>
                  </a:lnTo>
                  <a:lnTo>
                    <a:pt x="379" y="218"/>
                  </a:lnTo>
                  <a:lnTo>
                    <a:pt x="379" y="218"/>
                  </a:lnTo>
                  <a:lnTo>
                    <a:pt x="376" y="218"/>
                  </a:lnTo>
                  <a:lnTo>
                    <a:pt x="374" y="219"/>
                  </a:lnTo>
                  <a:lnTo>
                    <a:pt x="371" y="222"/>
                  </a:lnTo>
                  <a:lnTo>
                    <a:pt x="369" y="226"/>
                  </a:lnTo>
                  <a:lnTo>
                    <a:pt x="366" y="226"/>
                  </a:lnTo>
                  <a:lnTo>
                    <a:pt x="364" y="227"/>
                  </a:lnTo>
                  <a:lnTo>
                    <a:pt x="364" y="227"/>
                  </a:lnTo>
                  <a:close/>
                  <a:moveTo>
                    <a:pt x="397" y="181"/>
                  </a:moveTo>
                  <a:lnTo>
                    <a:pt x="397" y="181"/>
                  </a:lnTo>
                  <a:lnTo>
                    <a:pt x="397" y="179"/>
                  </a:lnTo>
                  <a:lnTo>
                    <a:pt x="395" y="177"/>
                  </a:lnTo>
                  <a:lnTo>
                    <a:pt x="392" y="176"/>
                  </a:lnTo>
                  <a:lnTo>
                    <a:pt x="388" y="175"/>
                  </a:lnTo>
                  <a:lnTo>
                    <a:pt x="380" y="176"/>
                  </a:lnTo>
                  <a:lnTo>
                    <a:pt x="379" y="176"/>
                  </a:lnTo>
                  <a:lnTo>
                    <a:pt x="378" y="177"/>
                  </a:lnTo>
                  <a:lnTo>
                    <a:pt x="378" y="177"/>
                  </a:lnTo>
                  <a:lnTo>
                    <a:pt x="383" y="181"/>
                  </a:lnTo>
                  <a:lnTo>
                    <a:pt x="388" y="184"/>
                  </a:lnTo>
                  <a:lnTo>
                    <a:pt x="390" y="185"/>
                  </a:lnTo>
                  <a:lnTo>
                    <a:pt x="393" y="185"/>
                  </a:lnTo>
                  <a:lnTo>
                    <a:pt x="395" y="184"/>
                  </a:lnTo>
                  <a:lnTo>
                    <a:pt x="397" y="181"/>
                  </a:lnTo>
                  <a:lnTo>
                    <a:pt x="397" y="181"/>
                  </a:lnTo>
                  <a:close/>
                  <a:moveTo>
                    <a:pt x="450" y="177"/>
                  </a:moveTo>
                  <a:lnTo>
                    <a:pt x="450" y="177"/>
                  </a:lnTo>
                  <a:lnTo>
                    <a:pt x="452" y="177"/>
                  </a:lnTo>
                  <a:lnTo>
                    <a:pt x="454" y="176"/>
                  </a:lnTo>
                  <a:lnTo>
                    <a:pt x="454" y="175"/>
                  </a:lnTo>
                  <a:lnTo>
                    <a:pt x="454" y="174"/>
                  </a:lnTo>
                  <a:lnTo>
                    <a:pt x="449" y="172"/>
                  </a:lnTo>
                  <a:lnTo>
                    <a:pt x="441" y="172"/>
                  </a:lnTo>
                  <a:lnTo>
                    <a:pt x="441" y="172"/>
                  </a:lnTo>
                  <a:lnTo>
                    <a:pt x="430" y="174"/>
                  </a:lnTo>
                  <a:lnTo>
                    <a:pt x="418" y="175"/>
                  </a:lnTo>
                  <a:lnTo>
                    <a:pt x="412" y="176"/>
                  </a:lnTo>
                  <a:lnTo>
                    <a:pt x="408" y="179"/>
                  </a:lnTo>
                  <a:lnTo>
                    <a:pt x="405" y="180"/>
                  </a:lnTo>
                  <a:lnTo>
                    <a:pt x="404" y="184"/>
                  </a:lnTo>
                  <a:lnTo>
                    <a:pt x="404" y="184"/>
                  </a:lnTo>
                  <a:lnTo>
                    <a:pt x="405" y="189"/>
                  </a:lnTo>
                  <a:lnTo>
                    <a:pt x="408" y="193"/>
                  </a:lnTo>
                  <a:lnTo>
                    <a:pt x="414" y="195"/>
                  </a:lnTo>
                  <a:lnTo>
                    <a:pt x="423" y="196"/>
                  </a:lnTo>
                  <a:lnTo>
                    <a:pt x="423" y="196"/>
                  </a:lnTo>
                  <a:lnTo>
                    <a:pt x="428" y="196"/>
                  </a:lnTo>
                  <a:lnTo>
                    <a:pt x="433" y="195"/>
                  </a:lnTo>
                  <a:lnTo>
                    <a:pt x="438" y="193"/>
                  </a:lnTo>
                  <a:lnTo>
                    <a:pt x="442" y="190"/>
                  </a:lnTo>
                  <a:lnTo>
                    <a:pt x="445" y="188"/>
                  </a:lnTo>
                  <a:lnTo>
                    <a:pt x="446" y="186"/>
                  </a:lnTo>
                  <a:lnTo>
                    <a:pt x="446" y="184"/>
                  </a:lnTo>
                  <a:lnTo>
                    <a:pt x="444" y="184"/>
                  </a:lnTo>
                  <a:lnTo>
                    <a:pt x="444" y="184"/>
                  </a:lnTo>
                  <a:lnTo>
                    <a:pt x="441" y="182"/>
                  </a:lnTo>
                  <a:lnTo>
                    <a:pt x="441" y="182"/>
                  </a:lnTo>
                  <a:lnTo>
                    <a:pt x="441" y="181"/>
                  </a:lnTo>
                  <a:lnTo>
                    <a:pt x="445" y="180"/>
                  </a:lnTo>
                  <a:lnTo>
                    <a:pt x="450" y="177"/>
                  </a:lnTo>
                  <a:lnTo>
                    <a:pt x="450" y="177"/>
                  </a:lnTo>
                  <a:close/>
                  <a:moveTo>
                    <a:pt x="418" y="166"/>
                  </a:moveTo>
                  <a:lnTo>
                    <a:pt x="418" y="166"/>
                  </a:lnTo>
                  <a:lnTo>
                    <a:pt x="421" y="166"/>
                  </a:lnTo>
                  <a:lnTo>
                    <a:pt x="423" y="166"/>
                  </a:lnTo>
                  <a:lnTo>
                    <a:pt x="428" y="165"/>
                  </a:lnTo>
                  <a:lnTo>
                    <a:pt x="432" y="163"/>
                  </a:lnTo>
                  <a:lnTo>
                    <a:pt x="433" y="163"/>
                  </a:lnTo>
                  <a:lnTo>
                    <a:pt x="436" y="163"/>
                  </a:lnTo>
                  <a:lnTo>
                    <a:pt x="436" y="163"/>
                  </a:lnTo>
                  <a:lnTo>
                    <a:pt x="441" y="166"/>
                  </a:lnTo>
                  <a:lnTo>
                    <a:pt x="450" y="167"/>
                  </a:lnTo>
                  <a:lnTo>
                    <a:pt x="454" y="167"/>
                  </a:lnTo>
                  <a:lnTo>
                    <a:pt x="456" y="166"/>
                  </a:lnTo>
                  <a:lnTo>
                    <a:pt x="459" y="163"/>
                  </a:lnTo>
                  <a:lnTo>
                    <a:pt x="460" y="161"/>
                  </a:lnTo>
                  <a:lnTo>
                    <a:pt x="460" y="161"/>
                  </a:lnTo>
                  <a:lnTo>
                    <a:pt x="459" y="157"/>
                  </a:lnTo>
                  <a:lnTo>
                    <a:pt x="456" y="155"/>
                  </a:lnTo>
                  <a:lnTo>
                    <a:pt x="451" y="153"/>
                  </a:lnTo>
                  <a:lnTo>
                    <a:pt x="446" y="152"/>
                  </a:lnTo>
                  <a:lnTo>
                    <a:pt x="436" y="151"/>
                  </a:lnTo>
                  <a:lnTo>
                    <a:pt x="432" y="152"/>
                  </a:lnTo>
                  <a:lnTo>
                    <a:pt x="428" y="153"/>
                  </a:lnTo>
                  <a:lnTo>
                    <a:pt x="428" y="153"/>
                  </a:lnTo>
                  <a:lnTo>
                    <a:pt x="421" y="156"/>
                  </a:lnTo>
                  <a:lnTo>
                    <a:pt x="409" y="158"/>
                  </a:lnTo>
                  <a:lnTo>
                    <a:pt x="402" y="161"/>
                  </a:lnTo>
                  <a:lnTo>
                    <a:pt x="400" y="162"/>
                  </a:lnTo>
                  <a:lnTo>
                    <a:pt x="402" y="165"/>
                  </a:lnTo>
                  <a:lnTo>
                    <a:pt x="402" y="165"/>
                  </a:lnTo>
                  <a:lnTo>
                    <a:pt x="405" y="166"/>
                  </a:lnTo>
                  <a:lnTo>
                    <a:pt x="409" y="166"/>
                  </a:lnTo>
                  <a:lnTo>
                    <a:pt x="414" y="165"/>
                  </a:lnTo>
                  <a:lnTo>
                    <a:pt x="418" y="166"/>
                  </a:lnTo>
                  <a:lnTo>
                    <a:pt x="418" y="166"/>
                  </a:lnTo>
                  <a:close/>
                  <a:moveTo>
                    <a:pt x="525" y="146"/>
                  </a:moveTo>
                  <a:lnTo>
                    <a:pt x="525" y="146"/>
                  </a:lnTo>
                  <a:lnTo>
                    <a:pt x="527" y="144"/>
                  </a:lnTo>
                  <a:lnTo>
                    <a:pt x="531" y="144"/>
                  </a:lnTo>
                  <a:lnTo>
                    <a:pt x="538" y="147"/>
                  </a:lnTo>
                  <a:lnTo>
                    <a:pt x="543" y="151"/>
                  </a:lnTo>
                  <a:lnTo>
                    <a:pt x="544" y="153"/>
                  </a:lnTo>
                  <a:lnTo>
                    <a:pt x="544" y="155"/>
                  </a:lnTo>
                  <a:lnTo>
                    <a:pt x="544" y="155"/>
                  </a:lnTo>
                  <a:lnTo>
                    <a:pt x="541" y="157"/>
                  </a:lnTo>
                  <a:lnTo>
                    <a:pt x="539" y="157"/>
                  </a:lnTo>
                  <a:lnTo>
                    <a:pt x="531" y="157"/>
                  </a:lnTo>
                  <a:lnTo>
                    <a:pt x="524" y="157"/>
                  </a:lnTo>
                  <a:lnTo>
                    <a:pt x="521" y="157"/>
                  </a:lnTo>
                  <a:lnTo>
                    <a:pt x="521" y="158"/>
                  </a:lnTo>
                  <a:lnTo>
                    <a:pt x="521" y="158"/>
                  </a:lnTo>
                  <a:lnTo>
                    <a:pt x="522" y="161"/>
                  </a:lnTo>
                  <a:lnTo>
                    <a:pt x="525" y="163"/>
                  </a:lnTo>
                  <a:lnTo>
                    <a:pt x="527" y="165"/>
                  </a:lnTo>
                  <a:lnTo>
                    <a:pt x="530" y="165"/>
                  </a:lnTo>
                  <a:lnTo>
                    <a:pt x="534" y="165"/>
                  </a:lnTo>
                  <a:lnTo>
                    <a:pt x="539" y="163"/>
                  </a:lnTo>
                  <a:lnTo>
                    <a:pt x="539" y="163"/>
                  </a:lnTo>
                  <a:lnTo>
                    <a:pt x="550" y="162"/>
                  </a:lnTo>
                  <a:lnTo>
                    <a:pt x="560" y="162"/>
                  </a:lnTo>
                  <a:lnTo>
                    <a:pt x="569" y="166"/>
                  </a:lnTo>
                  <a:lnTo>
                    <a:pt x="577" y="171"/>
                  </a:lnTo>
                  <a:lnTo>
                    <a:pt x="577" y="171"/>
                  </a:lnTo>
                  <a:lnTo>
                    <a:pt x="585" y="176"/>
                  </a:lnTo>
                  <a:lnTo>
                    <a:pt x="592" y="179"/>
                  </a:lnTo>
                  <a:lnTo>
                    <a:pt x="595" y="179"/>
                  </a:lnTo>
                  <a:lnTo>
                    <a:pt x="598" y="179"/>
                  </a:lnTo>
                  <a:lnTo>
                    <a:pt x="601" y="176"/>
                  </a:lnTo>
                  <a:lnTo>
                    <a:pt x="604" y="174"/>
                  </a:lnTo>
                  <a:lnTo>
                    <a:pt x="604" y="174"/>
                  </a:lnTo>
                  <a:lnTo>
                    <a:pt x="606" y="171"/>
                  </a:lnTo>
                  <a:lnTo>
                    <a:pt x="606" y="168"/>
                  </a:lnTo>
                  <a:lnTo>
                    <a:pt x="605" y="167"/>
                  </a:lnTo>
                  <a:lnTo>
                    <a:pt x="602" y="166"/>
                  </a:lnTo>
                  <a:lnTo>
                    <a:pt x="598" y="162"/>
                  </a:lnTo>
                  <a:lnTo>
                    <a:pt x="597" y="161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598" y="156"/>
                  </a:lnTo>
                  <a:lnTo>
                    <a:pt x="597" y="155"/>
                  </a:lnTo>
                  <a:lnTo>
                    <a:pt x="593" y="151"/>
                  </a:lnTo>
                  <a:lnTo>
                    <a:pt x="587" y="148"/>
                  </a:lnTo>
                  <a:lnTo>
                    <a:pt x="581" y="148"/>
                  </a:lnTo>
                  <a:lnTo>
                    <a:pt x="581" y="148"/>
                  </a:lnTo>
                  <a:lnTo>
                    <a:pt x="578" y="147"/>
                  </a:lnTo>
                  <a:lnTo>
                    <a:pt x="577" y="146"/>
                  </a:lnTo>
                  <a:lnTo>
                    <a:pt x="573" y="142"/>
                  </a:lnTo>
                  <a:lnTo>
                    <a:pt x="569" y="138"/>
                  </a:lnTo>
                  <a:lnTo>
                    <a:pt x="568" y="138"/>
                  </a:lnTo>
                  <a:lnTo>
                    <a:pt x="565" y="138"/>
                  </a:lnTo>
                  <a:lnTo>
                    <a:pt x="565" y="138"/>
                  </a:lnTo>
                  <a:lnTo>
                    <a:pt x="559" y="142"/>
                  </a:lnTo>
                  <a:lnTo>
                    <a:pt x="558" y="142"/>
                  </a:lnTo>
                  <a:lnTo>
                    <a:pt x="557" y="141"/>
                  </a:lnTo>
                  <a:lnTo>
                    <a:pt x="557" y="137"/>
                  </a:lnTo>
                  <a:lnTo>
                    <a:pt x="557" y="137"/>
                  </a:lnTo>
                  <a:lnTo>
                    <a:pt x="555" y="134"/>
                  </a:lnTo>
                  <a:lnTo>
                    <a:pt x="551" y="132"/>
                  </a:lnTo>
                  <a:lnTo>
                    <a:pt x="545" y="130"/>
                  </a:lnTo>
                  <a:lnTo>
                    <a:pt x="539" y="129"/>
                  </a:lnTo>
                  <a:lnTo>
                    <a:pt x="525" y="129"/>
                  </a:lnTo>
                  <a:lnTo>
                    <a:pt x="515" y="130"/>
                  </a:lnTo>
                  <a:lnTo>
                    <a:pt x="515" y="130"/>
                  </a:lnTo>
                  <a:lnTo>
                    <a:pt x="512" y="133"/>
                  </a:lnTo>
                  <a:lnTo>
                    <a:pt x="512" y="135"/>
                  </a:lnTo>
                  <a:lnTo>
                    <a:pt x="512" y="138"/>
                  </a:lnTo>
                  <a:lnTo>
                    <a:pt x="513" y="142"/>
                  </a:lnTo>
                  <a:lnTo>
                    <a:pt x="516" y="144"/>
                  </a:lnTo>
                  <a:lnTo>
                    <a:pt x="518" y="147"/>
                  </a:lnTo>
                  <a:lnTo>
                    <a:pt x="521" y="147"/>
                  </a:lnTo>
                  <a:lnTo>
                    <a:pt x="525" y="146"/>
                  </a:lnTo>
                  <a:lnTo>
                    <a:pt x="525" y="146"/>
                  </a:lnTo>
                  <a:close/>
                  <a:moveTo>
                    <a:pt x="529" y="199"/>
                  </a:moveTo>
                  <a:lnTo>
                    <a:pt x="529" y="199"/>
                  </a:lnTo>
                  <a:lnTo>
                    <a:pt x="530" y="196"/>
                  </a:lnTo>
                  <a:lnTo>
                    <a:pt x="527" y="193"/>
                  </a:lnTo>
                  <a:lnTo>
                    <a:pt x="525" y="189"/>
                  </a:lnTo>
                  <a:lnTo>
                    <a:pt x="521" y="185"/>
                  </a:lnTo>
                  <a:lnTo>
                    <a:pt x="516" y="182"/>
                  </a:lnTo>
                  <a:lnTo>
                    <a:pt x="512" y="180"/>
                  </a:lnTo>
                  <a:lnTo>
                    <a:pt x="508" y="180"/>
                  </a:lnTo>
                  <a:lnTo>
                    <a:pt x="508" y="181"/>
                  </a:lnTo>
                  <a:lnTo>
                    <a:pt x="507" y="182"/>
                  </a:lnTo>
                  <a:lnTo>
                    <a:pt x="507" y="182"/>
                  </a:lnTo>
                  <a:lnTo>
                    <a:pt x="508" y="186"/>
                  </a:lnTo>
                  <a:lnTo>
                    <a:pt x="510" y="190"/>
                  </a:lnTo>
                  <a:lnTo>
                    <a:pt x="512" y="194"/>
                  </a:lnTo>
                  <a:lnTo>
                    <a:pt x="516" y="196"/>
                  </a:lnTo>
                  <a:lnTo>
                    <a:pt x="520" y="199"/>
                  </a:lnTo>
                  <a:lnTo>
                    <a:pt x="524" y="202"/>
                  </a:lnTo>
                  <a:lnTo>
                    <a:pt x="526" y="202"/>
                  </a:lnTo>
                  <a:lnTo>
                    <a:pt x="529" y="199"/>
                  </a:lnTo>
                  <a:lnTo>
                    <a:pt x="529" y="199"/>
                  </a:lnTo>
                  <a:close/>
                  <a:moveTo>
                    <a:pt x="611" y="116"/>
                  </a:moveTo>
                  <a:lnTo>
                    <a:pt x="611" y="116"/>
                  </a:lnTo>
                  <a:lnTo>
                    <a:pt x="611" y="114"/>
                  </a:lnTo>
                  <a:lnTo>
                    <a:pt x="610" y="111"/>
                  </a:lnTo>
                  <a:lnTo>
                    <a:pt x="605" y="109"/>
                  </a:lnTo>
                  <a:lnTo>
                    <a:pt x="601" y="108"/>
                  </a:lnTo>
                  <a:lnTo>
                    <a:pt x="593" y="106"/>
                  </a:lnTo>
                  <a:lnTo>
                    <a:pt x="591" y="108"/>
                  </a:lnTo>
                  <a:lnTo>
                    <a:pt x="592" y="109"/>
                  </a:lnTo>
                  <a:lnTo>
                    <a:pt x="592" y="109"/>
                  </a:lnTo>
                  <a:lnTo>
                    <a:pt x="597" y="113"/>
                  </a:lnTo>
                  <a:lnTo>
                    <a:pt x="602" y="118"/>
                  </a:lnTo>
                  <a:lnTo>
                    <a:pt x="605" y="119"/>
                  </a:lnTo>
                  <a:lnTo>
                    <a:pt x="607" y="119"/>
                  </a:lnTo>
                  <a:lnTo>
                    <a:pt x="610" y="119"/>
                  </a:lnTo>
                  <a:lnTo>
                    <a:pt x="611" y="116"/>
                  </a:lnTo>
                  <a:lnTo>
                    <a:pt x="611" y="116"/>
                  </a:lnTo>
                  <a:close/>
                  <a:moveTo>
                    <a:pt x="540" y="260"/>
                  </a:moveTo>
                  <a:lnTo>
                    <a:pt x="540" y="260"/>
                  </a:lnTo>
                  <a:lnTo>
                    <a:pt x="540" y="259"/>
                  </a:lnTo>
                  <a:lnTo>
                    <a:pt x="540" y="256"/>
                  </a:lnTo>
                  <a:lnTo>
                    <a:pt x="539" y="254"/>
                  </a:lnTo>
                  <a:lnTo>
                    <a:pt x="536" y="252"/>
                  </a:lnTo>
                  <a:lnTo>
                    <a:pt x="534" y="251"/>
                  </a:lnTo>
                  <a:lnTo>
                    <a:pt x="531" y="250"/>
                  </a:lnTo>
                  <a:lnTo>
                    <a:pt x="529" y="251"/>
                  </a:lnTo>
                  <a:lnTo>
                    <a:pt x="526" y="254"/>
                  </a:lnTo>
                  <a:lnTo>
                    <a:pt x="526" y="254"/>
                  </a:lnTo>
                  <a:lnTo>
                    <a:pt x="526" y="256"/>
                  </a:lnTo>
                  <a:lnTo>
                    <a:pt x="526" y="259"/>
                  </a:lnTo>
                  <a:lnTo>
                    <a:pt x="527" y="261"/>
                  </a:lnTo>
                  <a:lnTo>
                    <a:pt x="530" y="263"/>
                  </a:lnTo>
                  <a:lnTo>
                    <a:pt x="535" y="263"/>
                  </a:lnTo>
                  <a:lnTo>
                    <a:pt x="538" y="263"/>
                  </a:lnTo>
                  <a:lnTo>
                    <a:pt x="540" y="260"/>
                  </a:lnTo>
                  <a:lnTo>
                    <a:pt x="540" y="260"/>
                  </a:lnTo>
                  <a:close/>
                  <a:moveTo>
                    <a:pt x="611" y="215"/>
                  </a:moveTo>
                  <a:lnTo>
                    <a:pt x="611" y="215"/>
                  </a:lnTo>
                  <a:lnTo>
                    <a:pt x="611" y="218"/>
                  </a:lnTo>
                  <a:lnTo>
                    <a:pt x="609" y="218"/>
                  </a:lnTo>
                  <a:lnTo>
                    <a:pt x="602" y="217"/>
                  </a:lnTo>
                  <a:lnTo>
                    <a:pt x="585" y="210"/>
                  </a:lnTo>
                  <a:lnTo>
                    <a:pt x="585" y="210"/>
                  </a:lnTo>
                  <a:lnTo>
                    <a:pt x="582" y="209"/>
                  </a:lnTo>
                  <a:lnTo>
                    <a:pt x="579" y="210"/>
                  </a:lnTo>
                  <a:lnTo>
                    <a:pt x="579" y="212"/>
                  </a:lnTo>
                  <a:lnTo>
                    <a:pt x="579" y="214"/>
                  </a:lnTo>
                  <a:lnTo>
                    <a:pt x="583" y="221"/>
                  </a:lnTo>
                  <a:lnTo>
                    <a:pt x="590" y="227"/>
                  </a:lnTo>
                  <a:lnTo>
                    <a:pt x="590" y="227"/>
                  </a:lnTo>
                  <a:lnTo>
                    <a:pt x="592" y="229"/>
                  </a:lnTo>
                  <a:lnTo>
                    <a:pt x="592" y="231"/>
                  </a:lnTo>
                  <a:lnTo>
                    <a:pt x="591" y="231"/>
                  </a:lnTo>
                  <a:lnTo>
                    <a:pt x="588" y="231"/>
                  </a:lnTo>
                  <a:lnTo>
                    <a:pt x="582" y="228"/>
                  </a:lnTo>
                  <a:lnTo>
                    <a:pt x="573" y="222"/>
                  </a:lnTo>
                  <a:lnTo>
                    <a:pt x="573" y="222"/>
                  </a:lnTo>
                  <a:lnTo>
                    <a:pt x="569" y="221"/>
                  </a:lnTo>
                  <a:lnTo>
                    <a:pt x="565" y="219"/>
                  </a:lnTo>
                  <a:lnTo>
                    <a:pt x="564" y="221"/>
                  </a:lnTo>
                  <a:lnTo>
                    <a:pt x="564" y="223"/>
                  </a:lnTo>
                  <a:lnTo>
                    <a:pt x="564" y="228"/>
                  </a:lnTo>
                  <a:lnTo>
                    <a:pt x="565" y="231"/>
                  </a:lnTo>
                  <a:lnTo>
                    <a:pt x="568" y="232"/>
                  </a:lnTo>
                  <a:lnTo>
                    <a:pt x="568" y="232"/>
                  </a:lnTo>
                  <a:lnTo>
                    <a:pt x="569" y="235"/>
                  </a:lnTo>
                  <a:lnTo>
                    <a:pt x="569" y="236"/>
                  </a:lnTo>
                  <a:lnTo>
                    <a:pt x="569" y="237"/>
                  </a:lnTo>
                  <a:lnTo>
                    <a:pt x="568" y="238"/>
                  </a:lnTo>
                  <a:lnTo>
                    <a:pt x="567" y="238"/>
                  </a:lnTo>
                  <a:lnTo>
                    <a:pt x="564" y="238"/>
                  </a:lnTo>
                  <a:lnTo>
                    <a:pt x="562" y="236"/>
                  </a:lnTo>
                  <a:lnTo>
                    <a:pt x="559" y="233"/>
                  </a:lnTo>
                  <a:lnTo>
                    <a:pt x="559" y="233"/>
                  </a:lnTo>
                  <a:lnTo>
                    <a:pt x="549" y="219"/>
                  </a:lnTo>
                  <a:lnTo>
                    <a:pt x="543" y="214"/>
                  </a:lnTo>
                  <a:lnTo>
                    <a:pt x="540" y="212"/>
                  </a:lnTo>
                  <a:lnTo>
                    <a:pt x="535" y="212"/>
                  </a:lnTo>
                  <a:lnTo>
                    <a:pt x="535" y="212"/>
                  </a:lnTo>
                  <a:lnTo>
                    <a:pt x="531" y="212"/>
                  </a:lnTo>
                  <a:lnTo>
                    <a:pt x="529" y="213"/>
                  </a:lnTo>
                  <a:lnTo>
                    <a:pt x="529" y="215"/>
                  </a:lnTo>
                  <a:lnTo>
                    <a:pt x="529" y="218"/>
                  </a:lnTo>
                  <a:lnTo>
                    <a:pt x="530" y="224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39" y="235"/>
                  </a:lnTo>
                  <a:lnTo>
                    <a:pt x="544" y="238"/>
                  </a:lnTo>
                  <a:lnTo>
                    <a:pt x="557" y="245"/>
                  </a:lnTo>
                  <a:lnTo>
                    <a:pt x="557" y="245"/>
                  </a:lnTo>
                  <a:lnTo>
                    <a:pt x="560" y="247"/>
                  </a:lnTo>
                  <a:lnTo>
                    <a:pt x="565" y="247"/>
                  </a:lnTo>
                  <a:lnTo>
                    <a:pt x="574" y="246"/>
                  </a:lnTo>
                  <a:lnTo>
                    <a:pt x="583" y="245"/>
                  </a:lnTo>
                  <a:lnTo>
                    <a:pt x="591" y="245"/>
                  </a:lnTo>
                  <a:lnTo>
                    <a:pt x="591" y="245"/>
                  </a:lnTo>
                  <a:lnTo>
                    <a:pt x="592" y="246"/>
                  </a:lnTo>
                  <a:lnTo>
                    <a:pt x="592" y="247"/>
                  </a:lnTo>
                  <a:lnTo>
                    <a:pt x="590" y="252"/>
                  </a:lnTo>
                  <a:lnTo>
                    <a:pt x="587" y="257"/>
                  </a:lnTo>
                  <a:lnTo>
                    <a:pt x="586" y="260"/>
                  </a:lnTo>
                  <a:lnTo>
                    <a:pt x="587" y="263"/>
                  </a:lnTo>
                  <a:lnTo>
                    <a:pt x="587" y="263"/>
                  </a:lnTo>
                  <a:lnTo>
                    <a:pt x="590" y="264"/>
                  </a:lnTo>
                  <a:lnTo>
                    <a:pt x="592" y="265"/>
                  </a:lnTo>
                  <a:lnTo>
                    <a:pt x="600" y="265"/>
                  </a:lnTo>
                  <a:lnTo>
                    <a:pt x="618" y="264"/>
                  </a:lnTo>
                  <a:lnTo>
                    <a:pt x="618" y="264"/>
                  </a:lnTo>
                  <a:lnTo>
                    <a:pt x="620" y="264"/>
                  </a:lnTo>
                  <a:lnTo>
                    <a:pt x="623" y="263"/>
                  </a:lnTo>
                  <a:lnTo>
                    <a:pt x="625" y="260"/>
                  </a:lnTo>
                  <a:lnTo>
                    <a:pt x="626" y="256"/>
                  </a:lnTo>
                  <a:lnTo>
                    <a:pt x="629" y="252"/>
                  </a:lnTo>
                  <a:lnTo>
                    <a:pt x="629" y="252"/>
                  </a:lnTo>
                  <a:lnTo>
                    <a:pt x="630" y="251"/>
                  </a:lnTo>
                  <a:lnTo>
                    <a:pt x="631" y="250"/>
                  </a:lnTo>
                  <a:lnTo>
                    <a:pt x="629" y="247"/>
                  </a:lnTo>
                  <a:lnTo>
                    <a:pt x="626" y="243"/>
                  </a:lnTo>
                  <a:lnTo>
                    <a:pt x="626" y="241"/>
                  </a:lnTo>
                  <a:lnTo>
                    <a:pt x="628" y="237"/>
                  </a:lnTo>
                  <a:lnTo>
                    <a:pt x="628" y="237"/>
                  </a:lnTo>
                  <a:lnTo>
                    <a:pt x="629" y="233"/>
                  </a:lnTo>
                  <a:lnTo>
                    <a:pt x="628" y="228"/>
                  </a:lnTo>
                  <a:lnTo>
                    <a:pt x="625" y="224"/>
                  </a:lnTo>
                  <a:lnTo>
                    <a:pt x="621" y="221"/>
                  </a:lnTo>
                  <a:lnTo>
                    <a:pt x="619" y="217"/>
                  </a:lnTo>
                  <a:lnTo>
                    <a:pt x="615" y="215"/>
                  </a:lnTo>
                  <a:lnTo>
                    <a:pt x="612" y="214"/>
                  </a:lnTo>
                  <a:lnTo>
                    <a:pt x="611" y="215"/>
                  </a:lnTo>
                  <a:lnTo>
                    <a:pt x="611" y="215"/>
                  </a:lnTo>
                  <a:close/>
                  <a:moveTo>
                    <a:pt x="638" y="179"/>
                  </a:moveTo>
                  <a:lnTo>
                    <a:pt x="638" y="179"/>
                  </a:lnTo>
                  <a:lnTo>
                    <a:pt x="652" y="177"/>
                  </a:lnTo>
                  <a:lnTo>
                    <a:pt x="663" y="174"/>
                  </a:lnTo>
                  <a:lnTo>
                    <a:pt x="663" y="174"/>
                  </a:lnTo>
                  <a:lnTo>
                    <a:pt x="667" y="172"/>
                  </a:lnTo>
                  <a:lnTo>
                    <a:pt x="666" y="170"/>
                  </a:lnTo>
                  <a:lnTo>
                    <a:pt x="663" y="167"/>
                  </a:lnTo>
                  <a:lnTo>
                    <a:pt x="663" y="166"/>
                  </a:lnTo>
                  <a:lnTo>
                    <a:pt x="664" y="163"/>
                  </a:lnTo>
                  <a:lnTo>
                    <a:pt x="664" y="163"/>
                  </a:lnTo>
                  <a:lnTo>
                    <a:pt x="666" y="161"/>
                  </a:lnTo>
                  <a:lnTo>
                    <a:pt x="664" y="158"/>
                  </a:lnTo>
                  <a:lnTo>
                    <a:pt x="663" y="157"/>
                  </a:lnTo>
                  <a:lnTo>
                    <a:pt x="659" y="157"/>
                  </a:lnTo>
                  <a:lnTo>
                    <a:pt x="653" y="156"/>
                  </a:lnTo>
                  <a:lnTo>
                    <a:pt x="649" y="157"/>
                  </a:lnTo>
                  <a:lnTo>
                    <a:pt x="649" y="157"/>
                  </a:lnTo>
                  <a:lnTo>
                    <a:pt x="648" y="157"/>
                  </a:lnTo>
                  <a:lnTo>
                    <a:pt x="645" y="156"/>
                  </a:lnTo>
                  <a:lnTo>
                    <a:pt x="635" y="152"/>
                  </a:lnTo>
                  <a:lnTo>
                    <a:pt x="626" y="147"/>
                  </a:lnTo>
                  <a:lnTo>
                    <a:pt x="623" y="147"/>
                  </a:lnTo>
                  <a:lnTo>
                    <a:pt x="620" y="148"/>
                  </a:lnTo>
                  <a:lnTo>
                    <a:pt x="620" y="148"/>
                  </a:lnTo>
                  <a:lnTo>
                    <a:pt x="619" y="151"/>
                  </a:lnTo>
                  <a:lnTo>
                    <a:pt x="620" y="156"/>
                  </a:lnTo>
                  <a:lnTo>
                    <a:pt x="624" y="166"/>
                  </a:lnTo>
                  <a:lnTo>
                    <a:pt x="628" y="171"/>
                  </a:lnTo>
                  <a:lnTo>
                    <a:pt x="630" y="175"/>
                  </a:lnTo>
                  <a:lnTo>
                    <a:pt x="634" y="177"/>
                  </a:lnTo>
                  <a:lnTo>
                    <a:pt x="638" y="179"/>
                  </a:lnTo>
                  <a:lnTo>
                    <a:pt x="638" y="179"/>
                  </a:lnTo>
                  <a:close/>
                  <a:moveTo>
                    <a:pt x="690" y="181"/>
                  </a:moveTo>
                  <a:lnTo>
                    <a:pt x="690" y="181"/>
                  </a:lnTo>
                  <a:lnTo>
                    <a:pt x="687" y="181"/>
                  </a:lnTo>
                  <a:lnTo>
                    <a:pt x="681" y="180"/>
                  </a:lnTo>
                  <a:lnTo>
                    <a:pt x="666" y="182"/>
                  </a:lnTo>
                  <a:lnTo>
                    <a:pt x="651" y="185"/>
                  </a:lnTo>
                  <a:lnTo>
                    <a:pt x="647" y="188"/>
                  </a:lnTo>
                  <a:lnTo>
                    <a:pt x="647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53" y="191"/>
                  </a:lnTo>
                  <a:lnTo>
                    <a:pt x="659" y="193"/>
                  </a:lnTo>
                  <a:lnTo>
                    <a:pt x="667" y="193"/>
                  </a:lnTo>
                  <a:lnTo>
                    <a:pt x="673" y="190"/>
                  </a:lnTo>
                  <a:lnTo>
                    <a:pt x="685" y="186"/>
                  </a:lnTo>
                  <a:lnTo>
                    <a:pt x="689" y="184"/>
                  </a:lnTo>
                  <a:lnTo>
                    <a:pt x="690" y="181"/>
                  </a:lnTo>
                  <a:lnTo>
                    <a:pt x="690" y="181"/>
                  </a:lnTo>
                  <a:close/>
                  <a:moveTo>
                    <a:pt x="682" y="274"/>
                  </a:moveTo>
                  <a:lnTo>
                    <a:pt x="682" y="274"/>
                  </a:lnTo>
                  <a:lnTo>
                    <a:pt x="686" y="274"/>
                  </a:lnTo>
                  <a:lnTo>
                    <a:pt x="689" y="271"/>
                  </a:lnTo>
                  <a:lnTo>
                    <a:pt x="689" y="269"/>
                  </a:lnTo>
                  <a:lnTo>
                    <a:pt x="689" y="266"/>
                  </a:lnTo>
                  <a:lnTo>
                    <a:pt x="686" y="263"/>
                  </a:lnTo>
                  <a:lnTo>
                    <a:pt x="684" y="257"/>
                  </a:lnTo>
                  <a:lnTo>
                    <a:pt x="676" y="250"/>
                  </a:lnTo>
                  <a:lnTo>
                    <a:pt x="676" y="250"/>
                  </a:lnTo>
                  <a:lnTo>
                    <a:pt x="670" y="249"/>
                  </a:lnTo>
                  <a:lnTo>
                    <a:pt x="664" y="249"/>
                  </a:lnTo>
                  <a:lnTo>
                    <a:pt x="657" y="250"/>
                  </a:lnTo>
                  <a:lnTo>
                    <a:pt x="651" y="252"/>
                  </a:lnTo>
                  <a:lnTo>
                    <a:pt x="645" y="256"/>
                  </a:lnTo>
                  <a:lnTo>
                    <a:pt x="642" y="259"/>
                  </a:lnTo>
                  <a:lnTo>
                    <a:pt x="639" y="263"/>
                  </a:lnTo>
                  <a:lnTo>
                    <a:pt x="639" y="264"/>
                  </a:lnTo>
                  <a:lnTo>
                    <a:pt x="639" y="264"/>
                  </a:lnTo>
                  <a:lnTo>
                    <a:pt x="639" y="264"/>
                  </a:lnTo>
                  <a:lnTo>
                    <a:pt x="647" y="268"/>
                  </a:lnTo>
                  <a:lnTo>
                    <a:pt x="659" y="271"/>
                  </a:lnTo>
                  <a:lnTo>
                    <a:pt x="672" y="274"/>
                  </a:lnTo>
                  <a:lnTo>
                    <a:pt x="682" y="274"/>
                  </a:lnTo>
                  <a:lnTo>
                    <a:pt x="682" y="274"/>
                  </a:lnTo>
                  <a:close/>
                  <a:moveTo>
                    <a:pt x="601" y="363"/>
                  </a:moveTo>
                  <a:lnTo>
                    <a:pt x="601" y="363"/>
                  </a:lnTo>
                  <a:lnTo>
                    <a:pt x="606" y="365"/>
                  </a:lnTo>
                  <a:lnTo>
                    <a:pt x="609" y="367"/>
                  </a:lnTo>
                  <a:lnTo>
                    <a:pt x="611" y="365"/>
                  </a:lnTo>
                  <a:lnTo>
                    <a:pt x="614" y="363"/>
                  </a:lnTo>
                  <a:lnTo>
                    <a:pt x="618" y="359"/>
                  </a:lnTo>
                  <a:lnTo>
                    <a:pt x="621" y="357"/>
                  </a:lnTo>
                  <a:lnTo>
                    <a:pt x="626" y="357"/>
                  </a:lnTo>
                  <a:lnTo>
                    <a:pt x="626" y="357"/>
                  </a:lnTo>
                  <a:lnTo>
                    <a:pt x="631" y="355"/>
                  </a:lnTo>
                  <a:lnTo>
                    <a:pt x="637" y="353"/>
                  </a:lnTo>
                  <a:lnTo>
                    <a:pt x="639" y="348"/>
                  </a:lnTo>
                  <a:lnTo>
                    <a:pt x="642" y="343"/>
                  </a:lnTo>
                  <a:lnTo>
                    <a:pt x="644" y="331"/>
                  </a:lnTo>
                  <a:lnTo>
                    <a:pt x="645" y="321"/>
                  </a:lnTo>
                  <a:lnTo>
                    <a:pt x="645" y="321"/>
                  </a:lnTo>
                  <a:lnTo>
                    <a:pt x="645" y="318"/>
                  </a:lnTo>
                  <a:lnTo>
                    <a:pt x="645" y="316"/>
                  </a:lnTo>
                  <a:lnTo>
                    <a:pt x="643" y="315"/>
                  </a:lnTo>
                  <a:lnTo>
                    <a:pt x="640" y="315"/>
                  </a:lnTo>
                  <a:lnTo>
                    <a:pt x="639" y="315"/>
                  </a:lnTo>
                  <a:lnTo>
                    <a:pt x="637" y="316"/>
                  </a:lnTo>
                  <a:lnTo>
                    <a:pt x="637" y="317"/>
                  </a:lnTo>
                  <a:lnTo>
                    <a:pt x="637" y="320"/>
                  </a:lnTo>
                  <a:lnTo>
                    <a:pt x="637" y="320"/>
                  </a:lnTo>
                  <a:lnTo>
                    <a:pt x="638" y="325"/>
                  </a:lnTo>
                  <a:lnTo>
                    <a:pt x="638" y="329"/>
                  </a:lnTo>
                  <a:lnTo>
                    <a:pt x="637" y="329"/>
                  </a:lnTo>
                  <a:lnTo>
                    <a:pt x="637" y="329"/>
                  </a:lnTo>
                  <a:lnTo>
                    <a:pt x="635" y="325"/>
                  </a:lnTo>
                  <a:lnTo>
                    <a:pt x="635" y="325"/>
                  </a:lnTo>
                  <a:lnTo>
                    <a:pt x="634" y="323"/>
                  </a:lnTo>
                  <a:lnTo>
                    <a:pt x="633" y="322"/>
                  </a:lnTo>
                  <a:lnTo>
                    <a:pt x="628" y="321"/>
                  </a:lnTo>
                  <a:lnTo>
                    <a:pt x="621" y="321"/>
                  </a:lnTo>
                  <a:lnTo>
                    <a:pt x="619" y="320"/>
                  </a:lnTo>
                  <a:lnTo>
                    <a:pt x="618" y="318"/>
                  </a:lnTo>
                  <a:lnTo>
                    <a:pt x="618" y="318"/>
                  </a:lnTo>
                  <a:lnTo>
                    <a:pt x="616" y="316"/>
                  </a:lnTo>
                  <a:lnTo>
                    <a:pt x="618" y="315"/>
                  </a:lnTo>
                  <a:lnTo>
                    <a:pt x="623" y="311"/>
                  </a:lnTo>
                  <a:lnTo>
                    <a:pt x="630" y="308"/>
                  </a:lnTo>
                  <a:lnTo>
                    <a:pt x="633" y="306"/>
                  </a:lnTo>
                  <a:lnTo>
                    <a:pt x="635" y="303"/>
                  </a:lnTo>
                  <a:lnTo>
                    <a:pt x="635" y="303"/>
                  </a:lnTo>
                  <a:lnTo>
                    <a:pt x="637" y="301"/>
                  </a:lnTo>
                  <a:lnTo>
                    <a:pt x="635" y="298"/>
                  </a:lnTo>
                  <a:lnTo>
                    <a:pt x="630" y="296"/>
                  </a:lnTo>
                  <a:lnTo>
                    <a:pt x="626" y="293"/>
                  </a:lnTo>
                  <a:lnTo>
                    <a:pt x="625" y="292"/>
                  </a:lnTo>
                  <a:lnTo>
                    <a:pt x="625" y="289"/>
                  </a:lnTo>
                  <a:lnTo>
                    <a:pt x="625" y="289"/>
                  </a:lnTo>
                  <a:lnTo>
                    <a:pt x="626" y="289"/>
                  </a:lnTo>
                  <a:lnTo>
                    <a:pt x="625" y="288"/>
                  </a:lnTo>
                  <a:lnTo>
                    <a:pt x="623" y="287"/>
                  </a:lnTo>
                  <a:lnTo>
                    <a:pt x="615" y="288"/>
                  </a:lnTo>
                  <a:lnTo>
                    <a:pt x="606" y="290"/>
                  </a:lnTo>
                  <a:lnTo>
                    <a:pt x="605" y="293"/>
                  </a:lnTo>
                  <a:lnTo>
                    <a:pt x="607" y="294"/>
                  </a:lnTo>
                  <a:lnTo>
                    <a:pt x="607" y="294"/>
                  </a:lnTo>
                  <a:lnTo>
                    <a:pt x="610" y="296"/>
                  </a:lnTo>
                  <a:lnTo>
                    <a:pt x="611" y="297"/>
                  </a:lnTo>
                  <a:lnTo>
                    <a:pt x="611" y="298"/>
                  </a:lnTo>
                  <a:lnTo>
                    <a:pt x="610" y="299"/>
                  </a:lnTo>
                  <a:lnTo>
                    <a:pt x="605" y="299"/>
                  </a:lnTo>
                  <a:lnTo>
                    <a:pt x="602" y="298"/>
                  </a:lnTo>
                  <a:lnTo>
                    <a:pt x="598" y="297"/>
                  </a:lnTo>
                  <a:lnTo>
                    <a:pt x="598" y="297"/>
                  </a:lnTo>
                  <a:lnTo>
                    <a:pt x="595" y="296"/>
                  </a:lnTo>
                  <a:lnTo>
                    <a:pt x="590" y="294"/>
                  </a:lnTo>
                  <a:lnTo>
                    <a:pt x="585" y="296"/>
                  </a:lnTo>
                  <a:lnTo>
                    <a:pt x="579" y="297"/>
                  </a:lnTo>
                  <a:lnTo>
                    <a:pt x="576" y="299"/>
                  </a:lnTo>
                  <a:lnTo>
                    <a:pt x="573" y="302"/>
                  </a:lnTo>
                  <a:lnTo>
                    <a:pt x="572" y="306"/>
                  </a:lnTo>
                  <a:lnTo>
                    <a:pt x="574" y="308"/>
                  </a:lnTo>
                  <a:lnTo>
                    <a:pt x="574" y="308"/>
                  </a:lnTo>
                  <a:lnTo>
                    <a:pt x="577" y="310"/>
                  </a:lnTo>
                  <a:lnTo>
                    <a:pt x="581" y="311"/>
                  </a:lnTo>
                  <a:lnTo>
                    <a:pt x="590" y="311"/>
                  </a:lnTo>
                  <a:lnTo>
                    <a:pt x="592" y="311"/>
                  </a:lnTo>
                  <a:lnTo>
                    <a:pt x="593" y="312"/>
                  </a:lnTo>
                  <a:lnTo>
                    <a:pt x="593" y="316"/>
                  </a:lnTo>
                  <a:lnTo>
                    <a:pt x="590" y="321"/>
                  </a:lnTo>
                  <a:lnTo>
                    <a:pt x="590" y="321"/>
                  </a:lnTo>
                  <a:lnTo>
                    <a:pt x="586" y="325"/>
                  </a:lnTo>
                  <a:lnTo>
                    <a:pt x="582" y="327"/>
                  </a:lnTo>
                  <a:lnTo>
                    <a:pt x="578" y="327"/>
                  </a:lnTo>
                  <a:lnTo>
                    <a:pt x="576" y="325"/>
                  </a:lnTo>
                  <a:lnTo>
                    <a:pt x="569" y="320"/>
                  </a:lnTo>
                  <a:lnTo>
                    <a:pt x="565" y="318"/>
                  </a:lnTo>
                  <a:lnTo>
                    <a:pt x="562" y="318"/>
                  </a:lnTo>
                  <a:lnTo>
                    <a:pt x="562" y="318"/>
                  </a:lnTo>
                  <a:lnTo>
                    <a:pt x="558" y="320"/>
                  </a:lnTo>
                  <a:lnTo>
                    <a:pt x="555" y="322"/>
                  </a:lnTo>
                  <a:lnTo>
                    <a:pt x="555" y="325"/>
                  </a:lnTo>
                  <a:lnTo>
                    <a:pt x="557" y="327"/>
                  </a:lnTo>
                  <a:lnTo>
                    <a:pt x="558" y="331"/>
                  </a:lnTo>
                  <a:lnTo>
                    <a:pt x="562" y="334"/>
                  </a:lnTo>
                  <a:lnTo>
                    <a:pt x="567" y="337"/>
                  </a:lnTo>
                  <a:lnTo>
                    <a:pt x="572" y="339"/>
                  </a:lnTo>
                  <a:lnTo>
                    <a:pt x="572" y="339"/>
                  </a:lnTo>
                  <a:lnTo>
                    <a:pt x="578" y="341"/>
                  </a:lnTo>
                  <a:lnTo>
                    <a:pt x="582" y="344"/>
                  </a:lnTo>
                  <a:lnTo>
                    <a:pt x="588" y="350"/>
                  </a:lnTo>
                  <a:lnTo>
                    <a:pt x="593" y="357"/>
                  </a:lnTo>
                  <a:lnTo>
                    <a:pt x="597" y="360"/>
                  </a:lnTo>
                  <a:lnTo>
                    <a:pt x="601" y="363"/>
                  </a:lnTo>
                  <a:lnTo>
                    <a:pt x="601" y="363"/>
                  </a:lnTo>
                  <a:close/>
                  <a:moveTo>
                    <a:pt x="705" y="261"/>
                  </a:moveTo>
                  <a:lnTo>
                    <a:pt x="705" y="261"/>
                  </a:lnTo>
                  <a:lnTo>
                    <a:pt x="706" y="265"/>
                  </a:lnTo>
                  <a:lnTo>
                    <a:pt x="708" y="268"/>
                  </a:lnTo>
                  <a:lnTo>
                    <a:pt x="710" y="269"/>
                  </a:lnTo>
                  <a:lnTo>
                    <a:pt x="713" y="269"/>
                  </a:lnTo>
                  <a:lnTo>
                    <a:pt x="717" y="269"/>
                  </a:lnTo>
                  <a:lnTo>
                    <a:pt x="719" y="269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7" y="274"/>
                  </a:lnTo>
                  <a:lnTo>
                    <a:pt x="733" y="276"/>
                  </a:lnTo>
                  <a:lnTo>
                    <a:pt x="739" y="276"/>
                  </a:lnTo>
                  <a:lnTo>
                    <a:pt x="742" y="275"/>
                  </a:lnTo>
                  <a:lnTo>
                    <a:pt x="744" y="274"/>
                  </a:lnTo>
                  <a:lnTo>
                    <a:pt x="744" y="274"/>
                  </a:lnTo>
                  <a:lnTo>
                    <a:pt x="751" y="268"/>
                  </a:lnTo>
                  <a:lnTo>
                    <a:pt x="753" y="268"/>
                  </a:lnTo>
                  <a:lnTo>
                    <a:pt x="755" y="269"/>
                  </a:lnTo>
                  <a:lnTo>
                    <a:pt x="755" y="269"/>
                  </a:lnTo>
                  <a:lnTo>
                    <a:pt x="757" y="271"/>
                  </a:lnTo>
                  <a:lnTo>
                    <a:pt x="760" y="274"/>
                  </a:lnTo>
                  <a:lnTo>
                    <a:pt x="769" y="276"/>
                  </a:lnTo>
                  <a:lnTo>
                    <a:pt x="783" y="278"/>
                  </a:lnTo>
                  <a:lnTo>
                    <a:pt x="803" y="278"/>
                  </a:lnTo>
                  <a:lnTo>
                    <a:pt x="803" y="278"/>
                  </a:lnTo>
                  <a:lnTo>
                    <a:pt x="812" y="278"/>
                  </a:lnTo>
                  <a:lnTo>
                    <a:pt x="819" y="276"/>
                  </a:lnTo>
                  <a:lnTo>
                    <a:pt x="823" y="275"/>
                  </a:lnTo>
                  <a:lnTo>
                    <a:pt x="827" y="273"/>
                  </a:lnTo>
                  <a:lnTo>
                    <a:pt x="830" y="270"/>
                  </a:lnTo>
                  <a:lnTo>
                    <a:pt x="832" y="270"/>
                  </a:lnTo>
                  <a:lnTo>
                    <a:pt x="835" y="270"/>
                  </a:lnTo>
                  <a:lnTo>
                    <a:pt x="835" y="270"/>
                  </a:lnTo>
                  <a:lnTo>
                    <a:pt x="842" y="274"/>
                  </a:lnTo>
                  <a:lnTo>
                    <a:pt x="854" y="275"/>
                  </a:lnTo>
                  <a:lnTo>
                    <a:pt x="864" y="275"/>
                  </a:lnTo>
                  <a:lnTo>
                    <a:pt x="873" y="274"/>
                  </a:lnTo>
                  <a:lnTo>
                    <a:pt x="873" y="274"/>
                  </a:lnTo>
                  <a:lnTo>
                    <a:pt x="875" y="273"/>
                  </a:lnTo>
                  <a:lnTo>
                    <a:pt x="878" y="270"/>
                  </a:lnTo>
                  <a:lnTo>
                    <a:pt x="883" y="264"/>
                  </a:lnTo>
                  <a:lnTo>
                    <a:pt x="884" y="257"/>
                  </a:lnTo>
                  <a:lnTo>
                    <a:pt x="885" y="251"/>
                  </a:lnTo>
                  <a:lnTo>
                    <a:pt x="885" y="251"/>
                  </a:lnTo>
                  <a:lnTo>
                    <a:pt x="884" y="250"/>
                  </a:lnTo>
                  <a:lnTo>
                    <a:pt x="882" y="249"/>
                  </a:lnTo>
                  <a:lnTo>
                    <a:pt x="874" y="246"/>
                  </a:lnTo>
                  <a:lnTo>
                    <a:pt x="863" y="245"/>
                  </a:lnTo>
                  <a:lnTo>
                    <a:pt x="849" y="243"/>
                  </a:lnTo>
                  <a:lnTo>
                    <a:pt x="835" y="242"/>
                  </a:lnTo>
                  <a:lnTo>
                    <a:pt x="822" y="242"/>
                  </a:lnTo>
                  <a:lnTo>
                    <a:pt x="812" y="243"/>
                  </a:lnTo>
                  <a:lnTo>
                    <a:pt x="804" y="245"/>
                  </a:lnTo>
                  <a:lnTo>
                    <a:pt x="804" y="245"/>
                  </a:lnTo>
                  <a:lnTo>
                    <a:pt x="799" y="247"/>
                  </a:lnTo>
                  <a:lnTo>
                    <a:pt x="794" y="247"/>
                  </a:lnTo>
                  <a:lnTo>
                    <a:pt x="784" y="247"/>
                  </a:lnTo>
                  <a:lnTo>
                    <a:pt x="772" y="246"/>
                  </a:lnTo>
                  <a:lnTo>
                    <a:pt x="767" y="246"/>
                  </a:lnTo>
                  <a:lnTo>
                    <a:pt x="764" y="247"/>
                  </a:lnTo>
                  <a:lnTo>
                    <a:pt x="764" y="247"/>
                  </a:lnTo>
                  <a:lnTo>
                    <a:pt x="761" y="249"/>
                  </a:lnTo>
                  <a:lnTo>
                    <a:pt x="758" y="249"/>
                  </a:lnTo>
                  <a:lnTo>
                    <a:pt x="755" y="246"/>
                  </a:lnTo>
                  <a:lnTo>
                    <a:pt x="750" y="242"/>
                  </a:lnTo>
                  <a:lnTo>
                    <a:pt x="746" y="241"/>
                  </a:lnTo>
                  <a:lnTo>
                    <a:pt x="741" y="240"/>
                  </a:lnTo>
                  <a:lnTo>
                    <a:pt x="741" y="240"/>
                  </a:lnTo>
                  <a:lnTo>
                    <a:pt x="736" y="240"/>
                  </a:lnTo>
                  <a:lnTo>
                    <a:pt x="733" y="238"/>
                  </a:lnTo>
                  <a:lnTo>
                    <a:pt x="733" y="237"/>
                  </a:lnTo>
                  <a:lnTo>
                    <a:pt x="736" y="235"/>
                  </a:lnTo>
                  <a:lnTo>
                    <a:pt x="744" y="227"/>
                  </a:lnTo>
                  <a:lnTo>
                    <a:pt x="744" y="227"/>
                  </a:lnTo>
                  <a:lnTo>
                    <a:pt x="744" y="226"/>
                  </a:lnTo>
                  <a:lnTo>
                    <a:pt x="742" y="223"/>
                  </a:lnTo>
                  <a:lnTo>
                    <a:pt x="732" y="219"/>
                  </a:lnTo>
                  <a:lnTo>
                    <a:pt x="718" y="215"/>
                  </a:lnTo>
                  <a:lnTo>
                    <a:pt x="711" y="215"/>
                  </a:lnTo>
                  <a:lnTo>
                    <a:pt x="706" y="215"/>
                  </a:lnTo>
                  <a:lnTo>
                    <a:pt x="706" y="215"/>
                  </a:lnTo>
                  <a:lnTo>
                    <a:pt x="699" y="215"/>
                  </a:lnTo>
                  <a:lnTo>
                    <a:pt x="691" y="214"/>
                  </a:lnTo>
                  <a:lnTo>
                    <a:pt x="676" y="207"/>
                  </a:lnTo>
                  <a:lnTo>
                    <a:pt x="676" y="207"/>
                  </a:lnTo>
                  <a:lnTo>
                    <a:pt x="671" y="205"/>
                  </a:lnTo>
                  <a:lnTo>
                    <a:pt x="664" y="204"/>
                  </a:lnTo>
                  <a:lnTo>
                    <a:pt x="652" y="204"/>
                  </a:lnTo>
                  <a:lnTo>
                    <a:pt x="645" y="204"/>
                  </a:lnTo>
                  <a:lnTo>
                    <a:pt x="642" y="207"/>
                  </a:lnTo>
                  <a:lnTo>
                    <a:pt x="639" y="209"/>
                  </a:lnTo>
                  <a:lnTo>
                    <a:pt x="640" y="212"/>
                  </a:lnTo>
                  <a:lnTo>
                    <a:pt x="640" y="212"/>
                  </a:lnTo>
                  <a:lnTo>
                    <a:pt x="643" y="214"/>
                  </a:lnTo>
                  <a:lnTo>
                    <a:pt x="648" y="217"/>
                  </a:lnTo>
                  <a:lnTo>
                    <a:pt x="663" y="223"/>
                  </a:lnTo>
                  <a:lnTo>
                    <a:pt x="677" y="227"/>
                  </a:lnTo>
                  <a:lnTo>
                    <a:pt x="682" y="227"/>
                  </a:lnTo>
                  <a:lnTo>
                    <a:pt x="685" y="224"/>
                  </a:lnTo>
                  <a:lnTo>
                    <a:pt x="685" y="224"/>
                  </a:lnTo>
                  <a:lnTo>
                    <a:pt x="687" y="223"/>
                  </a:lnTo>
                  <a:lnTo>
                    <a:pt x="689" y="223"/>
                  </a:lnTo>
                  <a:lnTo>
                    <a:pt x="694" y="227"/>
                  </a:lnTo>
                  <a:lnTo>
                    <a:pt x="704" y="240"/>
                  </a:lnTo>
                  <a:lnTo>
                    <a:pt x="704" y="240"/>
                  </a:lnTo>
                  <a:lnTo>
                    <a:pt x="705" y="242"/>
                  </a:lnTo>
                  <a:lnTo>
                    <a:pt x="706" y="245"/>
                  </a:lnTo>
                  <a:lnTo>
                    <a:pt x="705" y="249"/>
                  </a:lnTo>
                  <a:lnTo>
                    <a:pt x="704" y="254"/>
                  </a:lnTo>
                  <a:lnTo>
                    <a:pt x="704" y="257"/>
                  </a:lnTo>
                  <a:lnTo>
                    <a:pt x="705" y="261"/>
                  </a:lnTo>
                  <a:lnTo>
                    <a:pt x="705" y="261"/>
                  </a:lnTo>
                  <a:close/>
                  <a:moveTo>
                    <a:pt x="737" y="186"/>
                  </a:moveTo>
                  <a:lnTo>
                    <a:pt x="737" y="186"/>
                  </a:lnTo>
                  <a:lnTo>
                    <a:pt x="733" y="185"/>
                  </a:lnTo>
                  <a:lnTo>
                    <a:pt x="728" y="185"/>
                  </a:lnTo>
                  <a:lnTo>
                    <a:pt x="724" y="186"/>
                  </a:lnTo>
                  <a:lnTo>
                    <a:pt x="722" y="189"/>
                  </a:lnTo>
                  <a:lnTo>
                    <a:pt x="719" y="191"/>
                  </a:lnTo>
                  <a:lnTo>
                    <a:pt x="719" y="193"/>
                  </a:lnTo>
                  <a:lnTo>
                    <a:pt x="720" y="195"/>
                  </a:lnTo>
                  <a:lnTo>
                    <a:pt x="723" y="198"/>
                  </a:lnTo>
                  <a:lnTo>
                    <a:pt x="723" y="198"/>
                  </a:lnTo>
                  <a:lnTo>
                    <a:pt x="727" y="199"/>
                  </a:lnTo>
                  <a:lnTo>
                    <a:pt x="732" y="198"/>
                  </a:lnTo>
                  <a:lnTo>
                    <a:pt x="736" y="198"/>
                  </a:lnTo>
                  <a:lnTo>
                    <a:pt x="738" y="195"/>
                  </a:lnTo>
                  <a:lnTo>
                    <a:pt x="741" y="194"/>
                  </a:lnTo>
                  <a:lnTo>
                    <a:pt x="741" y="191"/>
                  </a:lnTo>
                  <a:lnTo>
                    <a:pt x="741" y="189"/>
                  </a:lnTo>
                  <a:lnTo>
                    <a:pt x="737" y="186"/>
                  </a:lnTo>
                  <a:lnTo>
                    <a:pt x="737" y="186"/>
                  </a:lnTo>
                  <a:close/>
                  <a:moveTo>
                    <a:pt x="645" y="115"/>
                  </a:moveTo>
                  <a:lnTo>
                    <a:pt x="645" y="115"/>
                  </a:lnTo>
                  <a:lnTo>
                    <a:pt x="649" y="118"/>
                  </a:lnTo>
                  <a:lnTo>
                    <a:pt x="651" y="119"/>
                  </a:lnTo>
                  <a:lnTo>
                    <a:pt x="653" y="123"/>
                  </a:lnTo>
                  <a:lnTo>
                    <a:pt x="654" y="128"/>
                  </a:lnTo>
                  <a:lnTo>
                    <a:pt x="657" y="129"/>
                  </a:lnTo>
                  <a:lnTo>
                    <a:pt x="659" y="130"/>
                  </a:lnTo>
                  <a:lnTo>
                    <a:pt x="659" y="130"/>
                  </a:lnTo>
                  <a:lnTo>
                    <a:pt x="664" y="132"/>
                  </a:lnTo>
                  <a:lnTo>
                    <a:pt x="671" y="132"/>
                  </a:lnTo>
                  <a:lnTo>
                    <a:pt x="684" y="130"/>
                  </a:lnTo>
                  <a:lnTo>
                    <a:pt x="695" y="129"/>
                  </a:lnTo>
                  <a:lnTo>
                    <a:pt x="700" y="130"/>
                  </a:lnTo>
                  <a:lnTo>
                    <a:pt x="701" y="132"/>
                  </a:lnTo>
                  <a:lnTo>
                    <a:pt x="701" y="132"/>
                  </a:lnTo>
                  <a:lnTo>
                    <a:pt x="701" y="134"/>
                  </a:lnTo>
                  <a:lnTo>
                    <a:pt x="697" y="137"/>
                  </a:lnTo>
                  <a:lnTo>
                    <a:pt x="689" y="139"/>
                  </a:lnTo>
                  <a:lnTo>
                    <a:pt x="678" y="142"/>
                  </a:lnTo>
                  <a:lnTo>
                    <a:pt x="676" y="143"/>
                  </a:lnTo>
                  <a:lnTo>
                    <a:pt x="676" y="143"/>
                  </a:lnTo>
                  <a:lnTo>
                    <a:pt x="676" y="144"/>
                  </a:lnTo>
                  <a:lnTo>
                    <a:pt x="676" y="144"/>
                  </a:lnTo>
                  <a:lnTo>
                    <a:pt x="682" y="148"/>
                  </a:lnTo>
                  <a:lnTo>
                    <a:pt x="689" y="152"/>
                  </a:lnTo>
                  <a:lnTo>
                    <a:pt x="695" y="156"/>
                  </a:lnTo>
                  <a:lnTo>
                    <a:pt x="696" y="158"/>
                  </a:lnTo>
                  <a:lnTo>
                    <a:pt x="696" y="160"/>
                  </a:lnTo>
                  <a:lnTo>
                    <a:pt x="696" y="160"/>
                  </a:lnTo>
                  <a:lnTo>
                    <a:pt x="697" y="161"/>
                  </a:lnTo>
                  <a:lnTo>
                    <a:pt x="700" y="163"/>
                  </a:lnTo>
                  <a:lnTo>
                    <a:pt x="711" y="167"/>
                  </a:lnTo>
                  <a:lnTo>
                    <a:pt x="723" y="170"/>
                  </a:lnTo>
                  <a:lnTo>
                    <a:pt x="728" y="170"/>
                  </a:lnTo>
                  <a:lnTo>
                    <a:pt x="731" y="168"/>
                  </a:lnTo>
                  <a:lnTo>
                    <a:pt x="731" y="168"/>
                  </a:lnTo>
                  <a:lnTo>
                    <a:pt x="733" y="166"/>
                  </a:lnTo>
                  <a:lnTo>
                    <a:pt x="738" y="166"/>
                  </a:lnTo>
                  <a:lnTo>
                    <a:pt x="744" y="166"/>
                  </a:lnTo>
                  <a:lnTo>
                    <a:pt x="751" y="168"/>
                  </a:lnTo>
                  <a:lnTo>
                    <a:pt x="751" y="168"/>
                  </a:lnTo>
                  <a:lnTo>
                    <a:pt x="753" y="168"/>
                  </a:lnTo>
                  <a:lnTo>
                    <a:pt x="756" y="167"/>
                  </a:lnTo>
                  <a:lnTo>
                    <a:pt x="758" y="160"/>
                  </a:lnTo>
                  <a:lnTo>
                    <a:pt x="761" y="153"/>
                  </a:lnTo>
                  <a:lnTo>
                    <a:pt x="764" y="152"/>
                  </a:lnTo>
                  <a:lnTo>
                    <a:pt x="765" y="152"/>
                  </a:lnTo>
                  <a:lnTo>
                    <a:pt x="765" y="152"/>
                  </a:lnTo>
                  <a:lnTo>
                    <a:pt x="767" y="153"/>
                  </a:lnTo>
                  <a:lnTo>
                    <a:pt x="769" y="153"/>
                  </a:lnTo>
                  <a:lnTo>
                    <a:pt x="771" y="149"/>
                  </a:lnTo>
                  <a:lnTo>
                    <a:pt x="774" y="144"/>
                  </a:lnTo>
                  <a:lnTo>
                    <a:pt x="776" y="142"/>
                  </a:lnTo>
                  <a:lnTo>
                    <a:pt x="780" y="141"/>
                  </a:lnTo>
                  <a:lnTo>
                    <a:pt x="780" y="141"/>
                  </a:lnTo>
                  <a:lnTo>
                    <a:pt x="788" y="138"/>
                  </a:lnTo>
                  <a:lnTo>
                    <a:pt x="795" y="137"/>
                  </a:lnTo>
                  <a:lnTo>
                    <a:pt x="802" y="134"/>
                  </a:lnTo>
                  <a:lnTo>
                    <a:pt x="803" y="134"/>
                  </a:lnTo>
                  <a:lnTo>
                    <a:pt x="804" y="132"/>
                  </a:lnTo>
                  <a:lnTo>
                    <a:pt x="804" y="132"/>
                  </a:lnTo>
                  <a:lnTo>
                    <a:pt x="804" y="129"/>
                  </a:lnTo>
                  <a:lnTo>
                    <a:pt x="802" y="128"/>
                  </a:lnTo>
                  <a:lnTo>
                    <a:pt x="797" y="125"/>
                  </a:lnTo>
                  <a:lnTo>
                    <a:pt x="790" y="125"/>
                  </a:lnTo>
                  <a:lnTo>
                    <a:pt x="790" y="125"/>
                  </a:lnTo>
                  <a:lnTo>
                    <a:pt x="783" y="125"/>
                  </a:lnTo>
                  <a:lnTo>
                    <a:pt x="776" y="124"/>
                  </a:lnTo>
                  <a:lnTo>
                    <a:pt x="775" y="123"/>
                  </a:lnTo>
                  <a:lnTo>
                    <a:pt x="775" y="120"/>
                  </a:lnTo>
                  <a:lnTo>
                    <a:pt x="775" y="119"/>
                  </a:lnTo>
                  <a:lnTo>
                    <a:pt x="776" y="116"/>
                  </a:lnTo>
                  <a:lnTo>
                    <a:pt x="776" y="116"/>
                  </a:lnTo>
                  <a:lnTo>
                    <a:pt x="776" y="114"/>
                  </a:lnTo>
                  <a:lnTo>
                    <a:pt x="776" y="113"/>
                  </a:lnTo>
                  <a:lnTo>
                    <a:pt x="772" y="109"/>
                  </a:lnTo>
                  <a:lnTo>
                    <a:pt x="769" y="106"/>
                  </a:lnTo>
                  <a:lnTo>
                    <a:pt x="769" y="105"/>
                  </a:lnTo>
                  <a:lnTo>
                    <a:pt x="770" y="102"/>
                  </a:lnTo>
                  <a:lnTo>
                    <a:pt x="770" y="102"/>
                  </a:lnTo>
                  <a:lnTo>
                    <a:pt x="771" y="101"/>
                  </a:lnTo>
                  <a:lnTo>
                    <a:pt x="770" y="100"/>
                  </a:lnTo>
                  <a:lnTo>
                    <a:pt x="769" y="97"/>
                  </a:lnTo>
                  <a:lnTo>
                    <a:pt x="766" y="97"/>
                  </a:lnTo>
                  <a:lnTo>
                    <a:pt x="764" y="96"/>
                  </a:lnTo>
                  <a:lnTo>
                    <a:pt x="761" y="97"/>
                  </a:lnTo>
                  <a:lnTo>
                    <a:pt x="760" y="99"/>
                  </a:lnTo>
                  <a:lnTo>
                    <a:pt x="760" y="100"/>
                  </a:lnTo>
                  <a:lnTo>
                    <a:pt x="760" y="100"/>
                  </a:lnTo>
                  <a:lnTo>
                    <a:pt x="760" y="102"/>
                  </a:lnTo>
                  <a:lnTo>
                    <a:pt x="758" y="104"/>
                  </a:lnTo>
                  <a:lnTo>
                    <a:pt x="756" y="104"/>
                  </a:lnTo>
                  <a:lnTo>
                    <a:pt x="755" y="102"/>
                  </a:lnTo>
                  <a:lnTo>
                    <a:pt x="750" y="99"/>
                  </a:lnTo>
                  <a:lnTo>
                    <a:pt x="747" y="96"/>
                  </a:lnTo>
                  <a:lnTo>
                    <a:pt x="746" y="94"/>
                  </a:lnTo>
                  <a:lnTo>
                    <a:pt x="746" y="94"/>
                  </a:lnTo>
                  <a:lnTo>
                    <a:pt x="744" y="91"/>
                  </a:lnTo>
                  <a:lnTo>
                    <a:pt x="741" y="90"/>
                  </a:lnTo>
                  <a:lnTo>
                    <a:pt x="729" y="85"/>
                  </a:lnTo>
                  <a:lnTo>
                    <a:pt x="715" y="78"/>
                  </a:lnTo>
                  <a:lnTo>
                    <a:pt x="708" y="74"/>
                  </a:lnTo>
                  <a:lnTo>
                    <a:pt x="701" y="69"/>
                  </a:lnTo>
                  <a:lnTo>
                    <a:pt x="701" y="69"/>
                  </a:lnTo>
                  <a:lnTo>
                    <a:pt x="695" y="64"/>
                  </a:lnTo>
                  <a:lnTo>
                    <a:pt x="689" y="62"/>
                  </a:lnTo>
                  <a:lnTo>
                    <a:pt x="684" y="60"/>
                  </a:lnTo>
                  <a:lnTo>
                    <a:pt x="678" y="62"/>
                  </a:lnTo>
                  <a:lnTo>
                    <a:pt x="675" y="62"/>
                  </a:lnTo>
                  <a:lnTo>
                    <a:pt x="673" y="63"/>
                  </a:lnTo>
                  <a:lnTo>
                    <a:pt x="673" y="66"/>
                  </a:lnTo>
                  <a:lnTo>
                    <a:pt x="676" y="66"/>
                  </a:lnTo>
                  <a:lnTo>
                    <a:pt x="676" y="66"/>
                  </a:lnTo>
                  <a:lnTo>
                    <a:pt x="682" y="68"/>
                  </a:lnTo>
                  <a:lnTo>
                    <a:pt x="684" y="71"/>
                  </a:lnTo>
                  <a:lnTo>
                    <a:pt x="684" y="71"/>
                  </a:lnTo>
                  <a:lnTo>
                    <a:pt x="682" y="72"/>
                  </a:lnTo>
                  <a:lnTo>
                    <a:pt x="677" y="72"/>
                  </a:lnTo>
                  <a:lnTo>
                    <a:pt x="677" y="72"/>
                  </a:lnTo>
                  <a:lnTo>
                    <a:pt x="671" y="72"/>
                  </a:lnTo>
                  <a:lnTo>
                    <a:pt x="664" y="73"/>
                  </a:lnTo>
                  <a:lnTo>
                    <a:pt x="663" y="74"/>
                  </a:lnTo>
                  <a:lnTo>
                    <a:pt x="663" y="74"/>
                  </a:lnTo>
                  <a:lnTo>
                    <a:pt x="664" y="77"/>
                  </a:lnTo>
                  <a:lnTo>
                    <a:pt x="668" y="78"/>
                  </a:lnTo>
                  <a:lnTo>
                    <a:pt x="668" y="78"/>
                  </a:lnTo>
                  <a:lnTo>
                    <a:pt x="672" y="80"/>
                  </a:lnTo>
                  <a:lnTo>
                    <a:pt x="673" y="81"/>
                  </a:lnTo>
                  <a:lnTo>
                    <a:pt x="673" y="82"/>
                  </a:lnTo>
                  <a:lnTo>
                    <a:pt x="671" y="83"/>
                  </a:lnTo>
                  <a:lnTo>
                    <a:pt x="664" y="85"/>
                  </a:lnTo>
                  <a:lnTo>
                    <a:pt x="656" y="85"/>
                  </a:lnTo>
                  <a:lnTo>
                    <a:pt x="656" y="85"/>
                  </a:lnTo>
                  <a:lnTo>
                    <a:pt x="652" y="86"/>
                  </a:lnTo>
                  <a:lnTo>
                    <a:pt x="649" y="87"/>
                  </a:lnTo>
                  <a:lnTo>
                    <a:pt x="648" y="90"/>
                  </a:lnTo>
                  <a:lnTo>
                    <a:pt x="648" y="92"/>
                  </a:lnTo>
                  <a:lnTo>
                    <a:pt x="649" y="95"/>
                  </a:lnTo>
                  <a:lnTo>
                    <a:pt x="651" y="97"/>
                  </a:lnTo>
                  <a:lnTo>
                    <a:pt x="654" y="100"/>
                  </a:lnTo>
                  <a:lnTo>
                    <a:pt x="658" y="101"/>
                  </a:lnTo>
                  <a:lnTo>
                    <a:pt x="658" y="101"/>
                  </a:lnTo>
                  <a:lnTo>
                    <a:pt x="663" y="102"/>
                  </a:lnTo>
                  <a:lnTo>
                    <a:pt x="664" y="104"/>
                  </a:lnTo>
                  <a:lnTo>
                    <a:pt x="666" y="105"/>
                  </a:lnTo>
                  <a:lnTo>
                    <a:pt x="664" y="106"/>
                  </a:lnTo>
                  <a:lnTo>
                    <a:pt x="662" y="108"/>
                  </a:lnTo>
                  <a:lnTo>
                    <a:pt x="659" y="109"/>
                  </a:lnTo>
                  <a:lnTo>
                    <a:pt x="656" y="109"/>
                  </a:lnTo>
                  <a:lnTo>
                    <a:pt x="651" y="108"/>
                  </a:lnTo>
                  <a:lnTo>
                    <a:pt x="651" y="108"/>
                  </a:lnTo>
                  <a:lnTo>
                    <a:pt x="644" y="108"/>
                  </a:lnTo>
                  <a:lnTo>
                    <a:pt x="642" y="108"/>
                  </a:lnTo>
                  <a:lnTo>
                    <a:pt x="640" y="109"/>
                  </a:lnTo>
                  <a:lnTo>
                    <a:pt x="640" y="110"/>
                  </a:lnTo>
                  <a:lnTo>
                    <a:pt x="640" y="111"/>
                  </a:lnTo>
                  <a:lnTo>
                    <a:pt x="645" y="115"/>
                  </a:lnTo>
                  <a:lnTo>
                    <a:pt x="645" y="115"/>
                  </a:lnTo>
                  <a:close/>
                  <a:moveTo>
                    <a:pt x="723" y="53"/>
                  </a:moveTo>
                  <a:lnTo>
                    <a:pt x="723" y="53"/>
                  </a:lnTo>
                  <a:lnTo>
                    <a:pt x="729" y="50"/>
                  </a:lnTo>
                  <a:lnTo>
                    <a:pt x="733" y="50"/>
                  </a:lnTo>
                  <a:lnTo>
                    <a:pt x="734" y="50"/>
                  </a:lnTo>
                  <a:lnTo>
                    <a:pt x="734" y="52"/>
                  </a:lnTo>
                  <a:lnTo>
                    <a:pt x="733" y="53"/>
                  </a:lnTo>
                  <a:lnTo>
                    <a:pt x="731" y="54"/>
                  </a:lnTo>
                  <a:lnTo>
                    <a:pt x="731" y="54"/>
                  </a:lnTo>
                  <a:lnTo>
                    <a:pt x="727" y="57"/>
                  </a:lnTo>
                  <a:lnTo>
                    <a:pt x="727" y="58"/>
                  </a:lnTo>
                  <a:lnTo>
                    <a:pt x="727" y="59"/>
                  </a:lnTo>
                  <a:lnTo>
                    <a:pt x="731" y="60"/>
                  </a:lnTo>
                  <a:lnTo>
                    <a:pt x="737" y="60"/>
                  </a:lnTo>
                  <a:lnTo>
                    <a:pt x="737" y="60"/>
                  </a:lnTo>
                  <a:lnTo>
                    <a:pt x="741" y="60"/>
                  </a:lnTo>
                  <a:lnTo>
                    <a:pt x="738" y="63"/>
                  </a:lnTo>
                  <a:lnTo>
                    <a:pt x="734" y="66"/>
                  </a:lnTo>
                  <a:lnTo>
                    <a:pt x="733" y="68"/>
                  </a:lnTo>
                  <a:lnTo>
                    <a:pt x="732" y="69"/>
                  </a:lnTo>
                  <a:lnTo>
                    <a:pt x="732" y="69"/>
                  </a:lnTo>
                  <a:lnTo>
                    <a:pt x="733" y="72"/>
                  </a:lnTo>
                  <a:lnTo>
                    <a:pt x="734" y="73"/>
                  </a:lnTo>
                  <a:lnTo>
                    <a:pt x="738" y="74"/>
                  </a:lnTo>
                  <a:lnTo>
                    <a:pt x="743" y="76"/>
                  </a:lnTo>
                  <a:lnTo>
                    <a:pt x="744" y="77"/>
                  </a:lnTo>
                  <a:lnTo>
                    <a:pt x="746" y="78"/>
                  </a:lnTo>
                  <a:lnTo>
                    <a:pt x="746" y="78"/>
                  </a:lnTo>
                  <a:lnTo>
                    <a:pt x="747" y="81"/>
                  </a:lnTo>
                  <a:lnTo>
                    <a:pt x="751" y="83"/>
                  </a:lnTo>
                  <a:lnTo>
                    <a:pt x="761" y="85"/>
                  </a:lnTo>
                  <a:lnTo>
                    <a:pt x="767" y="85"/>
                  </a:lnTo>
                  <a:lnTo>
                    <a:pt x="772" y="83"/>
                  </a:lnTo>
                  <a:lnTo>
                    <a:pt x="777" y="82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6" y="77"/>
                  </a:lnTo>
                  <a:lnTo>
                    <a:pt x="786" y="77"/>
                  </a:lnTo>
                  <a:lnTo>
                    <a:pt x="788" y="78"/>
                  </a:lnTo>
                  <a:lnTo>
                    <a:pt x="786" y="87"/>
                  </a:lnTo>
                  <a:lnTo>
                    <a:pt x="786" y="87"/>
                  </a:lnTo>
                  <a:lnTo>
                    <a:pt x="788" y="88"/>
                  </a:lnTo>
                  <a:lnTo>
                    <a:pt x="791" y="91"/>
                  </a:lnTo>
                  <a:lnTo>
                    <a:pt x="805" y="94"/>
                  </a:lnTo>
                  <a:lnTo>
                    <a:pt x="819" y="94"/>
                  </a:lnTo>
                  <a:lnTo>
                    <a:pt x="824" y="92"/>
                  </a:lnTo>
                  <a:lnTo>
                    <a:pt x="827" y="90"/>
                  </a:lnTo>
                  <a:lnTo>
                    <a:pt x="827" y="90"/>
                  </a:lnTo>
                  <a:lnTo>
                    <a:pt x="828" y="87"/>
                  </a:lnTo>
                  <a:lnTo>
                    <a:pt x="832" y="86"/>
                  </a:lnTo>
                  <a:lnTo>
                    <a:pt x="842" y="88"/>
                  </a:lnTo>
                  <a:lnTo>
                    <a:pt x="842" y="88"/>
                  </a:lnTo>
                  <a:lnTo>
                    <a:pt x="846" y="88"/>
                  </a:lnTo>
                  <a:lnTo>
                    <a:pt x="852" y="88"/>
                  </a:lnTo>
                  <a:lnTo>
                    <a:pt x="868" y="85"/>
                  </a:lnTo>
                  <a:lnTo>
                    <a:pt x="882" y="80"/>
                  </a:lnTo>
                  <a:lnTo>
                    <a:pt x="885" y="77"/>
                  </a:lnTo>
                  <a:lnTo>
                    <a:pt x="888" y="73"/>
                  </a:lnTo>
                  <a:lnTo>
                    <a:pt x="888" y="73"/>
                  </a:lnTo>
                  <a:lnTo>
                    <a:pt x="888" y="72"/>
                  </a:lnTo>
                  <a:lnTo>
                    <a:pt x="889" y="71"/>
                  </a:lnTo>
                  <a:lnTo>
                    <a:pt x="890" y="72"/>
                  </a:lnTo>
                  <a:lnTo>
                    <a:pt x="893" y="73"/>
                  </a:lnTo>
                  <a:lnTo>
                    <a:pt x="893" y="76"/>
                  </a:lnTo>
                  <a:lnTo>
                    <a:pt x="893" y="80"/>
                  </a:lnTo>
                  <a:lnTo>
                    <a:pt x="890" y="82"/>
                  </a:lnTo>
                  <a:lnTo>
                    <a:pt x="888" y="86"/>
                  </a:lnTo>
                  <a:lnTo>
                    <a:pt x="888" y="86"/>
                  </a:lnTo>
                  <a:lnTo>
                    <a:pt x="883" y="88"/>
                  </a:lnTo>
                  <a:lnTo>
                    <a:pt x="877" y="91"/>
                  </a:lnTo>
                  <a:lnTo>
                    <a:pt x="864" y="92"/>
                  </a:lnTo>
                  <a:lnTo>
                    <a:pt x="851" y="95"/>
                  </a:lnTo>
                  <a:lnTo>
                    <a:pt x="841" y="96"/>
                  </a:lnTo>
                  <a:lnTo>
                    <a:pt x="841" y="96"/>
                  </a:lnTo>
                  <a:lnTo>
                    <a:pt x="838" y="97"/>
                  </a:lnTo>
                  <a:lnTo>
                    <a:pt x="837" y="99"/>
                  </a:lnTo>
                  <a:lnTo>
                    <a:pt x="838" y="101"/>
                  </a:lnTo>
                  <a:lnTo>
                    <a:pt x="841" y="104"/>
                  </a:lnTo>
                  <a:lnTo>
                    <a:pt x="859" y="115"/>
                  </a:lnTo>
                  <a:lnTo>
                    <a:pt x="859" y="115"/>
                  </a:lnTo>
                  <a:lnTo>
                    <a:pt x="861" y="118"/>
                  </a:lnTo>
                  <a:lnTo>
                    <a:pt x="860" y="119"/>
                  </a:lnTo>
                  <a:lnTo>
                    <a:pt x="859" y="119"/>
                  </a:lnTo>
                  <a:lnTo>
                    <a:pt x="854" y="119"/>
                  </a:lnTo>
                  <a:lnTo>
                    <a:pt x="844" y="115"/>
                  </a:lnTo>
                  <a:lnTo>
                    <a:pt x="838" y="111"/>
                  </a:lnTo>
                  <a:lnTo>
                    <a:pt x="835" y="108"/>
                  </a:lnTo>
                  <a:lnTo>
                    <a:pt x="835" y="108"/>
                  </a:lnTo>
                  <a:lnTo>
                    <a:pt x="830" y="105"/>
                  </a:lnTo>
                  <a:lnTo>
                    <a:pt x="824" y="102"/>
                  </a:lnTo>
                  <a:lnTo>
                    <a:pt x="819" y="100"/>
                  </a:lnTo>
                  <a:lnTo>
                    <a:pt x="813" y="99"/>
                  </a:lnTo>
                  <a:lnTo>
                    <a:pt x="800" y="97"/>
                  </a:lnTo>
                  <a:lnTo>
                    <a:pt x="789" y="97"/>
                  </a:lnTo>
                  <a:lnTo>
                    <a:pt x="789" y="97"/>
                  </a:lnTo>
                  <a:lnTo>
                    <a:pt x="785" y="99"/>
                  </a:lnTo>
                  <a:lnTo>
                    <a:pt x="783" y="101"/>
                  </a:lnTo>
                  <a:lnTo>
                    <a:pt x="781" y="105"/>
                  </a:lnTo>
                  <a:lnTo>
                    <a:pt x="781" y="110"/>
                  </a:lnTo>
                  <a:lnTo>
                    <a:pt x="783" y="114"/>
                  </a:lnTo>
                  <a:lnTo>
                    <a:pt x="784" y="118"/>
                  </a:lnTo>
                  <a:lnTo>
                    <a:pt x="786" y="120"/>
                  </a:lnTo>
                  <a:lnTo>
                    <a:pt x="790" y="120"/>
                  </a:lnTo>
                  <a:lnTo>
                    <a:pt x="790" y="120"/>
                  </a:lnTo>
                  <a:lnTo>
                    <a:pt x="797" y="121"/>
                  </a:lnTo>
                  <a:lnTo>
                    <a:pt x="803" y="124"/>
                  </a:lnTo>
                  <a:lnTo>
                    <a:pt x="810" y="129"/>
                  </a:lnTo>
                  <a:lnTo>
                    <a:pt x="817" y="138"/>
                  </a:lnTo>
                  <a:lnTo>
                    <a:pt x="817" y="138"/>
                  </a:lnTo>
                  <a:lnTo>
                    <a:pt x="821" y="142"/>
                  </a:lnTo>
                  <a:lnTo>
                    <a:pt x="824" y="146"/>
                  </a:lnTo>
                  <a:lnTo>
                    <a:pt x="833" y="149"/>
                  </a:lnTo>
                  <a:lnTo>
                    <a:pt x="841" y="152"/>
                  </a:lnTo>
                  <a:lnTo>
                    <a:pt x="844" y="153"/>
                  </a:lnTo>
                  <a:lnTo>
                    <a:pt x="845" y="155"/>
                  </a:lnTo>
                  <a:lnTo>
                    <a:pt x="845" y="155"/>
                  </a:lnTo>
                  <a:lnTo>
                    <a:pt x="844" y="157"/>
                  </a:lnTo>
                  <a:lnTo>
                    <a:pt x="841" y="157"/>
                  </a:lnTo>
                  <a:lnTo>
                    <a:pt x="831" y="155"/>
                  </a:lnTo>
                  <a:lnTo>
                    <a:pt x="818" y="151"/>
                  </a:lnTo>
                  <a:lnTo>
                    <a:pt x="805" y="147"/>
                  </a:lnTo>
                  <a:lnTo>
                    <a:pt x="805" y="147"/>
                  </a:lnTo>
                  <a:lnTo>
                    <a:pt x="800" y="147"/>
                  </a:lnTo>
                  <a:lnTo>
                    <a:pt x="794" y="147"/>
                  </a:lnTo>
                  <a:lnTo>
                    <a:pt x="788" y="149"/>
                  </a:lnTo>
                  <a:lnTo>
                    <a:pt x="783" y="151"/>
                  </a:lnTo>
                  <a:lnTo>
                    <a:pt x="777" y="153"/>
                  </a:lnTo>
                  <a:lnTo>
                    <a:pt x="772" y="157"/>
                  </a:lnTo>
                  <a:lnTo>
                    <a:pt x="770" y="160"/>
                  </a:lnTo>
                  <a:lnTo>
                    <a:pt x="769" y="163"/>
                  </a:lnTo>
                  <a:lnTo>
                    <a:pt x="769" y="163"/>
                  </a:lnTo>
                  <a:lnTo>
                    <a:pt x="770" y="167"/>
                  </a:lnTo>
                  <a:lnTo>
                    <a:pt x="772" y="170"/>
                  </a:lnTo>
                  <a:lnTo>
                    <a:pt x="776" y="171"/>
                  </a:lnTo>
                  <a:lnTo>
                    <a:pt x="780" y="171"/>
                  </a:lnTo>
                  <a:lnTo>
                    <a:pt x="791" y="170"/>
                  </a:lnTo>
                  <a:lnTo>
                    <a:pt x="798" y="167"/>
                  </a:lnTo>
                  <a:lnTo>
                    <a:pt x="803" y="165"/>
                  </a:lnTo>
                  <a:lnTo>
                    <a:pt x="803" y="165"/>
                  </a:lnTo>
                  <a:lnTo>
                    <a:pt x="809" y="162"/>
                  </a:lnTo>
                  <a:lnTo>
                    <a:pt x="810" y="162"/>
                  </a:lnTo>
                  <a:lnTo>
                    <a:pt x="809" y="163"/>
                  </a:lnTo>
                  <a:lnTo>
                    <a:pt x="800" y="174"/>
                  </a:lnTo>
                  <a:lnTo>
                    <a:pt x="800" y="174"/>
                  </a:lnTo>
                  <a:lnTo>
                    <a:pt x="799" y="176"/>
                  </a:lnTo>
                  <a:lnTo>
                    <a:pt x="799" y="179"/>
                  </a:lnTo>
                  <a:lnTo>
                    <a:pt x="805" y="182"/>
                  </a:lnTo>
                  <a:lnTo>
                    <a:pt x="813" y="188"/>
                  </a:lnTo>
                  <a:lnTo>
                    <a:pt x="816" y="190"/>
                  </a:lnTo>
                  <a:lnTo>
                    <a:pt x="817" y="193"/>
                  </a:lnTo>
                  <a:lnTo>
                    <a:pt x="817" y="193"/>
                  </a:lnTo>
                  <a:lnTo>
                    <a:pt x="816" y="195"/>
                  </a:lnTo>
                  <a:lnTo>
                    <a:pt x="814" y="196"/>
                  </a:lnTo>
                  <a:lnTo>
                    <a:pt x="810" y="198"/>
                  </a:lnTo>
                  <a:lnTo>
                    <a:pt x="808" y="196"/>
                  </a:lnTo>
                  <a:lnTo>
                    <a:pt x="802" y="195"/>
                  </a:lnTo>
                  <a:lnTo>
                    <a:pt x="799" y="193"/>
                  </a:lnTo>
                  <a:lnTo>
                    <a:pt x="798" y="190"/>
                  </a:lnTo>
                  <a:lnTo>
                    <a:pt x="798" y="190"/>
                  </a:lnTo>
                  <a:lnTo>
                    <a:pt x="795" y="185"/>
                  </a:lnTo>
                  <a:lnTo>
                    <a:pt x="790" y="181"/>
                  </a:lnTo>
                  <a:lnTo>
                    <a:pt x="784" y="179"/>
                  </a:lnTo>
                  <a:lnTo>
                    <a:pt x="772" y="177"/>
                  </a:lnTo>
                  <a:lnTo>
                    <a:pt x="772" y="177"/>
                  </a:lnTo>
                  <a:lnTo>
                    <a:pt x="767" y="179"/>
                  </a:lnTo>
                  <a:lnTo>
                    <a:pt x="764" y="180"/>
                  </a:lnTo>
                  <a:lnTo>
                    <a:pt x="762" y="182"/>
                  </a:lnTo>
                  <a:lnTo>
                    <a:pt x="762" y="185"/>
                  </a:lnTo>
                  <a:lnTo>
                    <a:pt x="762" y="188"/>
                  </a:lnTo>
                  <a:lnTo>
                    <a:pt x="765" y="189"/>
                  </a:lnTo>
                  <a:lnTo>
                    <a:pt x="767" y="191"/>
                  </a:lnTo>
                  <a:lnTo>
                    <a:pt x="771" y="191"/>
                  </a:lnTo>
                  <a:lnTo>
                    <a:pt x="771" y="191"/>
                  </a:lnTo>
                  <a:lnTo>
                    <a:pt x="776" y="194"/>
                  </a:lnTo>
                  <a:lnTo>
                    <a:pt x="777" y="195"/>
                  </a:lnTo>
                  <a:lnTo>
                    <a:pt x="779" y="196"/>
                  </a:lnTo>
                  <a:lnTo>
                    <a:pt x="777" y="198"/>
                  </a:lnTo>
                  <a:lnTo>
                    <a:pt x="776" y="199"/>
                  </a:lnTo>
                  <a:lnTo>
                    <a:pt x="774" y="200"/>
                  </a:lnTo>
                  <a:lnTo>
                    <a:pt x="770" y="200"/>
                  </a:lnTo>
                  <a:lnTo>
                    <a:pt x="770" y="200"/>
                  </a:lnTo>
                  <a:lnTo>
                    <a:pt x="760" y="202"/>
                  </a:lnTo>
                  <a:lnTo>
                    <a:pt x="748" y="205"/>
                  </a:lnTo>
                  <a:lnTo>
                    <a:pt x="743" y="208"/>
                  </a:lnTo>
                  <a:lnTo>
                    <a:pt x="741" y="210"/>
                  </a:lnTo>
                  <a:lnTo>
                    <a:pt x="739" y="213"/>
                  </a:lnTo>
                  <a:lnTo>
                    <a:pt x="741" y="215"/>
                  </a:lnTo>
                  <a:lnTo>
                    <a:pt x="741" y="215"/>
                  </a:lnTo>
                  <a:lnTo>
                    <a:pt x="746" y="218"/>
                  </a:lnTo>
                  <a:lnTo>
                    <a:pt x="751" y="219"/>
                  </a:lnTo>
                  <a:lnTo>
                    <a:pt x="766" y="219"/>
                  </a:lnTo>
                  <a:lnTo>
                    <a:pt x="780" y="219"/>
                  </a:lnTo>
                  <a:lnTo>
                    <a:pt x="785" y="219"/>
                  </a:lnTo>
                  <a:lnTo>
                    <a:pt x="788" y="221"/>
                  </a:lnTo>
                  <a:lnTo>
                    <a:pt x="788" y="221"/>
                  </a:lnTo>
                  <a:lnTo>
                    <a:pt x="794" y="223"/>
                  </a:lnTo>
                  <a:lnTo>
                    <a:pt x="802" y="226"/>
                  </a:lnTo>
                  <a:lnTo>
                    <a:pt x="808" y="224"/>
                  </a:lnTo>
                  <a:lnTo>
                    <a:pt x="812" y="223"/>
                  </a:lnTo>
                  <a:lnTo>
                    <a:pt x="813" y="222"/>
                  </a:lnTo>
                  <a:lnTo>
                    <a:pt x="813" y="222"/>
                  </a:lnTo>
                  <a:lnTo>
                    <a:pt x="816" y="221"/>
                  </a:lnTo>
                  <a:lnTo>
                    <a:pt x="818" y="219"/>
                  </a:lnTo>
                  <a:lnTo>
                    <a:pt x="824" y="218"/>
                  </a:lnTo>
                  <a:lnTo>
                    <a:pt x="842" y="218"/>
                  </a:lnTo>
                  <a:lnTo>
                    <a:pt x="842" y="218"/>
                  </a:lnTo>
                  <a:lnTo>
                    <a:pt x="850" y="219"/>
                  </a:lnTo>
                  <a:lnTo>
                    <a:pt x="856" y="221"/>
                  </a:lnTo>
                  <a:lnTo>
                    <a:pt x="860" y="222"/>
                  </a:lnTo>
                  <a:lnTo>
                    <a:pt x="864" y="226"/>
                  </a:lnTo>
                  <a:lnTo>
                    <a:pt x="864" y="226"/>
                  </a:lnTo>
                  <a:lnTo>
                    <a:pt x="869" y="228"/>
                  </a:lnTo>
                  <a:lnTo>
                    <a:pt x="875" y="228"/>
                  </a:lnTo>
                  <a:lnTo>
                    <a:pt x="882" y="227"/>
                  </a:lnTo>
                  <a:lnTo>
                    <a:pt x="887" y="223"/>
                  </a:lnTo>
                  <a:lnTo>
                    <a:pt x="887" y="223"/>
                  </a:lnTo>
                  <a:lnTo>
                    <a:pt x="894" y="219"/>
                  </a:lnTo>
                  <a:lnTo>
                    <a:pt x="903" y="218"/>
                  </a:lnTo>
                  <a:lnTo>
                    <a:pt x="903" y="218"/>
                  </a:lnTo>
                  <a:lnTo>
                    <a:pt x="908" y="218"/>
                  </a:lnTo>
                  <a:lnTo>
                    <a:pt x="911" y="214"/>
                  </a:lnTo>
                  <a:lnTo>
                    <a:pt x="911" y="210"/>
                  </a:lnTo>
                  <a:lnTo>
                    <a:pt x="910" y="205"/>
                  </a:lnTo>
                  <a:lnTo>
                    <a:pt x="910" y="205"/>
                  </a:lnTo>
                  <a:lnTo>
                    <a:pt x="907" y="204"/>
                  </a:lnTo>
                  <a:lnTo>
                    <a:pt x="904" y="204"/>
                  </a:lnTo>
                  <a:lnTo>
                    <a:pt x="899" y="205"/>
                  </a:lnTo>
                  <a:lnTo>
                    <a:pt x="894" y="207"/>
                  </a:lnTo>
                  <a:lnTo>
                    <a:pt x="893" y="207"/>
                  </a:lnTo>
                  <a:lnTo>
                    <a:pt x="892" y="205"/>
                  </a:lnTo>
                  <a:lnTo>
                    <a:pt x="892" y="205"/>
                  </a:lnTo>
                  <a:lnTo>
                    <a:pt x="890" y="204"/>
                  </a:lnTo>
                  <a:lnTo>
                    <a:pt x="889" y="202"/>
                  </a:lnTo>
                  <a:lnTo>
                    <a:pt x="883" y="200"/>
                  </a:lnTo>
                  <a:lnTo>
                    <a:pt x="874" y="199"/>
                  </a:lnTo>
                  <a:lnTo>
                    <a:pt x="863" y="200"/>
                  </a:lnTo>
                  <a:lnTo>
                    <a:pt x="863" y="200"/>
                  </a:lnTo>
                  <a:lnTo>
                    <a:pt x="856" y="200"/>
                  </a:lnTo>
                  <a:lnTo>
                    <a:pt x="854" y="199"/>
                  </a:lnTo>
                  <a:lnTo>
                    <a:pt x="852" y="198"/>
                  </a:lnTo>
                  <a:lnTo>
                    <a:pt x="852" y="195"/>
                  </a:lnTo>
                  <a:lnTo>
                    <a:pt x="854" y="194"/>
                  </a:lnTo>
                  <a:lnTo>
                    <a:pt x="856" y="193"/>
                  </a:lnTo>
                  <a:lnTo>
                    <a:pt x="859" y="191"/>
                  </a:lnTo>
                  <a:lnTo>
                    <a:pt x="863" y="191"/>
                  </a:lnTo>
                  <a:lnTo>
                    <a:pt x="863" y="191"/>
                  </a:lnTo>
                  <a:lnTo>
                    <a:pt x="871" y="194"/>
                  </a:lnTo>
                  <a:lnTo>
                    <a:pt x="882" y="194"/>
                  </a:lnTo>
                  <a:lnTo>
                    <a:pt x="890" y="193"/>
                  </a:lnTo>
                  <a:lnTo>
                    <a:pt x="901" y="190"/>
                  </a:lnTo>
                  <a:lnTo>
                    <a:pt x="901" y="190"/>
                  </a:lnTo>
                  <a:lnTo>
                    <a:pt x="904" y="189"/>
                  </a:lnTo>
                  <a:lnTo>
                    <a:pt x="906" y="188"/>
                  </a:lnTo>
                  <a:lnTo>
                    <a:pt x="907" y="186"/>
                  </a:lnTo>
                  <a:lnTo>
                    <a:pt x="906" y="184"/>
                  </a:lnTo>
                  <a:lnTo>
                    <a:pt x="904" y="180"/>
                  </a:lnTo>
                  <a:lnTo>
                    <a:pt x="903" y="176"/>
                  </a:lnTo>
                  <a:lnTo>
                    <a:pt x="903" y="176"/>
                  </a:lnTo>
                  <a:lnTo>
                    <a:pt x="903" y="175"/>
                  </a:lnTo>
                  <a:lnTo>
                    <a:pt x="906" y="174"/>
                  </a:lnTo>
                  <a:lnTo>
                    <a:pt x="912" y="174"/>
                  </a:lnTo>
                  <a:lnTo>
                    <a:pt x="930" y="175"/>
                  </a:lnTo>
                  <a:lnTo>
                    <a:pt x="930" y="175"/>
                  </a:lnTo>
                  <a:lnTo>
                    <a:pt x="934" y="174"/>
                  </a:lnTo>
                  <a:lnTo>
                    <a:pt x="939" y="172"/>
                  </a:lnTo>
                  <a:lnTo>
                    <a:pt x="944" y="168"/>
                  </a:lnTo>
                  <a:lnTo>
                    <a:pt x="948" y="165"/>
                  </a:lnTo>
                  <a:lnTo>
                    <a:pt x="955" y="155"/>
                  </a:lnTo>
                  <a:lnTo>
                    <a:pt x="958" y="149"/>
                  </a:lnTo>
                  <a:lnTo>
                    <a:pt x="958" y="146"/>
                  </a:lnTo>
                  <a:lnTo>
                    <a:pt x="958" y="146"/>
                  </a:lnTo>
                  <a:lnTo>
                    <a:pt x="958" y="142"/>
                  </a:lnTo>
                  <a:lnTo>
                    <a:pt x="954" y="139"/>
                  </a:lnTo>
                  <a:lnTo>
                    <a:pt x="950" y="138"/>
                  </a:lnTo>
                  <a:lnTo>
                    <a:pt x="944" y="137"/>
                  </a:lnTo>
                  <a:lnTo>
                    <a:pt x="931" y="137"/>
                  </a:lnTo>
                  <a:lnTo>
                    <a:pt x="920" y="137"/>
                  </a:lnTo>
                  <a:lnTo>
                    <a:pt x="920" y="137"/>
                  </a:lnTo>
                  <a:lnTo>
                    <a:pt x="917" y="137"/>
                  </a:lnTo>
                  <a:lnTo>
                    <a:pt x="916" y="135"/>
                  </a:lnTo>
                  <a:lnTo>
                    <a:pt x="918" y="134"/>
                  </a:lnTo>
                  <a:lnTo>
                    <a:pt x="922" y="133"/>
                  </a:lnTo>
                  <a:lnTo>
                    <a:pt x="935" y="130"/>
                  </a:lnTo>
                  <a:lnTo>
                    <a:pt x="944" y="129"/>
                  </a:lnTo>
                  <a:lnTo>
                    <a:pt x="953" y="129"/>
                  </a:lnTo>
                  <a:lnTo>
                    <a:pt x="953" y="129"/>
                  </a:lnTo>
                  <a:lnTo>
                    <a:pt x="960" y="129"/>
                  </a:lnTo>
                  <a:lnTo>
                    <a:pt x="964" y="128"/>
                  </a:lnTo>
                  <a:lnTo>
                    <a:pt x="968" y="127"/>
                  </a:lnTo>
                  <a:lnTo>
                    <a:pt x="969" y="124"/>
                  </a:lnTo>
                  <a:lnTo>
                    <a:pt x="969" y="119"/>
                  </a:lnTo>
                  <a:lnTo>
                    <a:pt x="969" y="118"/>
                  </a:lnTo>
                  <a:lnTo>
                    <a:pt x="970" y="115"/>
                  </a:lnTo>
                  <a:lnTo>
                    <a:pt x="970" y="115"/>
                  </a:lnTo>
                  <a:lnTo>
                    <a:pt x="972" y="115"/>
                  </a:lnTo>
                  <a:lnTo>
                    <a:pt x="974" y="115"/>
                  </a:lnTo>
                  <a:lnTo>
                    <a:pt x="982" y="116"/>
                  </a:lnTo>
                  <a:lnTo>
                    <a:pt x="990" y="118"/>
                  </a:lnTo>
                  <a:lnTo>
                    <a:pt x="993" y="118"/>
                  </a:lnTo>
                  <a:lnTo>
                    <a:pt x="998" y="118"/>
                  </a:lnTo>
                  <a:lnTo>
                    <a:pt x="998" y="118"/>
                  </a:lnTo>
                  <a:lnTo>
                    <a:pt x="1002" y="116"/>
                  </a:lnTo>
                  <a:lnTo>
                    <a:pt x="1003" y="115"/>
                  </a:lnTo>
                  <a:lnTo>
                    <a:pt x="1006" y="110"/>
                  </a:lnTo>
                  <a:lnTo>
                    <a:pt x="1006" y="106"/>
                  </a:lnTo>
                  <a:lnTo>
                    <a:pt x="1007" y="105"/>
                  </a:lnTo>
                  <a:lnTo>
                    <a:pt x="1010" y="105"/>
                  </a:lnTo>
                  <a:lnTo>
                    <a:pt x="1010" y="105"/>
                  </a:lnTo>
                  <a:lnTo>
                    <a:pt x="1016" y="104"/>
                  </a:lnTo>
                  <a:lnTo>
                    <a:pt x="1025" y="99"/>
                  </a:lnTo>
                  <a:lnTo>
                    <a:pt x="1056" y="81"/>
                  </a:lnTo>
                  <a:lnTo>
                    <a:pt x="1056" y="81"/>
                  </a:lnTo>
                  <a:lnTo>
                    <a:pt x="1064" y="77"/>
                  </a:lnTo>
                  <a:lnTo>
                    <a:pt x="1073" y="73"/>
                  </a:lnTo>
                  <a:lnTo>
                    <a:pt x="1089" y="69"/>
                  </a:lnTo>
                  <a:lnTo>
                    <a:pt x="1099" y="66"/>
                  </a:lnTo>
                  <a:lnTo>
                    <a:pt x="1101" y="63"/>
                  </a:lnTo>
                  <a:lnTo>
                    <a:pt x="1103" y="60"/>
                  </a:lnTo>
                  <a:lnTo>
                    <a:pt x="1103" y="60"/>
                  </a:lnTo>
                  <a:lnTo>
                    <a:pt x="1103" y="59"/>
                  </a:lnTo>
                  <a:lnTo>
                    <a:pt x="1101" y="59"/>
                  </a:lnTo>
                  <a:lnTo>
                    <a:pt x="1097" y="58"/>
                  </a:lnTo>
                  <a:lnTo>
                    <a:pt x="1085" y="58"/>
                  </a:lnTo>
                  <a:lnTo>
                    <a:pt x="1069" y="59"/>
                  </a:lnTo>
                  <a:lnTo>
                    <a:pt x="1064" y="59"/>
                  </a:lnTo>
                  <a:lnTo>
                    <a:pt x="1061" y="58"/>
                  </a:lnTo>
                  <a:lnTo>
                    <a:pt x="1061" y="58"/>
                  </a:lnTo>
                  <a:lnTo>
                    <a:pt x="1059" y="58"/>
                  </a:lnTo>
                  <a:lnTo>
                    <a:pt x="1059" y="58"/>
                  </a:lnTo>
                  <a:lnTo>
                    <a:pt x="1062" y="55"/>
                  </a:lnTo>
                  <a:lnTo>
                    <a:pt x="1072" y="53"/>
                  </a:lnTo>
                  <a:lnTo>
                    <a:pt x="1085" y="50"/>
                  </a:lnTo>
                  <a:lnTo>
                    <a:pt x="1094" y="50"/>
                  </a:lnTo>
                  <a:lnTo>
                    <a:pt x="1094" y="50"/>
                  </a:lnTo>
                  <a:lnTo>
                    <a:pt x="1100" y="52"/>
                  </a:lnTo>
                  <a:lnTo>
                    <a:pt x="1109" y="50"/>
                  </a:lnTo>
                  <a:lnTo>
                    <a:pt x="1122" y="45"/>
                  </a:lnTo>
                  <a:lnTo>
                    <a:pt x="1138" y="38"/>
                  </a:lnTo>
                  <a:lnTo>
                    <a:pt x="1138" y="38"/>
                  </a:lnTo>
                  <a:lnTo>
                    <a:pt x="1146" y="34"/>
                  </a:lnTo>
                  <a:lnTo>
                    <a:pt x="1151" y="30"/>
                  </a:lnTo>
                  <a:lnTo>
                    <a:pt x="1153" y="27"/>
                  </a:lnTo>
                  <a:lnTo>
                    <a:pt x="1153" y="26"/>
                  </a:lnTo>
                  <a:lnTo>
                    <a:pt x="1152" y="25"/>
                  </a:lnTo>
                  <a:lnTo>
                    <a:pt x="1149" y="24"/>
                  </a:lnTo>
                  <a:lnTo>
                    <a:pt x="1142" y="24"/>
                  </a:lnTo>
                  <a:lnTo>
                    <a:pt x="1142" y="24"/>
                  </a:lnTo>
                  <a:lnTo>
                    <a:pt x="1133" y="25"/>
                  </a:lnTo>
                  <a:lnTo>
                    <a:pt x="1127" y="24"/>
                  </a:lnTo>
                  <a:lnTo>
                    <a:pt x="1122" y="20"/>
                  </a:lnTo>
                  <a:lnTo>
                    <a:pt x="1120" y="17"/>
                  </a:lnTo>
                  <a:lnTo>
                    <a:pt x="1119" y="15"/>
                  </a:lnTo>
                  <a:lnTo>
                    <a:pt x="1119" y="15"/>
                  </a:lnTo>
                  <a:lnTo>
                    <a:pt x="1119" y="13"/>
                  </a:lnTo>
                  <a:lnTo>
                    <a:pt x="1118" y="12"/>
                  </a:lnTo>
                  <a:lnTo>
                    <a:pt x="1111" y="12"/>
                  </a:lnTo>
                  <a:lnTo>
                    <a:pt x="1106" y="12"/>
                  </a:lnTo>
                  <a:lnTo>
                    <a:pt x="1104" y="12"/>
                  </a:lnTo>
                  <a:lnTo>
                    <a:pt x="1103" y="11"/>
                  </a:lnTo>
                  <a:lnTo>
                    <a:pt x="1103" y="11"/>
                  </a:lnTo>
                  <a:lnTo>
                    <a:pt x="1103" y="10"/>
                  </a:lnTo>
                  <a:lnTo>
                    <a:pt x="1100" y="8"/>
                  </a:lnTo>
                  <a:lnTo>
                    <a:pt x="1092" y="10"/>
                  </a:lnTo>
                  <a:lnTo>
                    <a:pt x="1082" y="11"/>
                  </a:lnTo>
                  <a:lnTo>
                    <a:pt x="1071" y="15"/>
                  </a:lnTo>
                  <a:lnTo>
                    <a:pt x="1071" y="15"/>
                  </a:lnTo>
                  <a:lnTo>
                    <a:pt x="1066" y="17"/>
                  </a:lnTo>
                  <a:lnTo>
                    <a:pt x="1063" y="17"/>
                  </a:lnTo>
                  <a:lnTo>
                    <a:pt x="1063" y="16"/>
                  </a:lnTo>
                  <a:lnTo>
                    <a:pt x="1064" y="15"/>
                  </a:lnTo>
                  <a:lnTo>
                    <a:pt x="1069" y="10"/>
                  </a:lnTo>
                  <a:lnTo>
                    <a:pt x="1076" y="6"/>
                  </a:lnTo>
                  <a:lnTo>
                    <a:pt x="1076" y="6"/>
                  </a:lnTo>
                  <a:lnTo>
                    <a:pt x="1077" y="6"/>
                  </a:lnTo>
                  <a:lnTo>
                    <a:pt x="1076" y="6"/>
                  </a:lnTo>
                  <a:lnTo>
                    <a:pt x="1072" y="5"/>
                  </a:lnTo>
                  <a:lnTo>
                    <a:pt x="1057" y="5"/>
                  </a:lnTo>
                  <a:lnTo>
                    <a:pt x="1038" y="3"/>
                  </a:lnTo>
                  <a:lnTo>
                    <a:pt x="1031" y="2"/>
                  </a:lnTo>
                  <a:lnTo>
                    <a:pt x="1026" y="1"/>
                  </a:lnTo>
                  <a:lnTo>
                    <a:pt x="1026" y="1"/>
                  </a:lnTo>
                  <a:lnTo>
                    <a:pt x="1023" y="0"/>
                  </a:lnTo>
                  <a:lnTo>
                    <a:pt x="1020" y="0"/>
                  </a:lnTo>
                  <a:lnTo>
                    <a:pt x="1014" y="2"/>
                  </a:lnTo>
                  <a:lnTo>
                    <a:pt x="1006" y="5"/>
                  </a:lnTo>
                  <a:lnTo>
                    <a:pt x="1003" y="5"/>
                  </a:lnTo>
                  <a:lnTo>
                    <a:pt x="1001" y="2"/>
                  </a:lnTo>
                  <a:lnTo>
                    <a:pt x="1001" y="2"/>
                  </a:lnTo>
                  <a:lnTo>
                    <a:pt x="997" y="1"/>
                  </a:lnTo>
                  <a:lnTo>
                    <a:pt x="993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1" y="1"/>
                  </a:lnTo>
                  <a:lnTo>
                    <a:pt x="978" y="3"/>
                  </a:lnTo>
                  <a:lnTo>
                    <a:pt x="976" y="5"/>
                  </a:lnTo>
                  <a:lnTo>
                    <a:pt x="976" y="7"/>
                  </a:lnTo>
                  <a:lnTo>
                    <a:pt x="976" y="7"/>
                  </a:lnTo>
                  <a:lnTo>
                    <a:pt x="977" y="10"/>
                  </a:lnTo>
                  <a:lnTo>
                    <a:pt x="974" y="11"/>
                  </a:lnTo>
                  <a:lnTo>
                    <a:pt x="970" y="10"/>
                  </a:lnTo>
                  <a:lnTo>
                    <a:pt x="965" y="6"/>
                  </a:lnTo>
                  <a:lnTo>
                    <a:pt x="965" y="6"/>
                  </a:lnTo>
                  <a:lnTo>
                    <a:pt x="962" y="5"/>
                  </a:lnTo>
                  <a:lnTo>
                    <a:pt x="958" y="3"/>
                  </a:lnTo>
                  <a:lnTo>
                    <a:pt x="949" y="5"/>
                  </a:lnTo>
                  <a:lnTo>
                    <a:pt x="940" y="5"/>
                  </a:lnTo>
                  <a:lnTo>
                    <a:pt x="930" y="5"/>
                  </a:lnTo>
                  <a:lnTo>
                    <a:pt x="930" y="5"/>
                  </a:lnTo>
                  <a:lnTo>
                    <a:pt x="925" y="5"/>
                  </a:lnTo>
                  <a:lnTo>
                    <a:pt x="922" y="6"/>
                  </a:lnTo>
                  <a:lnTo>
                    <a:pt x="918" y="8"/>
                  </a:lnTo>
                  <a:lnTo>
                    <a:pt x="917" y="11"/>
                  </a:lnTo>
                  <a:lnTo>
                    <a:pt x="915" y="11"/>
                  </a:lnTo>
                  <a:lnTo>
                    <a:pt x="912" y="11"/>
                  </a:lnTo>
                  <a:lnTo>
                    <a:pt x="907" y="10"/>
                  </a:lnTo>
                  <a:lnTo>
                    <a:pt x="907" y="10"/>
                  </a:lnTo>
                  <a:lnTo>
                    <a:pt x="902" y="7"/>
                  </a:lnTo>
                  <a:lnTo>
                    <a:pt x="897" y="6"/>
                  </a:lnTo>
                  <a:lnTo>
                    <a:pt x="887" y="6"/>
                  </a:lnTo>
                  <a:lnTo>
                    <a:pt x="882" y="7"/>
                  </a:lnTo>
                  <a:lnTo>
                    <a:pt x="880" y="7"/>
                  </a:lnTo>
                  <a:lnTo>
                    <a:pt x="882" y="8"/>
                  </a:lnTo>
                  <a:lnTo>
                    <a:pt x="882" y="8"/>
                  </a:lnTo>
                  <a:lnTo>
                    <a:pt x="883" y="10"/>
                  </a:lnTo>
                  <a:lnTo>
                    <a:pt x="882" y="12"/>
                  </a:lnTo>
                  <a:lnTo>
                    <a:pt x="878" y="12"/>
                  </a:lnTo>
                  <a:lnTo>
                    <a:pt x="874" y="12"/>
                  </a:lnTo>
                  <a:lnTo>
                    <a:pt x="874" y="12"/>
                  </a:lnTo>
                  <a:lnTo>
                    <a:pt x="869" y="11"/>
                  </a:lnTo>
                  <a:lnTo>
                    <a:pt x="865" y="12"/>
                  </a:lnTo>
                  <a:lnTo>
                    <a:pt x="864" y="15"/>
                  </a:lnTo>
                  <a:lnTo>
                    <a:pt x="865" y="19"/>
                  </a:lnTo>
                  <a:lnTo>
                    <a:pt x="865" y="19"/>
                  </a:lnTo>
                  <a:lnTo>
                    <a:pt x="865" y="21"/>
                  </a:lnTo>
                  <a:lnTo>
                    <a:pt x="863" y="21"/>
                  </a:lnTo>
                  <a:lnTo>
                    <a:pt x="854" y="21"/>
                  </a:lnTo>
                  <a:lnTo>
                    <a:pt x="845" y="21"/>
                  </a:lnTo>
                  <a:lnTo>
                    <a:pt x="842" y="22"/>
                  </a:lnTo>
                  <a:lnTo>
                    <a:pt x="841" y="24"/>
                  </a:lnTo>
                  <a:lnTo>
                    <a:pt x="841" y="24"/>
                  </a:lnTo>
                  <a:lnTo>
                    <a:pt x="841" y="26"/>
                  </a:lnTo>
                  <a:lnTo>
                    <a:pt x="840" y="29"/>
                  </a:lnTo>
                  <a:lnTo>
                    <a:pt x="836" y="31"/>
                  </a:lnTo>
                  <a:lnTo>
                    <a:pt x="830" y="31"/>
                  </a:lnTo>
                  <a:lnTo>
                    <a:pt x="827" y="30"/>
                  </a:lnTo>
                  <a:lnTo>
                    <a:pt x="824" y="29"/>
                  </a:lnTo>
                  <a:lnTo>
                    <a:pt x="824" y="29"/>
                  </a:lnTo>
                  <a:lnTo>
                    <a:pt x="821" y="26"/>
                  </a:lnTo>
                  <a:lnTo>
                    <a:pt x="816" y="25"/>
                  </a:lnTo>
                  <a:lnTo>
                    <a:pt x="807" y="22"/>
                  </a:lnTo>
                  <a:lnTo>
                    <a:pt x="799" y="24"/>
                  </a:lnTo>
                  <a:lnTo>
                    <a:pt x="798" y="25"/>
                  </a:lnTo>
                  <a:lnTo>
                    <a:pt x="799" y="26"/>
                  </a:lnTo>
                  <a:lnTo>
                    <a:pt x="799" y="26"/>
                  </a:lnTo>
                  <a:lnTo>
                    <a:pt x="800" y="27"/>
                  </a:lnTo>
                  <a:lnTo>
                    <a:pt x="799" y="29"/>
                  </a:lnTo>
                  <a:lnTo>
                    <a:pt x="793" y="30"/>
                  </a:lnTo>
                  <a:lnTo>
                    <a:pt x="785" y="31"/>
                  </a:lnTo>
                  <a:lnTo>
                    <a:pt x="784" y="33"/>
                  </a:lnTo>
                  <a:lnTo>
                    <a:pt x="785" y="34"/>
                  </a:lnTo>
                  <a:lnTo>
                    <a:pt x="785" y="34"/>
                  </a:lnTo>
                  <a:lnTo>
                    <a:pt x="788" y="36"/>
                  </a:lnTo>
                  <a:lnTo>
                    <a:pt x="788" y="39"/>
                  </a:lnTo>
                  <a:lnTo>
                    <a:pt x="786" y="40"/>
                  </a:lnTo>
                  <a:lnTo>
                    <a:pt x="784" y="41"/>
                  </a:lnTo>
                  <a:lnTo>
                    <a:pt x="779" y="43"/>
                  </a:lnTo>
                  <a:lnTo>
                    <a:pt x="776" y="43"/>
                  </a:lnTo>
                  <a:lnTo>
                    <a:pt x="776" y="41"/>
                  </a:lnTo>
                  <a:lnTo>
                    <a:pt x="776" y="41"/>
                  </a:lnTo>
                  <a:lnTo>
                    <a:pt x="775" y="40"/>
                  </a:lnTo>
                  <a:lnTo>
                    <a:pt x="774" y="39"/>
                  </a:lnTo>
                  <a:lnTo>
                    <a:pt x="767" y="36"/>
                  </a:lnTo>
                  <a:lnTo>
                    <a:pt x="760" y="36"/>
                  </a:lnTo>
                  <a:lnTo>
                    <a:pt x="756" y="36"/>
                  </a:lnTo>
                  <a:lnTo>
                    <a:pt x="753" y="38"/>
                  </a:lnTo>
                  <a:lnTo>
                    <a:pt x="753" y="38"/>
                  </a:lnTo>
                  <a:lnTo>
                    <a:pt x="750" y="43"/>
                  </a:lnTo>
                  <a:lnTo>
                    <a:pt x="747" y="47"/>
                  </a:lnTo>
                  <a:lnTo>
                    <a:pt x="744" y="48"/>
                  </a:lnTo>
                  <a:lnTo>
                    <a:pt x="743" y="48"/>
                  </a:lnTo>
                  <a:lnTo>
                    <a:pt x="742" y="47"/>
                  </a:lnTo>
                  <a:lnTo>
                    <a:pt x="742" y="47"/>
                  </a:lnTo>
                  <a:lnTo>
                    <a:pt x="741" y="45"/>
                  </a:lnTo>
                  <a:lnTo>
                    <a:pt x="738" y="45"/>
                  </a:lnTo>
                  <a:lnTo>
                    <a:pt x="731" y="45"/>
                  </a:lnTo>
                  <a:lnTo>
                    <a:pt x="722" y="47"/>
                  </a:lnTo>
                  <a:lnTo>
                    <a:pt x="711" y="49"/>
                  </a:lnTo>
                  <a:lnTo>
                    <a:pt x="711" y="49"/>
                  </a:lnTo>
                  <a:lnTo>
                    <a:pt x="708" y="52"/>
                  </a:lnTo>
                  <a:lnTo>
                    <a:pt x="706" y="53"/>
                  </a:lnTo>
                  <a:lnTo>
                    <a:pt x="706" y="54"/>
                  </a:lnTo>
                  <a:lnTo>
                    <a:pt x="709" y="55"/>
                  </a:lnTo>
                  <a:lnTo>
                    <a:pt x="715" y="55"/>
                  </a:lnTo>
                  <a:lnTo>
                    <a:pt x="719" y="54"/>
                  </a:lnTo>
                  <a:lnTo>
                    <a:pt x="723" y="53"/>
                  </a:lnTo>
                  <a:lnTo>
                    <a:pt x="723" y="53"/>
                  </a:lnTo>
                  <a:close/>
                  <a:moveTo>
                    <a:pt x="883" y="600"/>
                  </a:moveTo>
                  <a:lnTo>
                    <a:pt x="883" y="600"/>
                  </a:lnTo>
                  <a:lnTo>
                    <a:pt x="884" y="600"/>
                  </a:lnTo>
                  <a:lnTo>
                    <a:pt x="887" y="598"/>
                  </a:lnTo>
                  <a:lnTo>
                    <a:pt x="889" y="593"/>
                  </a:lnTo>
                  <a:lnTo>
                    <a:pt x="890" y="590"/>
                  </a:lnTo>
                  <a:lnTo>
                    <a:pt x="889" y="588"/>
                  </a:lnTo>
                  <a:lnTo>
                    <a:pt x="888" y="585"/>
                  </a:lnTo>
                  <a:lnTo>
                    <a:pt x="884" y="585"/>
                  </a:lnTo>
                  <a:lnTo>
                    <a:pt x="884" y="585"/>
                  </a:lnTo>
                  <a:lnTo>
                    <a:pt x="880" y="586"/>
                  </a:lnTo>
                  <a:lnTo>
                    <a:pt x="878" y="588"/>
                  </a:lnTo>
                  <a:lnTo>
                    <a:pt x="877" y="590"/>
                  </a:lnTo>
                  <a:lnTo>
                    <a:pt x="877" y="594"/>
                  </a:lnTo>
                  <a:lnTo>
                    <a:pt x="877" y="597"/>
                  </a:lnTo>
                  <a:lnTo>
                    <a:pt x="878" y="599"/>
                  </a:lnTo>
                  <a:lnTo>
                    <a:pt x="880" y="600"/>
                  </a:lnTo>
                  <a:lnTo>
                    <a:pt x="883" y="600"/>
                  </a:lnTo>
                  <a:lnTo>
                    <a:pt x="883" y="600"/>
                  </a:lnTo>
                  <a:close/>
                  <a:moveTo>
                    <a:pt x="827" y="586"/>
                  </a:moveTo>
                  <a:lnTo>
                    <a:pt x="827" y="586"/>
                  </a:lnTo>
                  <a:lnTo>
                    <a:pt x="831" y="588"/>
                  </a:lnTo>
                  <a:lnTo>
                    <a:pt x="835" y="588"/>
                  </a:lnTo>
                  <a:lnTo>
                    <a:pt x="840" y="586"/>
                  </a:lnTo>
                  <a:lnTo>
                    <a:pt x="844" y="584"/>
                  </a:lnTo>
                  <a:lnTo>
                    <a:pt x="849" y="576"/>
                  </a:lnTo>
                  <a:lnTo>
                    <a:pt x="851" y="574"/>
                  </a:lnTo>
                  <a:lnTo>
                    <a:pt x="851" y="571"/>
                  </a:lnTo>
                  <a:lnTo>
                    <a:pt x="851" y="571"/>
                  </a:lnTo>
                  <a:lnTo>
                    <a:pt x="849" y="570"/>
                  </a:lnTo>
                  <a:lnTo>
                    <a:pt x="845" y="570"/>
                  </a:lnTo>
                  <a:lnTo>
                    <a:pt x="833" y="574"/>
                  </a:lnTo>
                  <a:lnTo>
                    <a:pt x="828" y="578"/>
                  </a:lnTo>
                  <a:lnTo>
                    <a:pt x="826" y="580"/>
                  </a:lnTo>
                  <a:lnTo>
                    <a:pt x="824" y="584"/>
                  </a:lnTo>
                  <a:lnTo>
                    <a:pt x="824" y="585"/>
                  </a:lnTo>
                  <a:lnTo>
                    <a:pt x="827" y="586"/>
                  </a:lnTo>
                  <a:lnTo>
                    <a:pt x="827" y="586"/>
                  </a:lnTo>
                  <a:close/>
                  <a:moveTo>
                    <a:pt x="873" y="552"/>
                  </a:moveTo>
                  <a:lnTo>
                    <a:pt x="873" y="552"/>
                  </a:lnTo>
                  <a:lnTo>
                    <a:pt x="871" y="550"/>
                  </a:lnTo>
                  <a:lnTo>
                    <a:pt x="870" y="548"/>
                  </a:lnTo>
                  <a:lnTo>
                    <a:pt x="863" y="545"/>
                  </a:lnTo>
                  <a:lnTo>
                    <a:pt x="855" y="541"/>
                  </a:lnTo>
                  <a:lnTo>
                    <a:pt x="854" y="538"/>
                  </a:lnTo>
                  <a:lnTo>
                    <a:pt x="852" y="536"/>
                  </a:lnTo>
                  <a:lnTo>
                    <a:pt x="852" y="536"/>
                  </a:lnTo>
                  <a:lnTo>
                    <a:pt x="852" y="533"/>
                  </a:lnTo>
                  <a:lnTo>
                    <a:pt x="850" y="531"/>
                  </a:lnTo>
                  <a:lnTo>
                    <a:pt x="842" y="527"/>
                  </a:lnTo>
                  <a:lnTo>
                    <a:pt x="824" y="519"/>
                  </a:lnTo>
                  <a:lnTo>
                    <a:pt x="824" y="519"/>
                  </a:lnTo>
                  <a:lnTo>
                    <a:pt x="813" y="514"/>
                  </a:lnTo>
                  <a:lnTo>
                    <a:pt x="809" y="512"/>
                  </a:lnTo>
                  <a:lnTo>
                    <a:pt x="808" y="509"/>
                  </a:lnTo>
                  <a:lnTo>
                    <a:pt x="807" y="506"/>
                  </a:lnTo>
                  <a:lnTo>
                    <a:pt x="807" y="506"/>
                  </a:lnTo>
                  <a:lnTo>
                    <a:pt x="807" y="504"/>
                  </a:lnTo>
                  <a:lnTo>
                    <a:pt x="804" y="503"/>
                  </a:lnTo>
                  <a:lnTo>
                    <a:pt x="802" y="503"/>
                  </a:lnTo>
                  <a:lnTo>
                    <a:pt x="799" y="504"/>
                  </a:lnTo>
                  <a:lnTo>
                    <a:pt x="797" y="506"/>
                  </a:lnTo>
                  <a:lnTo>
                    <a:pt x="794" y="509"/>
                  </a:lnTo>
                  <a:lnTo>
                    <a:pt x="791" y="512"/>
                  </a:lnTo>
                  <a:lnTo>
                    <a:pt x="791" y="515"/>
                  </a:lnTo>
                  <a:lnTo>
                    <a:pt x="791" y="515"/>
                  </a:lnTo>
                  <a:lnTo>
                    <a:pt x="790" y="522"/>
                  </a:lnTo>
                  <a:lnTo>
                    <a:pt x="788" y="525"/>
                  </a:lnTo>
                  <a:lnTo>
                    <a:pt x="786" y="529"/>
                  </a:lnTo>
                  <a:lnTo>
                    <a:pt x="788" y="536"/>
                  </a:lnTo>
                  <a:lnTo>
                    <a:pt x="788" y="536"/>
                  </a:lnTo>
                  <a:lnTo>
                    <a:pt x="788" y="539"/>
                  </a:lnTo>
                  <a:lnTo>
                    <a:pt x="786" y="542"/>
                  </a:lnTo>
                  <a:lnTo>
                    <a:pt x="784" y="545"/>
                  </a:lnTo>
                  <a:lnTo>
                    <a:pt x="781" y="547"/>
                  </a:lnTo>
                  <a:lnTo>
                    <a:pt x="776" y="551"/>
                  </a:lnTo>
                  <a:lnTo>
                    <a:pt x="775" y="552"/>
                  </a:lnTo>
                  <a:lnTo>
                    <a:pt x="775" y="555"/>
                  </a:lnTo>
                  <a:lnTo>
                    <a:pt x="775" y="555"/>
                  </a:lnTo>
                  <a:lnTo>
                    <a:pt x="776" y="556"/>
                  </a:lnTo>
                  <a:lnTo>
                    <a:pt x="777" y="557"/>
                  </a:lnTo>
                  <a:lnTo>
                    <a:pt x="783" y="556"/>
                  </a:lnTo>
                  <a:lnTo>
                    <a:pt x="788" y="555"/>
                  </a:lnTo>
                  <a:lnTo>
                    <a:pt x="793" y="553"/>
                  </a:lnTo>
                  <a:lnTo>
                    <a:pt x="793" y="553"/>
                  </a:lnTo>
                  <a:lnTo>
                    <a:pt x="795" y="555"/>
                  </a:lnTo>
                  <a:lnTo>
                    <a:pt x="797" y="556"/>
                  </a:lnTo>
                  <a:lnTo>
                    <a:pt x="797" y="560"/>
                  </a:lnTo>
                  <a:lnTo>
                    <a:pt x="797" y="564"/>
                  </a:lnTo>
                  <a:lnTo>
                    <a:pt x="798" y="565"/>
                  </a:lnTo>
                  <a:lnTo>
                    <a:pt x="800" y="565"/>
                  </a:lnTo>
                  <a:lnTo>
                    <a:pt x="800" y="565"/>
                  </a:lnTo>
                  <a:lnTo>
                    <a:pt x="807" y="565"/>
                  </a:lnTo>
                  <a:lnTo>
                    <a:pt x="814" y="561"/>
                  </a:lnTo>
                  <a:lnTo>
                    <a:pt x="821" y="556"/>
                  </a:lnTo>
                  <a:lnTo>
                    <a:pt x="824" y="552"/>
                  </a:lnTo>
                  <a:lnTo>
                    <a:pt x="824" y="552"/>
                  </a:lnTo>
                  <a:lnTo>
                    <a:pt x="828" y="548"/>
                  </a:lnTo>
                  <a:lnTo>
                    <a:pt x="832" y="547"/>
                  </a:lnTo>
                  <a:lnTo>
                    <a:pt x="837" y="548"/>
                  </a:lnTo>
                  <a:lnTo>
                    <a:pt x="844" y="551"/>
                  </a:lnTo>
                  <a:lnTo>
                    <a:pt x="844" y="551"/>
                  </a:lnTo>
                  <a:lnTo>
                    <a:pt x="847" y="553"/>
                  </a:lnTo>
                  <a:lnTo>
                    <a:pt x="851" y="555"/>
                  </a:lnTo>
                  <a:lnTo>
                    <a:pt x="861" y="556"/>
                  </a:lnTo>
                  <a:lnTo>
                    <a:pt x="869" y="556"/>
                  </a:lnTo>
                  <a:lnTo>
                    <a:pt x="871" y="555"/>
                  </a:lnTo>
                  <a:lnTo>
                    <a:pt x="873" y="552"/>
                  </a:lnTo>
                  <a:lnTo>
                    <a:pt x="873" y="552"/>
                  </a:lnTo>
                  <a:close/>
                  <a:moveTo>
                    <a:pt x="1080" y="496"/>
                  </a:moveTo>
                  <a:lnTo>
                    <a:pt x="1080" y="496"/>
                  </a:lnTo>
                  <a:lnTo>
                    <a:pt x="1082" y="496"/>
                  </a:lnTo>
                  <a:lnTo>
                    <a:pt x="1085" y="498"/>
                  </a:lnTo>
                  <a:lnTo>
                    <a:pt x="1089" y="503"/>
                  </a:lnTo>
                  <a:lnTo>
                    <a:pt x="1094" y="509"/>
                  </a:lnTo>
                  <a:lnTo>
                    <a:pt x="1101" y="517"/>
                  </a:lnTo>
                  <a:lnTo>
                    <a:pt x="1101" y="517"/>
                  </a:lnTo>
                  <a:lnTo>
                    <a:pt x="1108" y="522"/>
                  </a:lnTo>
                  <a:lnTo>
                    <a:pt x="1110" y="522"/>
                  </a:lnTo>
                  <a:lnTo>
                    <a:pt x="1113" y="520"/>
                  </a:lnTo>
                  <a:lnTo>
                    <a:pt x="1115" y="518"/>
                  </a:lnTo>
                  <a:lnTo>
                    <a:pt x="1116" y="513"/>
                  </a:lnTo>
                  <a:lnTo>
                    <a:pt x="1116" y="513"/>
                  </a:lnTo>
                  <a:lnTo>
                    <a:pt x="1118" y="510"/>
                  </a:lnTo>
                  <a:lnTo>
                    <a:pt x="1119" y="509"/>
                  </a:lnTo>
                  <a:lnTo>
                    <a:pt x="1124" y="509"/>
                  </a:lnTo>
                  <a:lnTo>
                    <a:pt x="1129" y="508"/>
                  </a:lnTo>
                  <a:lnTo>
                    <a:pt x="1130" y="506"/>
                  </a:lnTo>
                  <a:lnTo>
                    <a:pt x="1130" y="504"/>
                  </a:lnTo>
                  <a:lnTo>
                    <a:pt x="1130" y="504"/>
                  </a:lnTo>
                  <a:lnTo>
                    <a:pt x="1130" y="501"/>
                  </a:lnTo>
                  <a:lnTo>
                    <a:pt x="1132" y="499"/>
                  </a:lnTo>
                  <a:lnTo>
                    <a:pt x="1137" y="494"/>
                  </a:lnTo>
                  <a:lnTo>
                    <a:pt x="1143" y="489"/>
                  </a:lnTo>
                  <a:lnTo>
                    <a:pt x="1149" y="486"/>
                  </a:lnTo>
                  <a:lnTo>
                    <a:pt x="1149" y="486"/>
                  </a:lnTo>
                  <a:lnTo>
                    <a:pt x="1151" y="485"/>
                  </a:lnTo>
                  <a:lnTo>
                    <a:pt x="1151" y="484"/>
                  </a:lnTo>
                  <a:lnTo>
                    <a:pt x="1149" y="481"/>
                  </a:lnTo>
                  <a:lnTo>
                    <a:pt x="1148" y="480"/>
                  </a:lnTo>
                  <a:lnTo>
                    <a:pt x="1141" y="477"/>
                  </a:lnTo>
                  <a:lnTo>
                    <a:pt x="1133" y="476"/>
                  </a:lnTo>
                  <a:lnTo>
                    <a:pt x="1133" y="476"/>
                  </a:lnTo>
                  <a:lnTo>
                    <a:pt x="1127" y="475"/>
                  </a:lnTo>
                  <a:lnTo>
                    <a:pt x="1123" y="472"/>
                  </a:lnTo>
                  <a:lnTo>
                    <a:pt x="1122" y="468"/>
                  </a:lnTo>
                  <a:lnTo>
                    <a:pt x="1120" y="465"/>
                  </a:lnTo>
                  <a:lnTo>
                    <a:pt x="1120" y="465"/>
                  </a:lnTo>
                  <a:lnTo>
                    <a:pt x="1120" y="463"/>
                  </a:lnTo>
                  <a:lnTo>
                    <a:pt x="1118" y="461"/>
                  </a:lnTo>
                  <a:lnTo>
                    <a:pt x="1110" y="456"/>
                  </a:lnTo>
                  <a:lnTo>
                    <a:pt x="1101" y="452"/>
                  </a:lnTo>
                  <a:lnTo>
                    <a:pt x="1099" y="452"/>
                  </a:lnTo>
                  <a:lnTo>
                    <a:pt x="1095" y="452"/>
                  </a:lnTo>
                  <a:lnTo>
                    <a:pt x="1095" y="452"/>
                  </a:lnTo>
                  <a:lnTo>
                    <a:pt x="1092" y="452"/>
                  </a:lnTo>
                  <a:lnTo>
                    <a:pt x="1090" y="452"/>
                  </a:lnTo>
                  <a:lnTo>
                    <a:pt x="1083" y="448"/>
                  </a:lnTo>
                  <a:lnTo>
                    <a:pt x="1076" y="444"/>
                  </a:lnTo>
                  <a:lnTo>
                    <a:pt x="1069" y="443"/>
                  </a:lnTo>
                  <a:lnTo>
                    <a:pt x="1069" y="443"/>
                  </a:lnTo>
                  <a:lnTo>
                    <a:pt x="1063" y="442"/>
                  </a:lnTo>
                  <a:lnTo>
                    <a:pt x="1057" y="438"/>
                  </a:lnTo>
                  <a:lnTo>
                    <a:pt x="1052" y="433"/>
                  </a:lnTo>
                  <a:lnTo>
                    <a:pt x="1050" y="430"/>
                  </a:lnTo>
                  <a:lnTo>
                    <a:pt x="1050" y="426"/>
                  </a:lnTo>
                  <a:lnTo>
                    <a:pt x="1050" y="426"/>
                  </a:lnTo>
                  <a:lnTo>
                    <a:pt x="1052" y="424"/>
                  </a:lnTo>
                  <a:lnTo>
                    <a:pt x="1054" y="424"/>
                  </a:lnTo>
                  <a:lnTo>
                    <a:pt x="1059" y="424"/>
                  </a:lnTo>
                  <a:lnTo>
                    <a:pt x="1066" y="425"/>
                  </a:lnTo>
                  <a:lnTo>
                    <a:pt x="1068" y="424"/>
                  </a:lnTo>
                  <a:lnTo>
                    <a:pt x="1071" y="423"/>
                  </a:lnTo>
                  <a:lnTo>
                    <a:pt x="1071" y="423"/>
                  </a:lnTo>
                  <a:lnTo>
                    <a:pt x="1071" y="420"/>
                  </a:lnTo>
                  <a:lnTo>
                    <a:pt x="1069" y="419"/>
                  </a:lnTo>
                  <a:lnTo>
                    <a:pt x="1063" y="417"/>
                  </a:lnTo>
                  <a:lnTo>
                    <a:pt x="1057" y="416"/>
                  </a:lnTo>
                  <a:lnTo>
                    <a:pt x="1056" y="416"/>
                  </a:lnTo>
                  <a:lnTo>
                    <a:pt x="1054" y="414"/>
                  </a:lnTo>
                  <a:lnTo>
                    <a:pt x="1054" y="414"/>
                  </a:lnTo>
                  <a:lnTo>
                    <a:pt x="1054" y="411"/>
                  </a:lnTo>
                  <a:lnTo>
                    <a:pt x="1057" y="410"/>
                  </a:lnTo>
                  <a:lnTo>
                    <a:pt x="1059" y="410"/>
                  </a:lnTo>
                  <a:lnTo>
                    <a:pt x="1062" y="407"/>
                  </a:lnTo>
                  <a:lnTo>
                    <a:pt x="1062" y="407"/>
                  </a:lnTo>
                  <a:lnTo>
                    <a:pt x="1063" y="406"/>
                  </a:lnTo>
                  <a:lnTo>
                    <a:pt x="1063" y="405"/>
                  </a:lnTo>
                  <a:lnTo>
                    <a:pt x="1062" y="401"/>
                  </a:lnTo>
                  <a:lnTo>
                    <a:pt x="1058" y="398"/>
                  </a:lnTo>
                  <a:lnTo>
                    <a:pt x="1054" y="396"/>
                  </a:lnTo>
                  <a:lnTo>
                    <a:pt x="1054" y="396"/>
                  </a:lnTo>
                  <a:lnTo>
                    <a:pt x="1053" y="396"/>
                  </a:lnTo>
                  <a:lnTo>
                    <a:pt x="1052" y="396"/>
                  </a:lnTo>
                  <a:lnTo>
                    <a:pt x="1049" y="397"/>
                  </a:lnTo>
                  <a:lnTo>
                    <a:pt x="1047" y="400"/>
                  </a:lnTo>
                  <a:lnTo>
                    <a:pt x="1044" y="401"/>
                  </a:lnTo>
                  <a:lnTo>
                    <a:pt x="1044" y="401"/>
                  </a:lnTo>
                  <a:lnTo>
                    <a:pt x="1043" y="401"/>
                  </a:lnTo>
                  <a:lnTo>
                    <a:pt x="1043" y="400"/>
                  </a:lnTo>
                  <a:lnTo>
                    <a:pt x="1043" y="397"/>
                  </a:lnTo>
                  <a:lnTo>
                    <a:pt x="1047" y="390"/>
                  </a:lnTo>
                  <a:lnTo>
                    <a:pt x="1047" y="390"/>
                  </a:lnTo>
                  <a:lnTo>
                    <a:pt x="1047" y="388"/>
                  </a:lnTo>
                  <a:lnTo>
                    <a:pt x="1045" y="386"/>
                  </a:lnTo>
                  <a:lnTo>
                    <a:pt x="1040" y="383"/>
                  </a:lnTo>
                  <a:lnTo>
                    <a:pt x="1031" y="382"/>
                  </a:lnTo>
                  <a:lnTo>
                    <a:pt x="1025" y="382"/>
                  </a:lnTo>
                  <a:lnTo>
                    <a:pt x="1025" y="382"/>
                  </a:lnTo>
                  <a:lnTo>
                    <a:pt x="1020" y="383"/>
                  </a:lnTo>
                  <a:lnTo>
                    <a:pt x="1017" y="382"/>
                  </a:lnTo>
                  <a:lnTo>
                    <a:pt x="1015" y="379"/>
                  </a:lnTo>
                  <a:lnTo>
                    <a:pt x="1015" y="376"/>
                  </a:lnTo>
                  <a:lnTo>
                    <a:pt x="1015" y="376"/>
                  </a:lnTo>
                  <a:lnTo>
                    <a:pt x="1014" y="374"/>
                  </a:lnTo>
                  <a:lnTo>
                    <a:pt x="1012" y="373"/>
                  </a:lnTo>
                  <a:lnTo>
                    <a:pt x="1007" y="374"/>
                  </a:lnTo>
                  <a:lnTo>
                    <a:pt x="1001" y="377"/>
                  </a:lnTo>
                  <a:lnTo>
                    <a:pt x="996" y="379"/>
                  </a:lnTo>
                  <a:lnTo>
                    <a:pt x="996" y="379"/>
                  </a:lnTo>
                  <a:lnTo>
                    <a:pt x="995" y="381"/>
                  </a:lnTo>
                  <a:lnTo>
                    <a:pt x="992" y="381"/>
                  </a:lnTo>
                  <a:lnTo>
                    <a:pt x="990" y="378"/>
                  </a:lnTo>
                  <a:lnTo>
                    <a:pt x="988" y="377"/>
                  </a:lnTo>
                  <a:lnTo>
                    <a:pt x="990" y="376"/>
                  </a:lnTo>
                  <a:lnTo>
                    <a:pt x="991" y="374"/>
                  </a:lnTo>
                  <a:lnTo>
                    <a:pt x="991" y="374"/>
                  </a:lnTo>
                  <a:lnTo>
                    <a:pt x="996" y="373"/>
                  </a:lnTo>
                  <a:lnTo>
                    <a:pt x="1000" y="370"/>
                  </a:lnTo>
                  <a:lnTo>
                    <a:pt x="1003" y="368"/>
                  </a:lnTo>
                  <a:lnTo>
                    <a:pt x="1003" y="365"/>
                  </a:lnTo>
                  <a:lnTo>
                    <a:pt x="1003" y="363"/>
                  </a:lnTo>
                  <a:lnTo>
                    <a:pt x="1003" y="363"/>
                  </a:lnTo>
                  <a:lnTo>
                    <a:pt x="1002" y="362"/>
                  </a:lnTo>
                  <a:lnTo>
                    <a:pt x="1000" y="360"/>
                  </a:lnTo>
                  <a:lnTo>
                    <a:pt x="993" y="359"/>
                  </a:lnTo>
                  <a:lnTo>
                    <a:pt x="986" y="360"/>
                  </a:lnTo>
                  <a:lnTo>
                    <a:pt x="983" y="362"/>
                  </a:lnTo>
                  <a:lnTo>
                    <a:pt x="982" y="364"/>
                  </a:lnTo>
                  <a:lnTo>
                    <a:pt x="982" y="364"/>
                  </a:lnTo>
                  <a:lnTo>
                    <a:pt x="979" y="365"/>
                  </a:lnTo>
                  <a:lnTo>
                    <a:pt x="978" y="365"/>
                  </a:lnTo>
                  <a:lnTo>
                    <a:pt x="976" y="364"/>
                  </a:lnTo>
                  <a:lnTo>
                    <a:pt x="972" y="362"/>
                  </a:lnTo>
                  <a:lnTo>
                    <a:pt x="967" y="357"/>
                  </a:lnTo>
                  <a:lnTo>
                    <a:pt x="965" y="353"/>
                  </a:lnTo>
                  <a:lnTo>
                    <a:pt x="965" y="350"/>
                  </a:lnTo>
                  <a:lnTo>
                    <a:pt x="965" y="350"/>
                  </a:lnTo>
                  <a:lnTo>
                    <a:pt x="964" y="349"/>
                  </a:lnTo>
                  <a:lnTo>
                    <a:pt x="962" y="348"/>
                  </a:lnTo>
                  <a:lnTo>
                    <a:pt x="955" y="348"/>
                  </a:lnTo>
                  <a:lnTo>
                    <a:pt x="951" y="346"/>
                  </a:lnTo>
                  <a:lnTo>
                    <a:pt x="949" y="345"/>
                  </a:lnTo>
                  <a:lnTo>
                    <a:pt x="948" y="344"/>
                  </a:lnTo>
                  <a:lnTo>
                    <a:pt x="948" y="340"/>
                  </a:lnTo>
                  <a:lnTo>
                    <a:pt x="948" y="340"/>
                  </a:lnTo>
                  <a:lnTo>
                    <a:pt x="948" y="337"/>
                  </a:lnTo>
                  <a:lnTo>
                    <a:pt x="945" y="335"/>
                  </a:lnTo>
                  <a:lnTo>
                    <a:pt x="940" y="332"/>
                  </a:lnTo>
                  <a:lnTo>
                    <a:pt x="936" y="331"/>
                  </a:lnTo>
                  <a:lnTo>
                    <a:pt x="925" y="329"/>
                  </a:lnTo>
                  <a:lnTo>
                    <a:pt x="917" y="329"/>
                  </a:lnTo>
                  <a:lnTo>
                    <a:pt x="917" y="329"/>
                  </a:lnTo>
                  <a:lnTo>
                    <a:pt x="911" y="330"/>
                  </a:lnTo>
                  <a:lnTo>
                    <a:pt x="906" y="332"/>
                  </a:lnTo>
                  <a:lnTo>
                    <a:pt x="902" y="336"/>
                  </a:lnTo>
                  <a:lnTo>
                    <a:pt x="901" y="339"/>
                  </a:lnTo>
                  <a:lnTo>
                    <a:pt x="901" y="340"/>
                  </a:lnTo>
                  <a:lnTo>
                    <a:pt x="901" y="340"/>
                  </a:lnTo>
                  <a:lnTo>
                    <a:pt x="901" y="343"/>
                  </a:lnTo>
                  <a:lnTo>
                    <a:pt x="901" y="344"/>
                  </a:lnTo>
                  <a:lnTo>
                    <a:pt x="898" y="344"/>
                  </a:lnTo>
                  <a:lnTo>
                    <a:pt x="894" y="341"/>
                  </a:lnTo>
                  <a:lnTo>
                    <a:pt x="892" y="337"/>
                  </a:lnTo>
                  <a:lnTo>
                    <a:pt x="892" y="337"/>
                  </a:lnTo>
                  <a:lnTo>
                    <a:pt x="890" y="336"/>
                  </a:lnTo>
                  <a:lnTo>
                    <a:pt x="889" y="336"/>
                  </a:lnTo>
                  <a:lnTo>
                    <a:pt x="882" y="339"/>
                  </a:lnTo>
                  <a:lnTo>
                    <a:pt x="874" y="343"/>
                  </a:lnTo>
                  <a:lnTo>
                    <a:pt x="869" y="345"/>
                  </a:lnTo>
                  <a:lnTo>
                    <a:pt x="869" y="345"/>
                  </a:lnTo>
                  <a:lnTo>
                    <a:pt x="868" y="344"/>
                  </a:lnTo>
                  <a:lnTo>
                    <a:pt x="866" y="343"/>
                  </a:lnTo>
                  <a:lnTo>
                    <a:pt x="868" y="335"/>
                  </a:lnTo>
                  <a:lnTo>
                    <a:pt x="869" y="327"/>
                  </a:lnTo>
                  <a:lnTo>
                    <a:pt x="870" y="323"/>
                  </a:lnTo>
                  <a:lnTo>
                    <a:pt x="869" y="321"/>
                  </a:lnTo>
                  <a:lnTo>
                    <a:pt x="869" y="321"/>
                  </a:lnTo>
                  <a:lnTo>
                    <a:pt x="865" y="313"/>
                  </a:lnTo>
                  <a:lnTo>
                    <a:pt x="861" y="310"/>
                  </a:lnTo>
                  <a:lnTo>
                    <a:pt x="859" y="303"/>
                  </a:lnTo>
                  <a:lnTo>
                    <a:pt x="859" y="303"/>
                  </a:lnTo>
                  <a:lnTo>
                    <a:pt x="857" y="301"/>
                  </a:lnTo>
                  <a:lnTo>
                    <a:pt x="854" y="299"/>
                  </a:lnTo>
                  <a:lnTo>
                    <a:pt x="850" y="298"/>
                  </a:lnTo>
                  <a:lnTo>
                    <a:pt x="846" y="298"/>
                  </a:lnTo>
                  <a:lnTo>
                    <a:pt x="837" y="299"/>
                  </a:lnTo>
                  <a:lnTo>
                    <a:pt x="833" y="302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28" y="306"/>
                  </a:lnTo>
                  <a:lnTo>
                    <a:pt x="826" y="307"/>
                  </a:lnTo>
                  <a:lnTo>
                    <a:pt x="817" y="308"/>
                  </a:lnTo>
                  <a:lnTo>
                    <a:pt x="808" y="311"/>
                  </a:lnTo>
                  <a:lnTo>
                    <a:pt x="804" y="313"/>
                  </a:lnTo>
                  <a:lnTo>
                    <a:pt x="800" y="316"/>
                  </a:lnTo>
                  <a:lnTo>
                    <a:pt x="800" y="316"/>
                  </a:lnTo>
                  <a:lnTo>
                    <a:pt x="798" y="320"/>
                  </a:lnTo>
                  <a:lnTo>
                    <a:pt x="797" y="322"/>
                  </a:lnTo>
                  <a:lnTo>
                    <a:pt x="797" y="326"/>
                  </a:lnTo>
                  <a:lnTo>
                    <a:pt x="798" y="329"/>
                  </a:lnTo>
                  <a:lnTo>
                    <a:pt x="802" y="334"/>
                  </a:lnTo>
                  <a:lnTo>
                    <a:pt x="805" y="336"/>
                  </a:lnTo>
                  <a:lnTo>
                    <a:pt x="805" y="336"/>
                  </a:lnTo>
                  <a:lnTo>
                    <a:pt x="805" y="337"/>
                  </a:lnTo>
                  <a:lnTo>
                    <a:pt x="804" y="340"/>
                  </a:lnTo>
                  <a:lnTo>
                    <a:pt x="800" y="343"/>
                  </a:lnTo>
                  <a:lnTo>
                    <a:pt x="797" y="346"/>
                  </a:lnTo>
                  <a:lnTo>
                    <a:pt x="797" y="348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802" y="353"/>
                  </a:lnTo>
                  <a:lnTo>
                    <a:pt x="807" y="354"/>
                  </a:lnTo>
                  <a:lnTo>
                    <a:pt x="810" y="357"/>
                  </a:lnTo>
                  <a:lnTo>
                    <a:pt x="812" y="358"/>
                  </a:lnTo>
                  <a:lnTo>
                    <a:pt x="813" y="360"/>
                  </a:lnTo>
                  <a:lnTo>
                    <a:pt x="813" y="360"/>
                  </a:lnTo>
                  <a:lnTo>
                    <a:pt x="812" y="363"/>
                  </a:lnTo>
                  <a:lnTo>
                    <a:pt x="809" y="364"/>
                  </a:lnTo>
                  <a:lnTo>
                    <a:pt x="807" y="363"/>
                  </a:lnTo>
                  <a:lnTo>
                    <a:pt x="802" y="362"/>
                  </a:lnTo>
                  <a:lnTo>
                    <a:pt x="794" y="357"/>
                  </a:lnTo>
                  <a:lnTo>
                    <a:pt x="790" y="354"/>
                  </a:lnTo>
                  <a:lnTo>
                    <a:pt x="789" y="351"/>
                  </a:lnTo>
                  <a:lnTo>
                    <a:pt x="789" y="351"/>
                  </a:lnTo>
                  <a:lnTo>
                    <a:pt x="788" y="346"/>
                  </a:lnTo>
                  <a:lnTo>
                    <a:pt x="788" y="341"/>
                  </a:lnTo>
                  <a:lnTo>
                    <a:pt x="788" y="337"/>
                  </a:lnTo>
                  <a:lnTo>
                    <a:pt x="785" y="332"/>
                  </a:lnTo>
                  <a:lnTo>
                    <a:pt x="785" y="332"/>
                  </a:lnTo>
                  <a:lnTo>
                    <a:pt x="784" y="329"/>
                  </a:lnTo>
                  <a:lnTo>
                    <a:pt x="785" y="325"/>
                  </a:lnTo>
                  <a:lnTo>
                    <a:pt x="788" y="318"/>
                  </a:lnTo>
                  <a:lnTo>
                    <a:pt x="793" y="312"/>
                  </a:lnTo>
                  <a:lnTo>
                    <a:pt x="793" y="312"/>
                  </a:lnTo>
                  <a:lnTo>
                    <a:pt x="799" y="307"/>
                  </a:lnTo>
                  <a:lnTo>
                    <a:pt x="803" y="304"/>
                  </a:lnTo>
                  <a:lnTo>
                    <a:pt x="807" y="303"/>
                  </a:lnTo>
                  <a:lnTo>
                    <a:pt x="808" y="299"/>
                  </a:lnTo>
                  <a:lnTo>
                    <a:pt x="808" y="299"/>
                  </a:lnTo>
                  <a:lnTo>
                    <a:pt x="807" y="298"/>
                  </a:lnTo>
                  <a:lnTo>
                    <a:pt x="802" y="297"/>
                  </a:lnTo>
                  <a:lnTo>
                    <a:pt x="795" y="297"/>
                  </a:lnTo>
                  <a:lnTo>
                    <a:pt x="788" y="298"/>
                  </a:lnTo>
                  <a:lnTo>
                    <a:pt x="779" y="299"/>
                  </a:lnTo>
                  <a:lnTo>
                    <a:pt x="769" y="303"/>
                  </a:lnTo>
                  <a:lnTo>
                    <a:pt x="760" y="307"/>
                  </a:lnTo>
                  <a:lnTo>
                    <a:pt x="751" y="313"/>
                  </a:lnTo>
                  <a:lnTo>
                    <a:pt x="751" y="313"/>
                  </a:lnTo>
                  <a:lnTo>
                    <a:pt x="744" y="321"/>
                  </a:lnTo>
                  <a:lnTo>
                    <a:pt x="741" y="329"/>
                  </a:lnTo>
                  <a:lnTo>
                    <a:pt x="737" y="336"/>
                  </a:lnTo>
                  <a:lnTo>
                    <a:pt x="736" y="344"/>
                  </a:lnTo>
                  <a:lnTo>
                    <a:pt x="736" y="350"/>
                  </a:lnTo>
                  <a:lnTo>
                    <a:pt x="737" y="357"/>
                  </a:lnTo>
                  <a:lnTo>
                    <a:pt x="738" y="363"/>
                  </a:lnTo>
                  <a:lnTo>
                    <a:pt x="738" y="363"/>
                  </a:lnTo>
                  <a:lnTo>
                    <a:pt x="739" y="365"/>
                  </a:lnTo>
                  <a:lnTo>
                    <a:pt x="742" y="365"/>
                  </a:lnTo>
                  <a:lnTo>
                    <a:pt x="750" y="367"/>
                  </a:lnTo>
                  <a:lnTo>
                    <a:pt x="760" y="368"/>
                  </a:lnTo>
                  <a:lnTo>
                    <a:pt x="769" y="369"/>
                  </a:lnTo>
                  <a:lnTo>
                    <a:pt x="769" y="369"/>
                  </a:lnTo>
                  <a:lnTo>
                    <a:pt x="774" y="372"/>
                  </a:lnTo>
                  <a:lnTo>
                    <a:pt x="774" y="373"/>
                  </a:lnTo>
                  <a:lnTo>
                    <a:pt x="774" y="374"/>
                  </a:lnTo>
                  <a:lnTo>
                    <a:pt x="771" y="376"/>
                  </a:lnTo>
                  <a:lnTo>
                    <a:pt x="765" y="376"/>
                  </a:lnTo>
                  <a:lnTo>
                    <a:pt x="765" y="376"/>
                  </a:lnTo>
                  <a:lnTo>
                    <a:pt x="751" y="374"/>
                  </a:lnTo>
                  <a:lnTo>
                    <a:pt x="746" y="374"/>
                  </a:lnTo>
                  <a:lnTo>
                    <a:pt x="744" y="376"/>
                  </a:lnTo>
                  <a:lnTo>
                    <a:pt x="743" y="377"/>
                  </a:lnTo>
                  <a:lnTo>
                    <a:pt x="743" y="377"/>
                  </a:lnTo>
                  <a:lnTo>
                    <a:pt x="744" y="379"/>
                  </a:lnTo>
                  <a:lnTo>
                    <a:pt x="747" y="382"/>
                  </a:lnTo>
                  <a:lnTo>
                    <a:pt x="753" y="387"/>
                  </a:lnTo>
                  <a:lnTo>
                    <a:pt x="764" y="391"/>
                  </a:lnTo>
                  <a:lnTo>
                    <a:pt x="767" y="392"/>
                  </a:lnTo>
                  <a:lnTo>
                    <a:pt x="771" y="391"/>
                  </a:lnTo>
                  <a:lnTo>
                    <a:pt x="771" y="391"/>
                  </a:lnTo>
                  <a:lnTo>
                    <a:pt x="777" y="390"/>
                  </a:lnTo>
                  <a:lnTo>
                    <a:pt x="781" y="390"/>
                  </a:lnTo>
                  <a:lnTo>
                    <a:pt x="784" y="391"/>
                  </a:lnTo>
                  <a:lnTo>
                    <a:pt x="786" y="395"/>
                  </a:lnTo>
                  <a:lnTo>
                    <a:pt x="786" y="395"/>
                  </a:lnTo>
                  <a:lnTo>
                    <a:pt x="788" y="396"/>
                  </a:lnTo>
                  <a:lnTo>
                    <a:pt x="790" y="397"/>
                  </a:lnTo>
                  <a:lnTo>
                    <a:pt x="798" y="398"/>
                  </a:lnTo>
                  <a:lnTo>
                    <a:pt x="814" y="398"/>
                  </a:lnTo>
                  <a:lnTo>
                    <a:pt x="814" y="398"/>
                  </a:lnTo>
                  <a:lnTo>
                    <a:pt x="824" y="400"/>
                  </a:lnTo>
                  <a:lnTo>
                    <a:pt x="833" y="402"/>
                  </a:lnTo>
                  <a:lnTo>
                    <a:pt x="846" y="405"/>
                  </a:lnTo>
                  <a:lnTo>
                    <a:pt x="846" y="405"/>
                  </a:lnTo>
                  <a:lnTo>
                    <a:pt x="851" y="405"/>
                  </a:lnTo>
                  <a:lnTo>
                    <a:pt x="855" y="404"/>
                  </a:lnTo>
                  <a:lnTo>
                    <a:pt x="859" y="401"/>
                  </a:lnTo>
                  <a:lnTo>
                    <a:pt x="861" y="398"/>
                  </a:lnTo>
                  <a:lnTo>
                    <a:pt x="861" y="398"/>
                  </a:lnTo>
                  <a:lnTo>
                    <a:pt x="863" y="397"/>
                  </a:lnTo>
                  <a:lnTo>
                    <a:pt x="866" y="397"/>
                  </a:lnTo>
                  <a:lnTo>
                    <a:pt x="875" y="400"/>
                  </a:lnTo>
                  <a:lnTo>
                    <a:pt x="885" y="402"/>
                  </a:lnTo>
                  <a:lnTo>
                    <a:pt x="893" y="402"/>
                  </a:lnTo>
                  <a:lnTo>
                    <a:pt x="893" y="402"/>
                  </a:lnTo>
                  <a:lnTo>
                    <a:pt x="896" y="402"/>
                  </a:lnTo>
                  <a:lnTo>
                    <a:pt x="897" y="401"/>
                  </a:lnTo>
                  <a:lnTo>
                    <a:pt x="897" y="398"/>
                  </a:lnTo>
                  <a:lnTo>
                    <a:pt x="894" y="396"/>
                  </a:lnTo>
                  <a:lnTo>
                    <a:pt x="892" y="393"/>
                  </a:lnTo>
                  <a:lnTo>
                    <a:pt x="892" y="393"/>
                  </a:lnTo>
                  <a:lnTo>
                    <a:pt x="889" y="392"/>
                  </a:lnTo>
                  <a:lnTo>
                    <a:pt x="889" y="388"/>
                  </a:lnTo>
                  <a:lnTo>
                    <a:pt x="890" y="387"/>
                  </a:lnTo>
                  <a:lnTo>
                    <a:pt x="893" y="386"/>
                  </a:lnTo>
                  <a:lnTo>
                    <a:pt x="894" y="387"/>
                  </a:lnTo>
                  <a:lnTo>
                    <a:pt x="894" y="387"/>
                  </a:lnTo>
                  <a:lnTo>
                    <a:pt x="904" y="391"/>
                  </a:lnTo>
                  <a:lnTo>
                    <a:pt x="910" y="395"/>
                  </a:lnTo>
                  <a:lnTo>
                    <a:pt x="912" y="397"/>
                  </a:lnTo>
                  <a:lnTo>
                    <a:pt x="912" y="397"/>
                  </a:lnTo>
                  <a:lnTo>
                    <a:pt x="913" y="400"/>
                  </a:lnTo>
                  <a:lnTo>
                    <a:pt x="916" y="401"/>
                  </a:lnTo>
                  <a:lnTo>
                    <a:pt x="918" y="402"/>
                  </a:lnTo>
                  <a:lnTo>
                    <a:pt x="920" y="405"/>
                  </a:lnTo>
                  <a:lnTo>
                    <a:pt x="920" y="405"/>
                  </a:lnTo>
                  <a:lnTo>
                    <a:pt x="921" y="406"/>
                  </a:lnTo>
                  <a:lnTo>
                    <a:pt x="923" y="409"/>
                  </a:lnTo>
                  <a:lnTo>
                    <a:pt x="930" y="411"/>
                  </a:lnTo>
                  <a:lnTo>
                    <a:pt x="937" y="415"/>
                  </a:lnTo>
                  <a:lnTo>
                    <a:pt x="940" y="417"/>
                  </a:lnTo>
                  <a:lnTo>
                    <a:pt x="941" y="419"/>
                  </a:lnTo>
                  <a:lnTo>
                    <a:pt x="941" y="419"/>
                  </a:lnTo>
                  <a:lnTo>
                    <a:pt x="940" y="421"/>
                  </a:lnTo>
                  <a:lnTo>
                    <a:pt x="939" y="423"/>
                  </a:lnTo>
                  <a:lnTo>
                    <a:pt x="932" y="425"/>
                  </a:lnTo>
                  <a:lnTo>
                    <a:pt x="927" y="429"/>
                  </a:lnTo>
                  <a:lnTo>
                    <a:pt x="926" y="430"/>
                  </a:lnTo>
                  <a:lnTo>
                    <a:pt x="927" y="431"/>
                  </a:lnTo>
                  <a:lnTo>
                    <a:pt x="927" y="431"/>
                  </a:lnTo>
                  <a:lnTo>
                    <a:pt x="930" y="433"/>
                  </a:lnTo>
                  <a:lnTo>
                    <a:pt x="932" y="433"/>
                  </a:lnTo>
                  <a:lnTo>
                    <a:pt x="937" y="430"/>
                  </a:lnTo>
                  <a:lnTo>
                    <a:pt x="944" y="426"/>
                  </a:lnTo>
                  <a:lnTo>
                    <a:pt x="949" y="425"/>
                  </a:lnTo>
                  <a:lnTo>
                    <a:pt x="949" y="425"/>
                  </a:lnTo>
                  <a:lnTo>
                    <a:pt x="951" y="425"/>
                  </a:lnTo>
                  <a:lnTo>
                    <a:pt x="954" y="428"/>
                  </a:lnTo>
                  <a:lnTo>
                    <a:pt x="956" y="433"/>
                  </a:lnTo>
                  <a:lnTo>
                    <a:pt x="959" y="438"/>
                  </a:lnTo>
                  <a:lnTo>
                    <a:pt x="960" y="439"/>
                  </a:lnTo>
                  <a:lnTo>
                    <a:pt x="963" y="439"/>
                  </a:lnTo>
                  <a:lnTo>
                    <a:pt x="963" y="439"/>
                  </a:lnTo>
                  <a:lnTo>
                    <a:pt x="965" y="438"/>
                  </a:lnTo>
                  <a:lnTo>
                    <a:pt x="968" y="438"/>
                  </a:lnTo>
                  <a:lnTo>
                    <a:pt x="973" y="440"/>
                  </a:lnTo>
                  <a:lnTo>
                    <a:pt x="978" y="445"/>
                  </a:lnTo>
                  <a:lnTo>
                    <a:pt x="984" y="453"/>
                  </a:lnTo>
                  <a:lnTo>
                    <a:pt x="984" y="453"/>
                  </a:lnTo>
                  <a:lnTo>
                    <a:pt x="986" y="457"/>
                  </a:lnTo>
                  <a:lnTo>
                    <a:pt x="987" y="461"/>
                  </a:lnTo>
                  <a:lnTo>
                    <a:pt x="987" y="468"/>
                  </a:lnTo>
                  <a:lnTo>
                    <a:pt x="984" y="473"/>
                  </a:lnTo>
                  <a:lnTo>
                    <a:pt x="984" y="477"/>
                  </a:lnTo>
                  <a:lnTo>
                    <a:pt x="984" y="477"/>
                  </a:lnTo>
                  <a:lnTo>
                    <a:pt x="984" y="478"/>
                  </a:lnTo>
                  <a:lnTo>
                    <a:pt x="987" y="480"/>
                  </a:lnTo>
                  <a:lnTo>
                    <a:pt x="993" y="480"/>
                  </a:lnTo>
                  <a:lnTo>
                    <a:pt x="1001" y="478"/>
                  </a:lnTo>
                  <a:lnTo>
                    <a:pt x="1007" y="476"/>
                  </a:lnTo>
                  <a:lnTo>
                    <a:pt x="1007" y="476"/>
                  </a:lnTo>
                  <a:lnTo>
                    <a:pt x="1011" y="475"/>
                  </a:lnTo>
                  <a:lnTo>
                    <a:pt x="1014" y="475"/>
                  </a:lnTo>
                  <a:lnTo>
                    <a:pt x="1020" y="477"/>
                  </a:lnTo>
                  <a:lnTo>
                    <a:pt x="1025" y="482"/>
                  </a:lnTo>
                  <a:lnTo>
                    <a:pt x="1030" y="486"/>
                  </a:lnTo>
                  <a:lnTo>
                    <a:pt x="1030" y="486"/>
                  </a:lnTo>
                  <a:lnTo>
                    <a:pt x="1030" y="489"/>
                  </a:lnTo>
                  <a:lnTo>
                    <a:pt x="1029" y="491"/>
                  </a:lnTo>
                  <a:lnTo>
                    <a:pt x="1025" y="494"/>
                  </a:lnTo>
                  <a:lnTo>
                    <a:pt x="1021" y="496"/>
                  </a:lnTo>
                  <a:lnTo>
                    <a:pt x="1012" y="498"/>
                  </a:lnTo>
                  <a:lnTo>
                    <a:pt x="1010" y="498"/>
                  </a:lnTo>
                  <a:lnTo>
                    <a:pt x="1009" y="496"/>
                  </a:lnTo>
                  <a:lnTo>
                    <a:pt x="1009" y="496"/>
                  </a:lnTo>
                  <a:lnTo>
                    <a:pt x="1009" y="495"/>
                  </a:lnTo>
                  <a:lnTo>
                    <a:pt x="1007" y="491"/>
                  </a:lnTo>
                  <a:lnTo>
                    <a:pt x="1003" y="489"/>
                  </a:lnTo>
                  <a:lnTo>
                    <a:pt x="998" y="486"/>
                  </a:lnTo>
                  <a:lnTo>
                    <a:pt x="993" y="484"/>
                  </a:lnTo>
                  <a:lnTo>
                    <a:pt x="987" y="482"/>
                  </a:lnTo>
                  <a:lnTo>
                    <a:pt x="979" y="482"/>
                  </a:lnTo>
                  <a:lnTo>
                    <a:pt x="973" y="484"/>
                  </a:lnTo>
                  <a:lnTo>
                    <a:pt x="973" y="484"/>
                  </a:lnTo>
                  <a:lnTo>
                    <a:pt x="967" y="486"/>
                  </a:lnTo>
                  <a:lnTo>
                    <a:pt x="964" y="489"/>
                  </a:lnTo>
                  <a:lnTo>
                    <a:pt x="963" y="492"/>
                  </a:lnTo>
                  <a:lnTo>
                    <a:pt x="963" y="496"/>
                  </a:lnTo>
                  <a:lnTo>
                    <a:pt x="967" y="503"/>
                  </a:lnTo>
                  <a:lnTo>
                    <a:pt x="969" y="508"/>
                  </a:lnTo>
                  <a:lnTo>
                    <a:pt x="969" y="508"/>
                  </a:lnTo>
                  <a:lnTo>
                    <a:pt x="969" y="510"/>
                  </a:lnTo>
                  <a:lnTo>
                    <a:pt x="967" y="513"/>
                  </a:lnTo>
                  <a:lnTo>
                    <a:pt x="964" y="514"/>
                  </a:lnTo>
                  <a:lnTo>
                    <a:pt x="959" y="515"/>
                  </a:lnTo>
                  <a:lnTo>
                    <a:pt x="954" y="517"/>
                  </a:lnTo>
                  <a:lnTo>
                    <a:pt x="948" y="517"/>
                  </a:lnTo>
                  <a:lnTo>
                    <a:pt x="941" y="517"/>
                  </a:lnTo>
                  <a:lnTo>
                    <a:pt x="935" y="514"/>
                  </a:lnTo>
                  <a:lnTo>
                    <a:pt x="935" y="514"/>
                  </a:lnTo>
                  <a:lnTo>
                    <a:pt x="930" y="513"/>
                  </a:lnTo>
                  <a:lnTo>
                    <a:pt x="926" y="513"/>
                  </a:lnTo>
                  <a:lnTo>
                    <a:pt x="923" y="513"/>
                  </a:lnTo>
                  <a:lnTo>
                    <a:pt x="922" y="514"/>
                  </a:lnTo>
                  <a:lnTo>
                    <a:pt x="920" y="517"/>
                  </a:lnTo>
                  <a:lnTo>
                    <a:pt x="918" y="518"/>
                  </a:lnTo>
                  <a:lnTo>
                    <a:pt x="916" y="518"/>
                  </a:lnTo>
                  <a:lnTo>
                    <a:pt x="916" y="518"/>
                  </a:lnTo>
                  <a:lnTo>
                    <a:pt x="913" y="519"/>
                  </a:lnTo>
                  <a:lnTo>
                    <a:pt x="911" y="520"/>
                  </a:lnTo>
                  <a:lnTo>
                    <a:pt x="907" y="524"/>
                  </a:lnTo>
                  <a:lnTo>
                    <a:pt x="906" y="528"/>
                  </a:lnTo>
                  <a:lnTo>
                    <a:pt x="906" y="531"/>
                  </a:lnTo>
                  <a:lnTo>
                    <a:pt x="906" y="533"/>
                  </a:lnTo>
                  <a:lnTo>
                    <a:pt x="908" y="536"/>
                  </a:lnTo>
                  <a:lnTo>
                    <a:pt x="908" y="536"/>
                  </a:lnTo>
                  <a:lnTo>
                    <a:pt x="911" y="538"/>
                  </a:lnTo>
                  <a:lnTo>
                    <a:pt x="915" y="539"/>
                  </a:lnTo>
                  <a:lnTo>
                    <a:pt x="922" y="539"/>
                  </a:lnTo>
                  <a:lnTo>
                    <a:pt x="931" y="538"/>
                  </a:lnTo>
                  <a:lnTo>
                    <a:pt x="940" y="537"/>
                  </a:lnTo>
                  <a:lnTo>
                    <a:pt x="940" y="537"/>
                  </a:lnTo>
                  <a:lnTo>
                    <a:pt x="950" y="538"/>
                  </a:lnTo>
                  <a:lnTo>
                    <a:pt x="953" y="538"/>
                  </a:lnTo>
                  <a:lnTo>
                    <a:pt x="954" y="534"/>
                  </a:lnTo>
                  <a:lnTo>
                    <a:pt x="954" y="534"/>
                  </a:lnTo>
                  <a:lnTo>
                    <a:pt x="955" y="533"/>
                  </a:lnTo>
                  <a:lnTo>
                    <a:pt x="956" y="532"/>
                  </a:lnTo>
                  <a:lnTo>
                    <a:pt x="962" y="531"/>
                  </a:lnTo>
                  <a:lnTo>
                    <a:pt x="968" y="532"/>
                  </a:lnTo>
                  <a:lnTo>
                    <a:pt x="976" y="533"/>
                  </a:lnTo>
                  <a:lnTo>
                    <a:pt x="976" y="533"/>
                  </a:lnTo>
                  <a:lnTo>
                    <a:pt x="978" y="534"/>
                  </a:lnTo>
                  <a:lnTo>
                    <a:pt x="979" y="537"/>
                  </a:lnTo>
                  <a:lnTo>
                    <a:pt x="983" y="541"/>
                  </a:lnTo>
                  <a:lnTo>
                    <a:pt x="986" y="546"/>
                  </a:lnTo>
                  <a:lnTo>
                    <a:pt x="988" y="547"/>
                  </a:lnTo>
                  <a:lnTo>
                    <a:pt x="992" y="548"/>
                  </a:lnTo>
                  <a:lnTo>
                    <a:pt x="992" y="548"/>
                  </a:lnTo>
                  <a:lnTo>
                    <a:pt x="995" y="550"/>
                  </a:lnTo>
                  <a:lnTo>
                    <a:pt x="996" y="551"/>
                  </a:lnTo>
                  <a:lnTo>
                    <a:pt x="997" y="552"/>
                  </a:lnTo>
                  <a:lnTo>
                    <a:pt x="997" y="555"/>
                  </a:lnTo>
                  <a:lnTo>
                    <a:pt x="997" y="561"/>
                  </a:lnTo>
                  <a:lnTo>
                    <a:pt x="998" y="564"/>
                  </a:lnTo>
                  <a:lnTo>
                    <a:pt x="1000" y="566"/>
                  </a:lnTo>
                  <a:lnTo>
                    <a:pt x="1000" y="566"/>
                  </a:lnTo>
                  <a:lnTo>
                    <a:pt x="1003" y="569"/>
                  </a:lnTo>
                  <a:lnTo>
                    <a:pt x="1007" y="570"/>
                  </a:lnTo>
                  <a:lnTo>
                    <a:pt x="1016" y="571"/>
                  </a:lnTo>
                  <a:lnTo>
                    <a:pt x="1026" y="574"/>
                  </a:lnTo>
                  <a:lnTo>
                    <a:pt x="1031" y="575"/>
                  </a:lnTo>
                  <a:lnTo>
                    <a:pt x="1034" y="578"/>
                  </a:lnTo>
                  <a:lnTo>
                    <a:pt x="1034" y="578"/>
                  </a:lnTo>
                  <a:lnTo>
                    <a:pt x="1044" y="584"/>
                  </a:lnTo>
                  <a:lnTo>
                    <a:pt x="1058" y="592"/>
                  </a:lnTo>
                  <a:lnTo>
                    <a:pt x="1071" y="595"/>
                  </a:lnTo>
                  <a:lnTo>
                    <a:pt x="1076" y="595"/>
                  </a:lnTo>
                  <a:lnTo>
                    <a:pt x="1078" y="594"/>
                  </a:lnTo>
                  <a:lnTo>
                    <a:pt x="1078" y="594"/>
                  </a:lnTo>
                  <a:lnTo>
                    <a:pt x="1080" y="593"/>
                  </a:lnTo>
                  <a:lnTo>
                    <a:pt x="1078" y="592"/>
                  </a:lnTo>
                  <a:lnTo>
                    <a:pt x="1076" y="586"/>
                  </a:lnTo>
                  <a:lnTo>
                    <a:pt x="1072" y="580"/>
                  </a:lnTo>
                  <a:lnTo>
                    <a:pt x="1066" y="574"/>
                  </a:lnTo>
                  <a:lnTo>
                    <a:pt x="1052" y="562"/>
                  </a:lnTo>
                  <a:lnTo>
                    <a:pt x="1045" y="559"/>
                  </a:lnTo>
                  <a:lnTo>
                    <a:pt x="1042" y="556"/>
                  </a:lnTo>
                  <a:lnTo>
                    <a:pt x="1042" y="556"/>
                  </a:lnTo>
                  <a:lnTo>
                    <a:pt x="1039" y="556"/>
                  </a:lnTo>
                  <a:lnTo>
                    <a:pt x="1039" y="555"/>
                  </a:lnTo>
                  <a:lnTo>
                    <a:pt x="1044" y="553"/>
                  </a:lnTo>
                  <a:lnTo>
                    <a:pt x="1053" y="555"/>
                  </a:lnTo>
                  <a:lnTo>
                    <a:pt x="1058" y="557"/>
                  </a:lnTo>
                  <a:lnTo>
                    <a:pt x="1063" y="560"/>
                  </a:lnTo>
                  <a:lnTo>
                    <a:pt x="1063" y="560"/>
                  </a:lnTo>
                  <a:lnTo>
                    <a:pt x="1073" y="566"/>
                  </a:lnTo>
                  <a:lnTo>
                    <a:pt x="1078" y="569"/>
                  </a:lnTo>
                  <a:lnTo>
                    <a:pt x="1083" y="570"/>
                  </a:lnTo>
                  <a:lnTo>
                    <a:pt x="1089" y="570"/>
                  </a:lnTo>
                  <a:lnTo>
                    <a:pt x="1094" y="569"/>
                  </a:lnTo>
                  <a:lnTo>
                    <a:pt x="1097" y="566"/>
                  </a:lnTo>
                  <a:lnTo>
                    <a:pt x="1101" y="562"/>
                  </a:lnTo>
                  <a:lnTo>
                    <a:pt x="1101" y="562"/>
                  </a:lnTo>
                  <a:lnTo>
                    <a:pt x="1104" y="560"/>
                  </a:lnTo>
                  <a:lnTo>
                    <a:pt x="1104" y="556"/>
                  </a:lnTo>
                  <a:lnTo>
                    <a:pt x="1103" y="555"/>
                  </a:lnTo>
                  <a:lnTo>
                    <a:pt x="1101" y="553"/>
                  </a:lnTo>
                  <a:lnTo>
                    <a:pt x="1096" y="551"/>
                  </a:lnTo>
                  <a:lnTo>
                    <a:pt x="1095" y="548"/>
                  </a:lnTo>
                  <a:lnTo>
                    <a:pt x="1094" y="546"/>
                  </a:lnTo>
                  <a:lnTo>
                    <a:pt x="1094" y="546"/>
                  </a:lnTo>
                  <a:lnTo>
                    <a:pt x="1092" y="539"/>
                  </a:lnTo>
                  <a:lnTo>
                    <a:pt x="1090" y="533"/>
                  </a:lnTo>
                  <a:lnTo>
                    <a:pt x="1086" y="528"/>
                  </a:lnTo>
                  <a:lnTo>
                    <a:pt x="1082" y="527"/>
                  </a:lnTo>
                  <a:lnTo>
                    <a:pt x="1080" y="527"/>
                  </a:lnTo>
                  <a:lnTo>
                    <a:pt x="1080" y="527"/>
                  </a:lnTo>
                  <a:lnTo>
                    <a:pt x="1076" y="525"/>
                  </a:lnTo>
                  <a:lnTo>
                    <a:pt x="1071" y="524"/>
                  </a:lnTo>
                  <a:lnTo>
                    <a:pt x="1061" y="518"/>
                  </a:lnTo>
                  <a:lnTo>
                    <a:pt x="1057" y="514"/>
                  </a:lnTo>
                  <a:lnTo>
                    <a:pt x="1054" y="510"/>
                  </a:lnTo>
                  <a:lnTo>
                    <a:pt x="1054" y="508"/>
                  </a:lnTo>
                  <a:lnTo>
                    <a:pt x="1056" y="505"/>
                  </a:lnTo>
                  <a:lnTo>
                    <a:pt x="1056" y="505"/>
                  </a:lnTo>
                  <a:lnTo>
                    <a:pt x="1058" y="504"/>
                  </a:lnTo>
                  <a:lnTo>
                    <a:pt x="1059" y="501"/>
                  </a:lnTo>
                  <a:lnTo>
                    <a:pt x="1058" y="499"/>
                  </a:lnTo>
                  <a:lnTo>
                    <a:pt x="1058" y="494"/>
                  </a:lnTo>
                  <a:lnTo>
                    <a:pt x="1058" y="491"/>
                  </a:lnTo>
                  <a:lnTo>
                    <a:pt x="1059" y="489"/>
                  </a:lnTo>
                  <a:lnTo>
                    <a:pt x="1059" y="489"/>
                  </a:lnTo>
                  <a:lnTo>
                    <a:pt x="1062" y="487"/>
                  </a:lnTo>
                  <a:lnTo>
                    <a:pt x="1064" y="487"/>
                  </a:lnTo>
                  <a:lnTo>
                    <a:pt x="1069" y="490"/>
                  </a:lnTo>
                  <a:lnTo>
                    <a:pt x="1075" y="494"/>
                  </a:lnTo>
                  <a:lnTo>
                    <a:pt x="1077" y="495"/>
                  </a:lnTo>
                  <a:lnTo>
                    <a:pt x="1080" y="496"/>
                  </a:lnTo>
                  <a:lnTo>
                    <a:pt x="1080" y="496"/>
                  </a:lnTo>
                  <a:close/>
                  <a:moveTo>
                    <a:pt x="946" y="466"/>
                  </a:moveTo>
                  <a:lnTo>
                    <a:pt x="946" y="466"/>
                  </a:lnTo>
                  <a:lnTo>
                    <a:pt x="949" y="465"/>
                  </a:lnTo>
                  <a:lnTo>
                    <a:pt x="950" y="463"/>
                  </a:lnTo>
                  <a:lnTo>
                    <a:pt x="951" y="458"/>
                  </a:lnTo>
                  <a:lnTo>
                    <a:pt x="950" y="452"/>
                  </a:lnTo>
                  <a:lnTo>
                    <a:pt x="948" y="447"/>
                  </a:lnTo>
                  <a:lnTo>
                    <a:pt x="948" y="447"/>
                  </a:lnTo>
                  <a:lnTo>
                    <a:pt x="945" y="444"/>
                  </a:lnTo>
                  <a:lnTo>
                    <a:pt x="940" y="443"/>
                  </a:lnTo>
                  <a:lnTo>
                    <a:pt x="935" y="442"/>
                  </a:lnTo>
                  <a:lnTo>
                    <a:pt x="930" y="442"/>
                  </a:lnTo>
                  <a:lnTo>
                    <a:pt x="930" y="442"/>
                  </a:lnTo>
                  <a:lnTo>
                    <a:pt x="923" y="444"/>
                  </a:lnTo>
                  <a:lnTo>
                    <a:pt x="918" y="449"/>
                  </a:lnTo>
                  <a:lnTo>
                    <a:pt x="916" y="453"/>
                  </a:lnTo>
                  <a:lnTo>
                    <a:pt x="915" y="457"/>
                  </a:lnTo>
                  <a:lnTo>
                    <a:pt x="916" y="461"/>
                  </a:lnTo>
                  <a:lnTo>
                    <a:pt x="917" y="465"/>
                  </a:lnTo>
                  <a:lnTo>
                    <a:pt x="917" y="465"/>
                  </a:lnTo>
                  <a:lnTo>
                    <a:pt x="920" y="467"/>
                  </a:lnTo>
                  <a:lnTo>
                    <a:pt x="923" y="470"/>
                  </a:lnTo>
                  <a:lnTo>
                    <a:pt x="927" y="470"/>
                  </a:lnTo>
                  <a:lnTo>
                    <a:pt x="931" y="470"/>
                  </a:lnTo>
                  <a:lnTo>
                    <a:pt x="939" y="467"/>
                  </a:lnTo>
                  <a:lnTo>
                    <a:pt x="946" y="466"/>
                  </a:lnTo>
                  <a:lnTo>
                    <a:pt x="946" y="466"/>
                  </a:lnTo>
                  <a:close/>
                  <a:moveTo>
                    <a:pt x="866" y="301"/>
                  </a:moveTo>
                  <a:lnTo>
                    <a:pt x="866" y="301"/>
                  </a:lnTo>
                  <a:lnTo>
                    <a:pt x="866" y="303"/>
                  </a:lnTo>
                  <a:lnTo>
                    <a:pt x="866" y="306"/>
                  </a:lnTo>
                  <a:lnTo>
                    <a:pt x="869" y="310"/>
                  </a:lnTo>
                  <a:lnTo>
                    <a:pt x="874" y="312"/>
                  </a:lnTo>
                  <a:lnTo>
                    <a:pt x="875" y="315"/>
                  </a:lnTo>
                  <a:lnTo>
                    <a:pt x="875" y="318"/>
                  </a:lnTo>
                  <a:lnTo>
                    <a:pt x="875" y="318"/>
                  </a:lnTo>
                  <a:lnTo>
                    <a:pt x="877" y="321"/>
                  </a:lnTo>
                  <a:lnTo>
                    <a:pt x="878" y="325"/>
                  </a:lnTo>
                  <a:lnTo>
                    <a:pt x="880" y="326"/>
                  </a:lnTo>
                  <a:lnTo>
                    <a:pt x="883" y="327"/>
                  </a:lnTo>
                  <a:lnTo>
                    <a:pt x="887" y="329"/>
                  </a:lnTo>
                  <a:lnTo>
                    <a:pt x="890" y="329"/>
                  </a:lnTo>
                  <a:lnTo>
                    <a:pt x="894" y="327"/>
                  </a:lnTo>
                  <a:lnTo>
                    <a:pt x="897" y="325"/>
                  </a:lnTo>
                  <a:lnTo>
                    <a:pt x="897" y="325"/>
                  </a:lnTo>
                  <a:lnTo>
                    <a:pt x="901" y="323"/>
                  </a:lnTo>
                  <a:lnTo>
                    <a:pt x="906" y="323"/>
                  </a:lnTo>
                  <a:lnTo>
                    <a:pt x="917" y="323"/>
                  </a:lnTo>
                  <a:lnTo>
                    <a:pt x="927" y="322"/>
                  </a:lnTo>
                  <a:lnTo>
                    <a:pt x="930" y="322"/>
                  </a:lnTo>
                  <a:lnTo>
                    <a:pt x="931" y="320"/>
                  </a:lnTo>
                  <a:lnTo>
                    <a:pt x="931" y="320"/>
                  </a:lnTo>
                  <a:lnTo>
                    <a:pt x="930" y="317"/>
                  </a:lnTo>
                  <a:lnTo>
                    <a:pt x="927" y="313"/>
                  </a:lnTo>
                  <a:lnTo>
                    <a:pt x="917" y="307"/>
                  </a:lnTo>
                  <a:lnTo>
                    <a:pt x="904" y="303"/>
                  </a:lnTo>
                  <a:lnTo>
                    <a:pt x="899" y="302"/>
                  </a:lnTo>
                  <a:lnTo>
                    <a:pt x="896" y="302"/>
                  </a:lnTo>
                  <a:lnTo>
                    <a:pt x="896" y="302"/>
                  </a:lnTo>
                  <a:lnTo>
                    <a:pt x="892" y="302"/>
                  </a:lnTo>
                  <a:lnTo>
                    <a:pt x="887" y="301"/>
                  </a:lnTo>
                  <a:lnTo>
                    <a:pt x="879" y="299"/>
                  </a:lnTo>
                  <a:lnTo>
                    <a:pt x="871" y="298"/>
                  </a:lnTo>
                  <a:lnTo>
                    <a:pt x="869" y="298"/>
                  </a:lnTo>
                  <a:lnTo>
                    <a:pt x="866" y="301"/>
                  </a:lnTo>
                  <a:lnTo>
                    <a:pt x="866" y="301"/>
                  </a:lnTo>
                  <a:close/>
                  <a:moveTo>
                    <a:pt x="1105" y="841"/>
                  </a:moveTo>
                  <a:lnTo>
                    <a:pt x="1105" y="841"/>
                  </a:lnTo>
                  <a:lnTo>
                    <a:pt x="1106" y="843"/>
                  </a:lnTo>
                  <a:lnTo>
                    <a:pt x="1111" y="847"/>
                  </a:lnTo>
                  <a:lnTo>
                    <a:pt x="1124" y="852"/>
                  </a:lnTo>
                  <a:lnTo>
                    <a:pt x="1138" y="856"/>
                  </a:lnTo>
                  <a:lnTo>
                    <a:pt x="1142" y="856"/>
                  </a:lnTo>
                  <a:lnTo>
                    <a:pt x="1143" y="856"/>
                  </a:lnTo>
                  <a:lnTo>
                    <a:pt x="1144" y="855"/>
                  </a:lnTo>
                  <a:lnTo>
                    <a:pt x="1144" y="855"/>
                  </a:lnTo>
                  <a:lnTo>
                    <a:pt x="1144" y="853"/>
                  </a:lnTo>
                  <a:lnTo>
                    <a:pt x="1143" y="852"/>
                  </a:lnTo>
                  <a:lnTo>
                    <a:pt x="1138" y="848"/>
                  </a:lnTo>
                  <a:lnTo>
                    <a:pt x="1124" y="843"/>
                  </a:lnTo>
                  <a:lnTo>
                    <a:pt x="1110" y="841"/>
                  </a:lnTo>
                  <a:lnTo>
                    <a:pt x="1106" y="841"/>
                  </a:lnTo>
                  <a:lnTo>
                    <a:pt x="1105" y="841"/>
                  </a:lnTo>
                  <a:lnTo>
                    <a:pt x="1105" y="841"/>
                  </a:lnTo>
                  <a:lnTo>
                    <a:pt x="1105" y="841"/>
                  </a:lnTo>
                  <a:close/>
                  <a:moveTo>
                    <a:pt x="1266" y="879"/>
                  </a:moveTo>
                  <a:lnTo>
                    <a:pt x="1266" y="879"/>
                  </a:lnTo>
                  <a:lnTo>
                    <a:pt x="1265" y="880"/>
                  </a:lnTo>
                  <a:lnTo>
                    <a:pt x="1264" y="880"/>
                  </a:lnTo>
                  <a:lnTo>
                    <a:pt x="1262" y="879"/>
                  </a:lnTo>
                  <a:lnTo>
                    <a:pt x="1262" y="875"/>
                  </a:lnTo>
                  <a:lnTo>
                    <a:pt x="1264" y="874"/>
                  </a:lnTo>
                  <a:lnTo>
                    <a:pt x="1265" y="871"/>
                  </a:lnTo>
                  <a:lnTo>
                    <a:pt x="1265" y="871"/>
                  </a:lnTo>
                  <a:lnTo>
                    <a:pt x="1268" y="869"/>
                  </a:lnTo>
                  <a:lnTo>
                    <a:pt x="1266" y="867"/>
                  </a:lnTo>
                  <a:lnTo>
                    <a:pt x="1262" y="867"/>
                  </a:lnTo>
                  <a:lnTo>
                    <a:pt x="1259" y="869"/>
                  </a:lnTo>
                  <a:lnTo>
                    <a:pt x="1259" y="869"/>
                  </a:lnTo>
                  <a:lnTo>
                    <a:pt x="1257" y="869"/>
                  </a:lnTo>
                  <a:lnTo>
                    <a:pt x="1256" y="867"/>
                  </a:lnTo>
                  <a:lnTo>
                    <a:pt x="1256" y="863"/>
                  </a:lnTo>
                  <a:lnTo>
                    <a:pt x="1257" y="857"/>
                  </a:lnTo>
                  <a:lnTo>
                    <a:pt x="1259" y="856"/>
                  </a:lnTo>
                  <a:lnTo>
                    <a:pt x="1260" y="855"/>
                  </a:lnTo>
                  <a:lnTo>
                    <a:pt x="1260" y="855"/>
                  </a:lnTo>
                  <a:lnTo>
                    <a:pt x="1261" y="853"/>
                  </a:lnTo>
                  <a:lnTo>
                    <a:pt x="1260" y="852"/>
                  </a:lnTo>
                  <a:lnTo>
                    <a:pt x="1256" y="849"/>
                  </a:lnTo>
                  <a:lnTo>
                    <a:pt x="1251" y="849"/>
                  </a:lnTo>
                  <a:lnTo>
                    <a:pt x="1249" y="849"/>
                  </a:lnTo>
                  <a:lnTo>
                    <a:pt x="1249" y="851"/>
                  </a:lnTo>
                  <a:lnTo>
                    <a:pt x="1249" y="851"/>
                  </a:lnTo>
                  <a:lnTo>
                    <a:pt x="1249" y="852"/>
                  </a:lnTo>
                  <a:lnTo>
                    <a:pt x="1246" y="853"/>
                  </a:lnTo>
                  <a:lnTo>
                    <a:pt x="1242" y="853"/>
                  </a:lnTo>
                  <a:lnTo>
                    <a:pt x="1238" y="851"/>
                  </a:lnTo>
                  <a:lnTo>
                    <a:pt x="1236" y="848"/>
                  </a:lnTo>
                  <a:lnTo>
                    <a:pt x="1236" y="848"/>
                  </a:lnTo>
                  <a:lnTo>
                    <a:pt x="1233" y="846"/>
                  </a:lnTo>
                  <a:lnTo>
                    <a:pt x="1231" y="844"/>
                  </a:lnTo>
                  <a:lnTo>
                    <a:pt x="1229" y="842"/>
                  </a:lnTo>
                  <a:lnTo>
                    <a:pt x="1228" y="841"/>
                  </a:lnTo>
                  <a:lnTo>
                    <a:pt x="1229" y="841"/>
                  </a:lnTo>
                  <a:lnTo>
                    <a:pt x="1229" y="841"/>
                  </a:lnTo>
                  <a:lnTo>
                    <a:pt x="1229" y="839"/>
                  </a:lnTo>
                  <a:lnTo>
                    <a:pt x="1229" y="838"/>
                  </a:lnTo>
                  <a:lnTo>
                    <a:pt x="1226" y="837"/>
                  </a:lnTo>
                  <a:lnTo>
                    <a:pt x="1221" y="838"/>
                  </a:lnTo>
                  <a:lnTo>
                    <a:pt x="1219" y="839"/>
                  </a:lnTo>
                  <a:lnTo>
                    <a:pt x="1218" y="841"/>
                  </a:lnTo>
                  <a:lnTo>
                    <a:pt x="1218" y="841"/>
                  </a:lnTo>
                  <a:lnTo>
                    <a:pt x="1218" y="842"/>
                  </a:lnTo>
                  <a:lnTo>
                    <a:pt x="1217" y="842"/>
                  </a:lnTo>
                  <a:lnTo>
                    <a:pt x="1217" y="839"/>
                  </a:lnTo>
                  <a:lnTo>
                    <a:pt x="1217" y="835"/>
                  </a:lnTo>
                  <a:lnTo>
                    <a:pt x="1219" y="830"/>
                  </a:lnTo>
                  <a:lnTo>
                    <a:pt x="1219" y="830"/>
                  </a:lnTo>
                  <a:lnTo>
                    <a:pt x="1223" y="825"/>
                  </a:lnTo>
                  <a:lnTo>
                    <a:pt x="1224" y="822"/>
                  </a:lnTo>
                  <a:lnTo>
                    <a:pt x="1227" y="818"/>
                  </a:lnTo>
                  <a:lnTo>
                    <a:pt x="1229" y="814"/>
                  </a:lnTo>
                  <a:lnTo>
                    <a:pt x="1229" y="814"/>
                  </a:lnTo>
                  <a:lnTo>
                    <a:pt x="1232" y="813"/>
                  </a:lnTo>
                  <a:lnTo>
                    <a:pt x="1232" y="811"/>
                  </a:lnTo>
                  <a:lnTo>
                    <a:pt x="1231" y="810"/>
                  </a:lnTo>
                  <a:lnTo>
                    <a:pt x="1228" y="809"/>
                  </a:lnTo>
                  <a:lnTo>
                    <a:pt x="1223" y="810"/>
                  </a:lnTo>
                  <a:lnTo>
                    <a:pt x="1223" y="810"/>
                  </a:lnTo>
                  <a:lnTo>
                    <a:pt x="1221" y="811"/>
                  </a:lnTo>
                  <a:lnTo>
                    <a:pt x="1217" y="815"/>
                  </a:lnTo>
                  <a:lnTo>
                    <a:pt x="1209" y="824"/>
                  </a:lnTo>
                  <a:lnTo>
                    <a:pt x="1203" y="834"/>
                  </a:lnTo>
                  <a:lnTo>
                    <a:pt x="1200" y="838"/>
                  </a:lnTo>
                  <a:lnTo>
                    <a:pt x="1200" y="842"/>
                  </a:lnTo>
                  <a:lnTo>
                    <a:pt x="1200" y="842"/>
                  </a:lnTo>
                  <a:lnTo>
                    <a:pt x="1199" y="847"/>
                  </a:lnTo>
                  <a:lnTo>
                    <a:pt x="1199" y="851"/>
                  </a:lnTo>
                  <a:lnTo>
                    <a:pt x="1196" y="855"/>
                  </a:lnTo>
                  <a:lnTo>
                    <a:pt x="1195" y="855"/>
                  </a:lnTo>
                  <a:lnTo>
                    <a:pt x="1194" y="856"/>
                  </a:lnTo>
                  <a:lnTo>
                    <a:pt x="1194" y="856"/>
                  </a:lnTo>
                  <a:lnTo>
                    <a:pt x="1189" y="856"/>
                  </a:lnTo>
                  <a:lnTo>
                    <a:pt x="1185" y="858"/>
                  </a:lnTo>
                  <a:lnTo>
                    <a:pt x="1184" y="861"/>
                  </a:lnTo>
                  <a:lnTo>
                    <a:pt x="1184" y="862"/>
                  </a:lnTo>
                  <a:lnTo>
                    <a:pt x="1185" y="863"/>
                  </a:lnTo>
                  <a:lnTo>
                    <a:pt x="1185" y="863"/>
                  </a:lnTo>
                  <a:lnTo>
                    <a:pt x="1186" y="865"/>
                  </a:lnTo>
                  <a:lnTo>
                    <a:pt x="1185" y="867"/>
                  </a:lnTo>
                  <a:lnTo>
                    <a:pt x="1182" y="872"/>
                  </a:lnTo>
                  <a:lnTo>
                    <a:pt x="1179" y="877"/>
                  </a:lnTo>
                  <a:lnTo>
                    <a:pt x="1179" y="879"/>
                  </a:lnTo>
                  <a:lnTo>
                    <a:pt x="1181" y="881"/>
                  </a:lnTo>
                  <a:lnTo>
                    <a:pt x="1181" y="881"/>
                  </a:lnTo>
                  <a:lnTo>
                    <a:pt x="1186" y="882"/>
                  </a:lnTo>
                  <a:lnTo>
                    <a:pt x="1191" y="881"/>
                  </a:lnTo>
                  <a:lnTo>
                    <a:pt x="1198" y="881"/>
                  </a:lnTo>
                  <a:lnTo>
                    <a:pt x="1203" y="881"/>
                  </a:lnTo>
                  <a:lnTo>
                    <a:pt x="1203" y="881"/>
                  </a:lnTo>
                  <a:lnTo>
                    <a:pt x="1214" y="881"/>
                  </a:lnTo>
                  <a:lnTo>
                    <a:pt x="1218" y="880"/>
                  </a:lnTo>
                  <a:lnTo>
                    <a:pt x="1223" y="877"/>
                  </a:lnTo>
                  <a:lnTo>
                    <a:pt x="1223" y="877"/>
                  </a:lnTo>
                  <a:lnTo>
                    <a:pt x="1226" y="876"/>
                  </a:lnTo>
                  <a:lnTo>
                    <a:pt x="1227" y="876"/>
                  </a:lnTo>
                  <a:lnTo>
                    <a:pt x="1229" y="877"/>
                  </a:lnTo>
                  <a:lnTo>
                    <a:pt x="1232" y="880"/>
                  </a:lnTo>
                  <a:lnTo>
                    <a:pt x="1235" y="881"/>
                  </a:lnTo>
                  <a:lnTo>
                    <a:pt x="1237" y="881"/>
                  </a:lnTo>
                  <a:lnTo>
                    <a:pt x="1237" y="881"/>
                  </a:lnTo>
                  <a:lnTo>
                    <a:pt x="1238" y="881"/>
                  </a:lnTo>
                  <a:lnTo>
                    <a:pt x="1238" y="881"/>
                  </a:lnTo>
                  <a:lnTo>
                    <a:pt x="1237" y="884"/>
                  </a:lnTo>
                  <a:lnTo>
                    <a:pt x="1235" y="888"/>
                  </a:lnTo>
                  <a:lnTo>
                    <a:pt x="1233" y="891"/>
                  </a:lnTo>
                  <a:lnTo>
                    <a:pt x="1233" y="891"/>
                  </a:lnTo>
                  <a:lnTo>
                    <a:pt x="1233" y="893"/>
                  </a:lnTo>
                  <a:lnTo>
                    <a:pt x="1235" y="893"/>
                  </a:lnTo>
                  <a:lnTo>
                    <a:pt x="1237" y="891"/>
                  </a:lnTo>
                  <a:lnTo>
                    <a:pt x="1246" y="886"/>
                  </a:lnTo>
                  <a:lnTo>
                    <a:pt x="1246" y="886"/>
                  </a:lnTo>
                  <a:lnTo>
                    <a:pt x="1250" y="885"/>
                  </a:lnTo>
                  <a:lnTo>
                    <a:pt x="1252" y="885"/>
                  </a:lnTo>
                  <a:lnTo>
                    <a:pt x="1255" y="888"/>
                  </a:lnTo>
                  <a:lnTo>
                    <a:pt x="1255" y="890"/>
                  </a:lnTo>
                  <a:lnTo>
                    <a:pt x="1255" y="890"/>
                  </a:lnTo>
                  <a:lnTo>
                    <a:pt x="1254" y="891"/>
                  </a:lnTo>
                  <a:lnTo>
                    <a:pt x="1256" y="893"/>
                  </a:lnTo>
                  <a:lnTo>
                    <a:pt x="1261" y="895"/>
                  </a:lnTo>
                  <a:lnTo>
                    <a:pt x="1268" y="895"/>
                  </a:lnTo>
                  <a:lnTo>
                    <a:pt x="1270" y="894"/>
                  </a:lnTo>
                  <a:lnTo>
                    <a:pt x="1273" y="891"/>
                  </a:lnTo>
                  <a:lnTo>
                    <a:pt x="1273" y="891"/>
                  </a:lnTo>
                  <a:lnTo>
                    <a:pt x="1273" y="889"/>
                  </a:lnTo>
                  <a:lnTo>
                    <a:pt x="1273" y="886"/>
                  </a:lnTo>
                  <a:lnTo>
                    <a:pt x="1271" y="881"/>
                  </a:lnTo>
                  <a:lnTo>
                    <a:pt x="1269" y="879"/>
                  </a:lnTo>
                  <a:lnTo>
                    <a:pt x="1266" y="877"/>
                  </a:lnTo>
                  <a:lnTo>
                    <a:pt x="1266" y="879"/>
                  </a:lnTo>
                  <a:lnTo>
                    <a:pt x="1266" y="879"/>
                  </a:lnTo>
                  <a:close/>
                  <a:moveTo>
                    <a:pt x="119" y="762"/>
                  </a:moveTo>
                  <a:lnTo>
                    <a:pt x="119" y="762"/>
                  </a:lnTo>
                  <a:lnTo>
                    <a:pt x="116" y="763"/>
                  </a:lnTo>
                  <a:lnTo>
                    <a:pt x="116" y="766"/>
                  </a:lnTo>
                  <a:lnTo>
                    <a:pt x="116" y="771"/>
                  </a:lnTo>
                  <a:lnTo>
                    <a:pt x="119" y="776"/>
                  </a:lnTo>
                  <a:lnTo>
                    <a:pt x="122" y="782"/>
                  </a:lnTo>
                  <a:lnTo>
                    <a:pt x="127" y="787"/>
                  </a:lnTo>
                  <a:lnTo>
                    <a:pt x="133" y="791"/>
                  </a:lnTo>
                  <a:lnTo>
                    <a:pt x="138" y="794"/>
                  </a:lnTo>
                  <a:lnTo>
                    <a:pt x="140" y="794"/>
                  </a:lnTo>
                  <a:lnTo>
                    <a:pt x="140" y="794"/>
                  </a:lnTo>
                  <a:lnTo>
                    <a:pt x="141" y="792"/>
                  </a:lnTo>
                  <a:lnTo>
                    <a:pt x="140" y="790"/>
                  </a:lnTo>
                  <a:lnTo>
                    <a:pt x="138" y="785"/>
                  </a:lnTo>
                  <a:lnTo>
                    <a:pt x="135" y="778"/>
                  </a:lnTo>
                  <a:lnTo>
                    <a:pt x="134" y="772"/>
                  </a:lnTo>
                  <a:lnTo>
                    <a:pt x="134" y="772"/>
                  </a:lnTo>
                  <a:lnTo>
                    <a:pt x="133" y="766"/>
                  </a:lnTo>
                  <a:lnTo>
                    <a:pt x="130" y="762"/>
                  </a:lnTo>
                  <a:lnTo>
                    <a:pt x="129" y="761"/>
                  </a:lnTo>
                  <a:lnTo>
                    <a:pt x="125" y="761"/>
                  </a:lnTo>
                  <a:lnTo>
                    <a:pt x="122" y="761"/>
                  </a:lnTo>
                  <a:lnTo>
                    <a:pt x="119" y="762"/>
                  </a:lnTo>
                  <a:lnTo>
                    <a:pt x="119" y="762"/>
                  </a:lnTo>
                  <a:close/>
                  <a:moveTo>
                    <a:pt x="1165" y="907"/>
                  </a:moveTo>
                  <a:lnTo>
                    <a:pt x="1165" y="907"/>
                  </a:lnTo>
                  <a:lnTo>
                    <a:pt x="1163" y="907"/>
                  </a:lnTo>
                  <a:lnTo>
                    <a:pt x="1162" y="907"/>
                  </a:lnTo>
                  <a:lnTo>
                    <a:pt x="1162" y="904"/>
                  </a:lnTo>
                  <a:lnTo>
                    <a:pt x="1165" y="898"/>
                  </a:lnTo>
                  <a:lnTo>
                    <a:pt x="1165" y="898"/>
                  </a:lnTo>
                  <a:lnTo>
                    <a:pt x="1163" y="896"/>
                  </a:lnTo>
                  <a:lnTo>
                    <a:pt x="1163" y="896"/>
                  </a:lnTo>
                  <a:lnTo>
                    <a:pt x="1160" y="898"/>
                  </a:lnTo>
                  <a:lnTo>
                    <a:pt x="1156" y="900"/>
                  </a:lnTo>
                  <a:lnTo>
                    <a:pt x="1155" y="903"/>
                  </a:lnTo>
                  <a:lnTo>
                    <a:pt x="1155" y="903"/>
                  </a:lnTo>
                  <a:lnTo>
                    <a:pt x="1153" y="905"/>
                  </a:lnTo>
                  <a:lnTo>
                    <a:pt x="1151" y="908"/>
                  </a:lnTo>
                  <a:lnTo>
                    <a:pt x="1148" y="909"/>
                  </a:lnTo>
                  <a:lnTo>
                    <a:pt x="1147" y="912"/>
                  </a:lnTo>
                  <a:lnTo>
                    <a:pt x="1147" y="912"/>
                  </a:lnTo>
                  <a:lnTo>
                    <a:pt x="1147" y="916"/>
                  </a:lnTo>
                  <a:lnTo>
                    <a:pt x="1146" y="916"/>
                  </a:lnTo>
                  <a:lnTo>
                    <a:pt x="1144" y="917"/>
                  </a:lnTo>
                  <a:lnTo>
                    <a:pt x="1141" y="917"/>
                  </a:lnTo>
                  <a:lnTo>
                    <a:pt x="1141" y="917"/>
                  </a:lnTo>
                  <a:lnTo>
                    <a:pt x="1136" y="918"/>
                  </a:lnTo>
                  <a:lnTo>
                    <a:pt x="1127" y="918"/>
                  </a:lnTo>
                  <a:lnTo>
                    <a:pt x="1119" y="916"/>
                  </a:lnTo>
                  <a:lnTo>
                    <a:pt x="1116" y="914"/>
                  </a:lnTo>
                  <a:lnTo>
                    <a:pt x="1115" y="913"/>
                  </a:lnTo>
                  <a:lnTo>
                    <a:pt x="1115" y="913"/>
                  </a:lnTo>
                  <a:lnTo>
                    <a:pt x="1115" y="912"/>
                  </a:lnTo>
                  <a:lnTo>
                    <a:pt x="1113" y="910"/>
                  </a:lnTo>
                  <a:lnTo>
                    <a:pt x="1108" y="907"/>
                  </a:lnTo>
                  <a:lnTo>
                    <a:pt x="1103" y="904"/>
                  </a:lnTo>
                  <a:lnTo>
                    <a:pt x="1101" y="903"/>
                  </a:lnTo>
                  <a:lnTo>
                    <a:pt x="1100" y="900"/>
                  </a:lnTo>
                  <a:lnTo>
                    <a:pt x="1100" y="900"/>
                  </a:lnTo>
                  <a:lnTo>
                    <a:pt x="1099" y="896"/>
                  </a:lnTo>
                  <a:lnTo>
                    <a:pt x="1096" y="893"/>
                  </a:lnTo>
                  <a:lnTo>
                    <a:pt x="1096" y="890"/>
                  </a:lnTo>
                  <a:lnTo>
                    <a:pt x="1099" y="885"/>
                  </a:lnTo>
                  <a:lnTo>
                    <a:pt x="1099" y="885"/>
                  </a:lnTo>
                  <a:lnTo>
                    <a:pt x="1100" y="884"/>
                  </a:lnTo>
                  <a:lnTo>
                    <a:pt x="1100" y="881"/>
                  </a:lnTo>
                  <a:lnTo>
                    <a:pt x="1100" y="880"/>
                  </a:lnTo>
                  <a:lnTo>
                    <a:pt x="1099" y="879"/>
                  </a:lnTo>
                  <a:lnTo>
                    <a:pt x="1096" y="879"/>
                  </a:lnTo>
                  <a:lnTo>
                    <a:pt x="1092" y="881"/>
                  </a:lnTo>
                  <a:lnTo>
                    <a:pt x="1092" y="881"/>
                  </a:lnTo>
                  <a:lnTo>
                    <a:pt x="1090" y="882"/>
                  </a:lnTo>
                  <a:lnTo>
                    <a:pt x="1089" y="882"/>
                  </a:lnTo>
                  <a:lnTo>
                    <a:pt x="1087" y="882"/>
                  </a:lnTo>
                  <a:lnTo>
                    <a:pt x="1086" y="881"/>
                  </a:lnTo>
                  <a:lnTo>
                    <a:pt x="1087" y="877"/>
                  </a:lnTo>
                  <a:lnTo>
                    <a:pt x="1089" y="876"/>
                  </a:lnTo>
                  <a:lnTo>
                    <a:pt x="1091" y="875"/>
                  </a:lnTo>
                  <a:lnTo>
                    <a:pt x="1091" y="875"/>
                  </a:lnTo>
                  <a:lnTo>
                    <a:pt x="1096" y="872"/>
                  </a:lnTo>
                  <a:lnTo>
                    <a:pt x="1103" y="870"/>
                  </a:lnTo>
                  <a:lnTo>
                    <a:pt x="1105" y="867"/>
                  </a:lnTo>
                  <a:lnTo>
                    <a:pt x="1106" y="865"/>
                  </a:lnTo>
                  <a:lnTo>
                    <a:pt x="1106" y="861"/>
                  </a:lnTo>
                  <a:lnTo>
                    <a:pt x="1105" y="857"/>
                  </a:lnTo>
                  <a:lnTo>
                    <a:pt x="1105" y="857"/>
                  </a:lnTo>
                  <a:lnTo>
                    <a:pt x="1103" y="855"/>
                  </a:lnTo>
                  <a:lnTo>
                    <a:pt x="1100" y="853"/>
                  </a:lnTo>
                  <a:lnTo>
                    <a:pt x="1094" y="852"/>
                  </a:lnTo>
                  <a:lnTo>
                    <a:pt x="1085" y="852"/>
                  </a:lnTo>
                  <a:lnTo>
                    <a:pt x="1075" y="855"/>
                  </a:lnTo>
                  <a:lnTo>
                    <a:pt x="1056" y="861"/>
                  </a:lnTo>
                  <a:lnTo>
                    <a:pt x="1043" y="867"/>
                  </a:lnTo>
                  <a:lnTo>
                    <a:pt x="1043" y="867"/>
                  </a:lnTo>
                  <a:lnTo>
                    <a:pt x="1034" y="874"/>
                  </a:lnTo>
                  <a:lnTo>
                    <a:pt x="1025" y="882"/>
                  </a:lnTo>
                  <a:lnTo>
                    <a:pt x="1017" y="890"/>
                  </a:lnTo>
                  <a:lnTo>
                    <a:pt x="1014" y="893"/>
                  </a:lnTo>
                  <a:lnTo>
                    <a:pt x="1011" y="894"/>
                  </a:lnTo>
                  <a:lnTo>
                    <a:pt x="1011" y="894"/>
                  </a:lnTo>
                  <a:lnTo>
                    <a:pt x="1010" y="893"/>
                  </a:lnTo>
                  <a:lnTo>
                    <a:pt x="1011" y="891"/>
                  </a:lnTo>
                  <a:lnTo>
                    <a:pt x="1015" y="888"/>
                  </a:lnTo>
                  <a:lnTo>
                    <a:pt x="1020" y="882"/>
                  </a:lnTo>
                  <a:lnTo>
                    <a:pt x="1025" y="879"/>
                  </a:lnTo>
                  <a:lnTo>
                    <a:pt x="1025" y="879"/>
                  </a:lnTo>
                  <a:lnTo>
                    <a:pt x="1025" y="876"/>
                  </a:lnTo>
                  <a:lnTo>
                    <a:pt x="1025" y="874"/>
                  </a:lnTo>
                  <a:lnTo>
                    <a:pt x="1026" y="872"/>
                  </a:lnTo>
                  <a:lnTo>
                    <a:pt x="1028" y="872"/>
                  </a:lnTo>
                  <a:lnTo>
                    <a:pt x="1028" y="872"/>
                  </a:lnTo>
                  <a:lnTo>
                    <a:pt x="1029" y="872"/>
                  </a:lnTo>
                  <a:lnTo>
                    <a:pt x="1031" y="870"/>
                  </a:lnTo>
                  <a:lnTo>
                    <a:pt x="1036" y="865"/>
                  </a:lnTo>
                  <a:lnTo>
                    <a:pt x="1042" y="858"/>
                  </a:lnTo>
                  <a:lnTo>
                    <a:pt x="1048" y="853"/>
                  </a:lnTo>
                  <a:lnTo>
                    <a:pt x="1048" y="853"/>
                  </a:lnTo>
                  <a:lnTo>
                    <a:pt x="1052" y="851"/>
                  </a:lnTo>
                  <a:lnTo>
                    <a:pt x="1057" y="851"/>
                  </a:lnTo>
                  <a:lnTo>
                    <a:pt x="1061" y="851"/>
                  </a:lnTo>
                  <a:lnTo>
                    <a:pt x="1062" y="849"/>
                  </a:lnTo>
                  <a:lnTo>
                    <a:pt x="1062" y="848"/>
                  </a:lnTo>
                  <a:lnTo>
                    <a:pt x="1062" y="848"/>
                  </a:lnTo>
                  <a:lnTo>
                    <a:pt x="1063" y="846"/>
                  </a:lnTo>
                  <a:lnTo>
                    <a:pt x="1066" y="843"/>
                  </a:lnTo>
                  <a:lnTo>
                    <a:pt x="1073" y="835"/>
                  </a:lnTo>
                  <a:lnTo>
                    <a:pt x="1073" y="835"/>
                  </a:lnTo>
                  <a:lnTo>
                    <a:pt x="1078" y="834"/>
                  </a:lnTo>
                  <a:lnTo>
                    <a:pt x="1089" y="833"/>
                  </a:lnTo>
                  <a:lnTo>
                    <a:pt x="1116" y="832"/>
                  </a:lnTo>
                  <a:lnTo>
                    <a:pt x="1162" y="832"/>
                  </a:lnTo>
                  <a:lnTo>
                    <a:pt x="1162" y="832"/>
                  </a:lnTo>
                  <a:lnTo>
                    <a:pt x="1169" y="830"/>
                  </a:lnTo>
                  <a:lnTo>
                    <a:pt x="1176" y="827"/>
                  </a:lnTo>
                  <a:lnTo>
                    <a:pt x="1184" y="822"/>
                  </a:lnTo>
                  <a:lnTo>
                    <a:pt x="1188" y="815"/>
                  </a:lnTo>
                  <a:lnTo>
                    <a:pt x="1188" y="815"/>
                  </a:lnTo>
                  <a:lnTo>
                    <a:pt x="1191" y="813"/>
                  </a:lnTo>
                  <a:lnTo>
                    <a:pt x="1195" y="810"/>
                  </a:lnTo>
                  <a:lnTo>
                    <a:pt x="1200" y="810"/>
                  </a:lnTo>
                  <a:lnTo>
                    <a:pt x="1208" y="810"/>
                  </a:lnTo>
                  <a:lnTo>
                    <a:pt x="1208" y="810"/>
                  </a:lnTo>
                  <a:lnTo>
                    <a:pt x="1212" y="810"/>
                  </a:lnTo>
                  <a:lnTo>
                    <a:pt x="1214" y="809"/>
                  </a:lnTo>
                  <a:lnTo>
                    <a:pt x="1219" y="805"/>
                  </a:lnTo>
                  <a:lnTo>
                    <a:pt x="1228" y="797"/>
                  </a:lnTo>
                  <a:lnTo>
                    <a:pt x="1228" y="797"/>
                  </a:lnTo>
                  <a:lnTo>
                    <a:pt x="1231" y="796"/>
                  </a:lnTo>
                  <a:lnTo>
                    <a:pt x="1231" y="794"/>
                  </a:lnTo>
                  <a:lnTo>
                    <a:pt x="1229" y="792"/>
                  </a:lnTo>
                  <a:lnTo>
                    <a:pt x="1227" y="792"/>
                  </a:lnTo>
                  <a:lnTo>
                    <a:pt x="1227" y="792"/>
                  </a:lnTo>
                  <a:lnTo>
                    <a:pt x="1221" y="790"/>
                  </a:lnTo>
                  <a:lnTo>
                    <a:pt x="1221" y="788"/>
                  </a:lnTo>
                  <a:lnTo>
                    <a:pt x="1222" y="787"/>
                  </a:lnTo>
                  <a:lnTo>
                    <a:pt x="1222" y="787"/>
                  </a:lnTo>
                  <a:lnTo>
                    <a:pt x="1226" y="787"/>
                  </a:lnTo>
                  <a:lnTo>
                    <a:pt x="1227" y="786"/>
                  </a:lnTo>
                  <a:lnTo>
                    <a:pt x="1229" y="783"/>
                  </a:lnTo>
                  <a:lnTo>
                    <a:pt x="1231" y="780"/>
                  </a:lnTo>
                  <a:lnTo>
                    <a:pt x="1231" y="780"/>
                  </a:lnTo>
                  <a:lnTo>
                    <a:pt x="1231" y="776"/>
                  </a:lnTo>
                  <a:lnTo>
                    <a:pt x="1229" y="774"/>
                  </a:lnTo>
                  <a:lnTo>
                    <a:pt x="1227" y="772"/>
                  </a:lnTo>
                  <a:lnTo>
                    <a:pt x="1223" y="768"/>
                  </a:lnTo>
                  <a:lnTo>
                    <a:pt x="1223" y="768"/>
                  </a:lnTo>
                  <a:lnTo>
                    <a:pt x="1221" y="766"/>
                  </a:lnTo>
                  <a:lnTo>
                    <a:pt x="1219" y="766"/>
                  </a:lnTo>
                  <a:lnTo>
                    <a:pt x="1217" y="766"/>
                  </a:lnTo>
                  <a:lnTo>
                    <a:pt x="1215" y="767"/>
                  </a:lnTo>
                  <a:lnTo>
                    <a:pt x="1212" y="769"/>
                  </a:lnTo>
                  <a:lnTo>
                    <a:pt x="1210" y="769"/>
                  </a:lnTo>
                  <a:lnTo>
                    <a:pt x="1208" y="769"/>
                  </a:lnTo>
                  <a:lnTo>
                    <a:pt x="1208" y="769"/>
                  </a:lnTo>
                  <a:lnTo>
                    <a:pt x="1207" y="769"/>
                  </a:lnTo>
                  <a:lnTo>
                    <a:pt x="1205" y="768"/>
                  </a:lnTo>
                  <a:lnTo>
                    <a:pt x="1207" y="766"/>
                  </a:lnTo>
                  <a:lnTo>
                    <a:pt x="1208" y="762"/>
                  </a:lnTo>
                  <a:lnTo>
                    <a:pt x="1208" y="761"/>
                  </a:lnTo>
                  <a:lnTo>
                    <a:pt x="1207" y="758"/>
                  </a:lnTo>
                  <a:lnTo>
                    <a:pt x="1207" y="758"/>
                  </a:lnTo>
                  <a:lnTo>
                    <a:pt x="1203" y="757"/>
                  </a:lnTo>
                  <a:lnTo>
                    <a:pt x="1196" y="758"/>
                  </a:lnTo>
                  <a:lnTo>
                    <a:pt x="1190" y="761"/>
                  </a:lnTo>
                  <a:lnTo>
                    <a:pt x="1185" y="764"/>
                  </a:lnTo>
                  <a:lnTo>
                    <a:pt x="1185" y="764"/>
                  </a:lnTo>
                  <a:lnTo>
                    <a:pt x="1180" y="767"/>
                  </a:lnTo>
                  <a:lnTo>
                    <a:pt x="1177" y="767"/>
                  </a:lnTo>
                  <a:lnTo>
                    <a:pt x="1175" y="767"/>
                  </a:lnTo>
                  <a:lnTo>
                    <a:pt x="1171" y="769"/>
                  </a:lnTo>
                  <a:lnTo>
                    <a:pt x="1171" y="769"/>
                  </a:lnTo>
                  <a:lnTo>
                    <a:pt x="1169" y="772"/>
                  </a:lnTo>
                  <a:lnTo>
                    <a:pt x="1167" y="772"/>
                  </a:lnTo>
                  <a:lnTo>
                    <a:pt x="1166" y="772"/>
                  </a:lnTo>
                  <a:lnTo>
                    <a:pt x="1166" y="771"/>
                  </a:lnTo>
                  <a:lnTo>
                    <a:pt x="1166" y="767"/>
                  </a:lnTo>
                  <a:lnTo>
                    <a:pt x="1167" y="764"/>
                  </a:lnTo>
                  <a:lnTo>
                    <a:pt x="1167" y="764"/>
                  </a:lnTo>
                  <a:lnTo>
                    <a:pt x="1170" y="763"/>
                  </a:lnTo>
                  <a:lnTo>
                    <a:pt x="1172" y="763"/>
                  </a:lnTo>
                  <a:lnTo>
                    <a:pt x="1174" y="763"/>
                  </a:lnTo>
                  <a:lnTo>
                    <a:pt x="1176" y="761"/>
                  </a:lnTo>
                  <a:lnTo>
                    <a:pt x="1176" y="761"/>
                  </a:lnTo>
                  <a:lnTo>
                    <a:pt x="1177" y="759"/>
                  </a:lnTo>
                  <a:lnTo>
                    <a:pt x="1181" y="759"/>
                  </a:lnTo>
                  <a:lnTo>
                    <a:pt x="1184" y="758"/>
                  </a:lnTo>
                  <a:lnTo>
                    <a:pt x="1189" y="755"/>
                  </a:lnTo>
                  <a:lnTo>
                    <a:pt x="1189" y="755"/>
                  </a:lnTo>
                  <a:lnTo>
                    <a:pt x="1194" y="753"/>
                  </a:lnTo>
                  <a:lnTo>
                    <a:pt x="1199" y="753"/>
                  </a:lnTo>
                  <a:lnTo>
                    <a:pt x="1203" y="752"/>
                  </a:lnTo>
                  <a:lnTo>
                    <a:pt x="1205" y="750"/>
                  </a:lnTo>
                  <a:lnTo>
                    <a:pt x="1205" y="750"/>
                  </a:lnTo>
                  <a:lnTo>
                    <a:pt x="1205" y="748"/>
                  </a:lnTo>
                  <a:lnTo>
                    <a:pt x="1203" y="745"/>
                  </a:lnTo>
                  <a:lnTo>
                    <a:pt x="1199" y="743"/>
                  </a:lnTo>
                  <a:lnTo>
                    <a:pt x="1194" y="743"/>
                  </a:lnTo>
                  <a:lnTo>
                    <a:pt x="1194" y="743"/>
                  </a:lnTo>
                  <a:lnTo>
                    <a:pt x="1191" y="743"/>
                  </a:lnTo>
                  <a:lnTo>
                    <a:pt x="1189" y="743"/>
                  </a:lnTo>
                  <a:lnTo>
                    <a:pt x="1185" y="739"/>
                  </a:lnTo>
                  <a:lnTo>
                    <a:pt x="1181" y="736"/>
                  </a:lnTo>
                  <a:lnTo>
                    <a:pt x="1180" y="736"/>
                  </a:lnTo>
                  <a:lnTo>
                    <a:pt x="1179" y="736"/>
                  </a:lnTo>
                  <a:lnTo>
                    <a:pt x="1179" y="736"/>
                  </a:lnTo>
                  <a:lnTo>
                    <a:pt x="1176" y="738"/>
                  </a:lnTo>
                  <a:lnTo>
                    <a:pt x="1174" y="736"/>
                  </a:lnTo>
                  <a:lnTo>
                    <a:pt x="1172" y="735"/>
                  </a:lnTo>
                  <a:lnTo>
                    <a:pt x="1170" y="735"/>
                  </a:lnTo>
                  <a:lnTo>
                    <a:pt x="1170" y="735"/>
                  </a:lnTo>
                  <a:lnTo>
                    <a:pt x="1166" y="736"/>
                  </a:lnTo>
                  <a:lnTo>
                    <a:pt x="1163" y="735"/>
                  </a:lnTo>
                  <a:lnTo>
                    <a:pt x="1161" y="733"/>
                  </a:lnTo>
                  <a:lnTo>
                    <a:pt x="1160" y="729"/>
                  </a:lnTo>
                  <a:lnTo>
                    <a:pt x="1160" y="729"/>
                  </a:lnTo>
                  <a:lnTo>
                    <a:pt x="1156" y="724"/>
                  </a:lnTo>
                  <a:lnTo>
                    <a:pt x="1149" y="717"/>
                  </a:lnTo>
                  <a:lnTo>
                    <a:pt x="1142" y="714"/>
                  </a:lnTo>
                  <a:lnTo>
                    <a:pt x="1136" y="710"/>
                  </a:lnTo>
                  <a:lnTo>
                    <a:pt x="1136" y="710"/>
                  </a:lnTo>
                  <a:lnTo>
                    <a:pt x="1132" y="708"/>
                  </a:lnTo>
                  <a:lnTo>
                    <a:pt x="1130" y="707"/>
                  </a:lnTo>
                  <a:lnTo>
                    <a:pt x="1132" y="706"/>
                  </a:lnTo>
                  <a:lnTo>
                    <a:pt x="1133" y="705"/>
                  </a:lnTo>
                  <a:lnTo>
                    <a:pt x="1137" y="706"/>
                  </a:lnTo>
                  <a:lnTo>
                    <a:pt x="1137" y="706"/>
                  </a:lnTo>
                  <a:lnTo>
                    <a:pt x="1138" y="707"/>
                  </a:lnTo>
                  <a:lnTo>
                    <a:pt x="1141" y="707"/>
                  </a:lnTo>
                  <a:lnTo>
                    <a:pt x="1143" y="706"/>
                  </a:lnTo>
                  <a:lnTo>
                    <a:pt x="1146" y="702"/>
                  </a:lnTo>
                  <a:lnTo>
                    <a:pt x="1148" y="700"/>
                  </a:lnTo>
                  <a:lnTo>
                    <a:pt x="1148" y="700"/>
                  </a:lnTo>
                  <a:lnTo>
                    <a:pt x="1148" y="697"/>
                  </a:lnTo>
                  <a:lnTo>
                    <a:pt x="1147" y="696"/>
                  </a:lnTo>
                  <a:lnTo>
                    <a:pt x="1143" y="693"/>
                  </a:lnTo>
                  <a:lnTo>
                    <a:pt x="1143" y="693"/>
                  </a:lnTo>
                  <a:lnTo>
                    <a:pt x="1141" y="692"/>
                  </a:lnTo>
                  <a:lnTo>
                    <a:pt x="1141" y="691"/>
                  </a:lnTo>
                  <a:lnTo>
                    <a:pt x="1141" y="686"/>
                  </a:lnTo>
                  <a:lnTo>
                    <a:pt x="1141" y="686"/>
                  </a:lnTo>
                  <a:lnTo>
                    <a:pt x="1139" y="683"/>
                  </a:lnTo>
                  <a:lnTo>
                    <a:pt x="1137" y="680"/>
                  </a:lnTo>
                  <a:lnTo>
                    <a:pt x="1133" y="678"/>
                  </a:lnTo>
                  <a:lnTo>
                    <a:pt x="1132" y="675"/>
                  </a:lnTo>
                  <a:lnTo>
                    <a:pt x="1132" y="675"/>
                  </a:lnTo>
                  <a:lnTo>
                    <a:pt x="1130" y="673"/>
                  </a:lnTo>
                  <a:lnTo>
                    <a:pt x="1128" y="672"/>
                  </a:lnTo>
                  <a:lnTo>
                    <a:pt x="1127" y="669"/>
                  </a:lnTo>
                  <a:lnTo>
                    <a:pt x="1127" y="667"/>
                  </a:lnTo>
                  <a:lnTo>
                    <a:pt x="1127" y="667"/>
                  </a:lnTo>
                  <a:lnTo>
                    <a:pt x="1125" y="665"/>
                  </a:lnTo>
                  <a:lnTo>
                    <a:pt x="1123" y="661"/>
                  </a:lnTo>
                  <a:lnTo>
                    <a:pt x="1122" y="659"/>
                  </a:lnTo>
                  <a:lnTo>
                    <a:pt x="1120" y="656"/>
                  </a:lnTo>
                  <a:lnTo>
                    <a:pt x="1120" y="656"/>
                  </a:lnTo>
                  <a:lnTo>
                    <a:pt x="1119" y="653"/>
                  </a:lnTo>
                  <a:lnTo>
                    <a:pt x="1115" y="649"/>
                  </a:lnTo>
                  <a:lnTo>
                    <a:pt x="1113" y="644"/>
                  </a:lnTo>
                  <a:lnTo>
                    <a:pt x="1111" y="640"/>
                  </a:lnTo>
                  <a:lnTo>
                    <a:pt x="1111" y="640"/>
                  </a:lnTo>
                  <a:lnTo>
                    <a:pt x="1110" y="637"/>
                  </a:lnTo>
                  <a:lnTo>
                    <a:pt x="1108" y="635"/>
                  </a:lnTo>
                  <a:lnTo>
                    <a:pt x="1105" y="631"/>
                  </a:lnTo>
                  <a:lnTo>
                    <a:pt x="1104" y="627"/>
                  </a:lnTo>
                  <a:lnTo>
                    <a:pt x="1104" y="627"/>
                  </a:lnTo>
                  <a:lnTo>
                    <a:pt x="1103" y="625"/>
                  </a:lnTo>
                  <a:lnTo>
                    <a:pt x="1100" y="625"/>
                  </a:lnTo>
                  <a:lnTo>
                    <a:pt x="1099" y="627"/>
                  </a:lnTo>
                  <a:lnTo>
                    <a:pt x="1097" y="632"/>
                  </a:lnTo>
                  <a:lnTo>
                    <a:pt x="1097" y="632"/>
                  </a:lnTo>
                  <a:lnTo>
                    <a:pt x="1095" y="636"/>
                  </a:lnTo>
                  <a:lnTo>
                    <a:pt x="1092" y="639"/>
                  </a:lnTo>
                  <a:lnTo>
                    <a:pt x="1090" y="640"/>
                  </a:lnTo>
                  <a:lnTo>
                    <a:pt x="1091" y="642"/>
                  </a:lnTo>
                  <a:lnTo>
                    <a:pt x="1091" y="642"/>
                  </a:lnTo>
                  <a:lnTo>
                    <a:pt x="1092" y="645"/>
                  </a:lnTo>
                  <a:lnTo>
                    <a:pt x="1092" y="647"/>
                  </a:lnTo>
                  <a:lnTo>
                    <a:pt x="1089" y="650"/>
                  </a:lnTo>
                  <a:lnTo>
                    <a:pt x="1089" y="650"/>
                  </a:lnTo>
                  <a:lnTo>
                    <a:pt x="1087" y="653"/>
                  </a:lnTo>
                  <a:lnTo>
                    <a:pt x="1087" y="655"/>
                  </a:lnTo>
                  <a:lnTo>
                    <a:pt x="1087" y="658"/>
                  </a:lnTo>
                  <a:lnTo>
                    <a:pt x="1086" y="659"/>
                  </a:lnTo>
                  <a:lnTo>
                    <a:pt x="1086" y="659"/>
                  </a:lnTo>
                  <a:lnTo>
                    <a:pt x="1085" y="659"/>
                  </a:lnTo>
                  <a:lnTo>
                    <a:pt x="1083" y="660"/>
                  </a:lnTo>
                  <a:lnTo>
                    <a:pt x="1082" y="663"/>
                  </a:lnTo>
                  <a:lnTo>
                    <a:pt x="1082" y="665"/>
                  </a:lnTo>
                  <a:lnTo>
                    <a:pt x="1081" y="664"/>
                  </a:lnTo>
                  <a:lnTo>
                    <a:pt x="1081" y="664"/>
                  </a:lnTo>
                  <a:lnTo>
                    <a:pt x="1078" y="661"/>
                  </a:lnTo>
                  <a:lnTo>
                    <a:pt x="1076" y="661"/>
                  </a:lnTo>
                  <a:lnTo>
                    <a:pt x="1073" y="663"/>
                  </a:lnTo>
                  <a:lnTo>
                    <a:pt x="1072" y="665"/>
                  </a:lnTo>
                  <a:lnTo>
                    <a:pt x="1072" y="665"/>
                  </a:lnTo>
                  <a:lnTo>
                    <a:pt x="1072" y="667"/>
                  </a:lnTo>
                  <a:lnTo>
                    <a:pt x="1071" y="668"/>
                  </a:lnTo>
                  <a:lnTo>
                    <a:pt x="1067" y="672"/>
                  </a:lnTo>
                  <a:lnTo>
                    <a:pt x="1062" y="673"/>
                  </a:lnTo>
                  <a:lnTo>
                    <a:pt x="1058" y="673"/>
                  </a:lnTo>
                  <a:lnTo>
                    <a:pt x="1058" y="673"/>
                  </a:lnTo>
                  <a:lnTo>
                    <a:pt x="1056" y="672"/>
                  </a:lnTo>
                  <a:lnTo>
                    <a:pt x="1054" y="669"/>
                  </a:lnTo>
                  <a:lnTo>
                    <a:pt x="1052" y="667"/>
                  </a:lnTo>
                  <a:lnTo>
                    <a:pt x="1052" y="667"/>
                  </a:lnTo>
                  <a:lnTo>
                    <a:pt x="1050" y="667"/>
                  </a:lnTo>
                  <a:lnTo>
                    <a:pt x="1050" y="667"/>
                  </a:lnTo>
                  <a:lnTo>
                    <a:pt x="1049" y="668"/>
                  </a:lnTo>
                  <a:lnTo>
                    <a:pt x="1048" y="667"/>
                  </a:lnTo>
                  <a:lnTo>
                    <a:pt x="1047" y="664"/>
                  </a:lnTo>
                  <a:lnTo>
                    <a:pt x="1045" y="661"/>
                  </a:lnTo>
                  <a:lnTo>
                    <a:pt x="1044" y="660"/>
                  </a:lnTo>
                  <a:lnTo>
                    <a:pt x="1042" y="660"/>
                  </a:lnTo>
                  <a:lnTo>
                    <a:pt x="1042" y="660"/>
                  </a:lnTo>
                  <a:lnTo>
                    <a:pt x="1038" y="660"/>
                  </a:lnTo>
                  <a:lnTo>
                    <a:pt x="1035" y="659"/>
                  </a:lnTo>
                  <a:lnTo>
                    <a:pt x="1034" y="658"/>
                  </a:lnTo>
                  <a:lnTo>
                    <a:pt x="1034" y="655"/>
                  </a:lnTo>
                  <a:lnTo>
                    <a:pt x="1034" y="655"/>
                  </a:lnTo>
                  <a:lnTo>
                    <a:pt x="1034" y="654"/>
                  </a:lnTo>
                  <a:lnTo>
                    <a:pt x="1034" y="651"/>
                  </a:lnTo>
                  <a:lnTo>
                    <a:pt x="1030" y="649"/>
                  </a:lnTo>
                  <a:lnTo>
                    <a:pt x="1028" y="647"/>
                  </a:lnTo>
                  <a:lnTo>
                    <a:pt x="1028" y="646"/>
                  </a:lnTo>
                  <a:lnTo>
                    <a:pt x="1029" y="645"/>
                  </a:lnTo>
                  <a:lnTo>
                    <a:pt x="1029" y="645"/>
                  </a:lnTo>
                  <a:lnTo>
                    <a:pt x="1030" y="642"/>
                  </a:lnTo>
                  <a:lnTo>
                    <a:pt x="1029" y="639"/>
                  </a:lnTo>
                  <a:lnTo>
                    <a:pt x="1028" y="635"/>
                  </a:lnTo>
                  <a:lnTo>
                    <a:pt x="1028" y="628"/>
                  </a:lnTo>
                  <a:lnTo>
                    <a:pt x="1028" y="628"/>
                  </a:lnTo>
                  <a:lnTo>
                    <a:pt x="1028" y="625"/>
                  </a:lnTo>
                  <a:lnTo>
                    <a:pt x="1029" y="621"/>
                  </a:lnTo>
                  <a:lnTo>
                    <a:pt x="1031" y="620"/>
                  </a:lnTo>
                  <a:lnTo>
                    <a:pt x="1031" y="617"/>
                  </a:lnTo>
                  <a:lnTo>
                    <a:pt x="1031" y="617"/>
                  </a:lnTo>
                  <a:lnTo>
                    <a:pt x="1031" y="614"/>
                  </a:lnTo>
                  <a:lnTo>
                    <a:pt x="1029" y="614"/>
                  </a:lnTo>
                  <a:lnTo>
                    <a:pt x="1026" y="614"/>
                  </a:lnTo>
                  <a:lnTo>
                    <a:pt x="1024" y="616"/>
                  </a:lnTo>
                  <a:lnTo>
                    <a:pt x="1024" y="616"/>
                  </a:lnTo>
                  <a:lnTo>
                    <a:pt x="1021" y="617"/>
                  </a:lnTo>
                  <a:lnTo>
                    <a:pt x="1020" y="616"/>
                  </a:lnTo>
                  <a:lnTo>
                    <a:pt x="1019" y="613"/>
                  </a:lnTo>
                  <a:lnTo>
                    <a:pt x="1016" y="613"/>
                  </a:lnTo>
                  <a:lnTo>
                    <a:pt x="1016" y="613"/>
                  </a:lnTo>
                  <a:lnTo>
                    <a:pt x="1012" y="613"/>
                  </a:lnTo>
                  <a:lnTo>
                    <a:pt x="1006" y="612"/>
                  </a:lnTo>
                  <a:lnTo>
                    <a:pt x="1001" y="611"/>
                  </a:lnTo>
                  <a:lnTo>
                    <a:pt x="1000" y="609"/>
                  </a:lnTo>
                  <a:lnTo>
                    <a:pt x="1000" y="607"/>
                  </a:lnTo>
                  <a:lnTo>
                    <a:pt x="1000" y="607"/>
                  </a:lnTo>
                  <a:lnTo>
                    <a:pt x="998" y="604"/>
                  </a:lnTo>
                  <a:lnTo>
                    <a:pt x="996" y="603"/>
                  </a:lnTo>
                  <a:lnTo>
                    <a:pt x="995" y="602"/>
                  </a:lnTo>
                  <a:lnTo>
                    <a:pt x="992" y="599"/>
                  </a:lnTo>
                  <a:lnTo>
                    <a:pt x="992" y="599"/>
                  </a:lnTo>
                  <a:lnTo>
                    <a:pt x="991" y="597"/>
                  </a:lnTo>
                  <a:lnTo>
                    <a:pt x="988" y="595"/>
                  </a:lnTo>
                  <a:lnTo>
                    <a:pt x="986" y="595"/>
                  </a:lnTo>
                  <a:lnTo>
                    <a:pt x="986" y="594"/>
                  </a:lnTo>
                  <a:lnTo>
                    <a:pt x="986" y="594"/>
                  </a:lnTo>
                  <a:lnTo>
                    <a:pt x="984" y="592"/>
                  </a:lnTo>
                  <a:lnTo>
                    <a:pt x="984" y="589"/>
                  </a:lnTo>
                  <a:lnTo>
                    <a:pt x="982" y="589"/>
                  </a:lnTo>
                  <a:lnTo>
                    <a:pt x="979" y="588"/>
                  </a:lnTo>
                  <a:lnTo>
                    <a:pt x="979" y="588"/>
                  </a:lnTo>
                  <a:lnTo>
                    <a:pt x="977" y="588"/>
                  </a:lnTo>
                  <a:lnTo>
                    <a:pt x="974" y="585"/>
                  </a:lnTo>
                  <a:lnTo>
                    <a:pt x="973" y="584"/>
                  </a:lnTo>
                  <a:lnTo>
                    <a:pt x="969" y="583"/>
                  </a:lnTo>
                  <a:lnTo>
                    <a:pt x="969" y="583"/>
                  </a:lnTo>
                  <a:lnTo>
                    <a:pt x="965" y="583"/>
                  </a:lnTo>
                  <a:lnTo>
                    <a:pt x="962" y="584"/>
                  </a:lnTo>
                  <a:lnTo>
                    <a:pt x="955" y="588"/>
                  </a:lnTo>
                  <a:lnTo>
                    <a:pt x="955" y="588"/>
                  </a:lnTo>
                  <a:lnTo>
                    <a:pt x="953" y="588"/>
                  </a:lnTo>
                  <a:lnTo>
                    <a:pt x="949" y="586"/>
                  </a:lnTo>
                  <a:lnTo>
                    <a:pt x="945" y="585"/>
                  </a:lnTo>
                  <a:lnTo>
                    <a:pt x="943" y="585"/>
                  </a:lnTo>
                  <a:lnTo>
                    <a:pt x="943" y="585"/>
                  </a:lnTo>
                  <a:lnTo>
                    <a:pt x="940" y="586"/>
                  </a:lnTo>
                  <a:lnTo>
                    <a:pt x="939" y="585"/>
                  </a:lnTo>
                  <a:lnTo>
                    <a:pt x="935" y="584"/>
                  </a:lnTo>
                  <a:lnTo>
                    <a:pt x="931" y="581"/>
                  </a:lnTo>
                  <a:lnTo>
                    <a:pt x="931" y="581"/>
                  </a:lnTo>
                  <a:lnTo>
                    <a:pt x="918" y="580"/>
                  </a:lnTo>
                  <a:lnTo>
                    <a:pt x="913" y="580"/>
                  </a:lnTo>
                  <a:lnTo>
                    <a:pt x="912" y="581"/>
                  </a:lnTo>
                  <a:lnTo>
                    <a:pt x="912" y="581"/>
                  </a:lnTo>
                  <a:lnTo>
                    <a:pt x="910" y="584"/>
                  </a:lnTo>
                  <a:lnTo>
                    <a:pt x="908" y="585"/>
                  </a:lnTo>
                  <a:lnTo>
                    <a:pt x="906" y="588"/>
                  </a:lnTo>
                  <a:lnTo>
                    <a:pt x="906" y="592"/>
                  </a:lnTo>
                  <a:lnTo>
                    <a:pt x="906" y="592"/>
                  </a:lnTo>
                  <a:lnTo>
                    <a:pt x="907" y="595"/>
                  </a:lnTo>
                  <a:lnTo>
                    <a:pt x="910" y="598"/>
                  </a:lnTo>
                  <a:lnTo>
                    <a:pt x="912" y="599"/>
                  </a:lnTo>
                  <a:lnTo>
                    <a:pt x="915" y="602"/>
                  </a:lnTo>
                  <a:lnTo>
                    <a:pt x="915" y="602"/>
                  </a:lnTo>
                  <a:lnTo>
                    <a:pt x="915" y="604"/>
                  </a:lnTo>
                  <a:lnTo>
                    <a:pt x="913" y="606"/>
                  </a:lnTo>
                  <a:lnTo>
                    <a:pt x="912" y="607"/>
                  </a:lnTo>
                  <a:lnTo>
                    <a:pt x="911" y="609"/>
                  </a:lnTo>
                  <a:lnTo>
                    <a:pt x="911" y="609"/>
                  </a:lnTo>
                  <a:lnTo>
                    <a:pt x="911" y="612"/>
                  </a:lnTo>
                  <a:lnTo>
                    <a:pt x="908" y="613"/>
                  </a:lnTo>
                  <a:lnTo>
                    <a:pt x="907" y="614"/>
                  </a:lnTo>
                  <a:lnTo>
                    <a:pt x="907" y="616"/>
                  </a:lnTo>
                  <a:lnTo>
                    <a:pt x="907" y="616"/>
                  </a:lnTo>
                  <a:lnTo>
                    <a:pt x="907" y="617"/>
                  </a:lnTo>
                  <a:lnTo>
                    <a:pt x="908" y="618"/>
                  </a:lnTo>
                  <a:lnTo>
                    <a:pt x="910" y="621"/>
                  </a:lnTo>
                  <a:lnTo>
                    <a:pt x="911" y="623"/>
                  </a:lnTo>
                  <a:lnTo>
                    <a:pt x="911" y="623"/>
                  </a:lnTo>
                  <a:lnTo>
                    <a:pt x="912" y="627"/>
                  </a:lnTo>
                  <a:lnTo>
                    <a:pt x="915" y="630"/>
                  </a:lnTo>
                  <a:lnTo>
                    <a:pt x="916" y="632"/>
                  </a:lnTo>
                  <a:lnTo>
                    <a:pt x="917" y="636"/>
                  </a:lnTo>
                  <a:lnTo>
                    <a:pt x="917" y="636"/>
                  </a:lnTo>
                  <a:lnTo>
                    <a:pt x="917" y="641"/>
                  </a:lnTo>
                  <a:lnTo>
                    <a:pt x="916" y="642"/>
                  </a:lnTo>
                  <a:lnTo>
                    <a:pt x="911" y="644"/>
                  </a:lnTo>
                  <a:lnTo>
                    <a:pt x="911" y="644"/>
                  </a:lnTo>
                  <a:lnTo>
                    <a:pt x="910" y="645"/>
                  </a:lnTo>
                  <a:lnTo>
                    <a:pt x="910" y="647"/>
                  </a:lnTo>
                  <a:lnTo>
                    <a:pt x="910" y="650"/>
                  </a:lnTo>
                  <a:lnTo>
                    <a:pt x="907" y="654"/>
                  </a:lnTo>
                  <a:lnTo>
                    <a:pt x="907" y="654"/>
                  </a:lnTo>
                  <a:lnTo>
                    <a:pt x="902" y="661"/>
                  </a:lnTo>
                  <a:lnTo>
                    <a:pt x="901" y="664"/>
                  </a:lnTo>
                  <a:lnTo>
                    <a:pt x="902" y="667"/>
                  </a:lnTo>
                  <a:lnTo>
                    <a:pt x="902" y="667"/>
                  </a:lnTo>
                  <a:lnTo>
                    <a:pt x="912" y="674"/>
                  </a:lnTo>
                  <a:lnTo>
                    <a:pt x="918" y="678"/>
                  </a:lnTo>
                  <a:lnTo>
                    <a:pt x="923" y="684"/>
                  </a:lnTo>
                  <a:lnTo>
                    <a:pt x="923" y="684"/>
                  </a:lnTo>
                  <a:lnTo>
                    <a:pt x="927" y="692"/>
                  </a:lnTo>
                  <a:lnTo>
                    <a:pt x="927" y="700"/>
                  </a:lnTo>
                  <a:lnTo>
                    <a:pt x="927" y="708"/>
                  </a:lnTo>
                  <a:lnTo>
                    <a:pt x="927" y="716"/>
                  </a:lnTo>
                  <a:lnTo>
                    <a:pt x="927" y="716"/>
                  </a:lnTo>
                  <a:lnTo>
                    <a:pt x="926" y="719"/>
                  </a:lnTo>
                  <a:lnTo>
                    <a:pt x="925" y="721"/>
                  </a:lnTo>
                  <a:lnTo>
                    <a:pt x="920" y="726"/>
                  </a:lnTo>
                  <a:lnTo>
                    <a:pt x="913" y="730"/>
                  </a:lnTo>
                  <a:lnTo>
                    <a:pt x="907" y="735"/>
                  </a:lnTo>
                  <a:lnTo>
                    <a:pt x="907" y="735"/>
                  </a:lnTo>
                  <a:lnTo>
                    <a:pt x="901" y="740"/>
                  </a:lnTo>
                  <a:lnTo>
                    <a:pt x="896" y="743"/>
                  </a:lnTo>
                  <a:lnTo>
                    <a:pt x="887" y="743"/>
                  </a:lnTo>
                  <a:lnTo>
                    <a:pt x="887" y="743"/>
                  </a:lnTo>
                  <a:lnTo>
                    <a:pt x="885" y="744"/>
                  </a:lnTo>
                  <a:lnTo>
                    <a:pt x="885" y="744"/>
                  </a:lnTo>
                  <a:lnTo>
                    <a:pt x="885" y="748"/>
                  </a:lnTo>
                  <a:lnTo>
                    <a:pt x="887" y="752"/>
                  </a:lnTo>
                  <a:lnTo>
                    <a:pt x="890" y="757"/>
                  </a:lnTo>
                  <a:lnTo>
                    <a:pt x="890" y="757"/>
                  </a:lnTo>
                  <a:lnTo>
                    <a:pt x="893" y="761"/>
                  </a:lnTo>
                  <a:lnTo>
                    <a:pt x="893" y="764"/>
                  </a:lnTo>
                  <a:lnTo>
                    <a:pt x="893" y="767"/>
                  </a:lnTo>
                  <a:lnTo>
                    <a:pt x="894" y="771"/>
                  </a:lnTo>
                  <a:lnTo>
                    <a:pt x="894" y="771"/>
                  </a:lnTo>
                  <a:lnTo>
                    <a:pt x="896" y="776"/>
                  </a:lnTo>
                  <a:lnTo>
                    <a:pt x="896" y="780"/>
                  </a:lnTo>
                  <a:lnTo>
                    <a:pt x="897" y="785"/>
                  </a:lnTo>
                  <a:lnTo>
                    <a:pt x="898" y="788"/>
                  </a:lnTo>
                  <a:lnTo>
                    <a:pt x="898" y="788"/>
                  </a:lnTo>
                  <a:lnTo>
                    <a:pt x="901" y="792"/>
                  </a:lnTo>
                  <a:lnTo>
                    <a:pt x="901" y="795"/>
                  </a:lnTo>
                  <a:lnTo>
                    <a:pt x="898" y="797"/>
                  </a:lnTo>
                  <a:lnTo>
                    <a:pt x="896" y="800"/>
                  </a:lnTo>
                  <a:lnTo>
                    <a:pt x="896" y="800"/>
                  </a:lnTo>
                  <a:lnTo>
                    <a:pt x="893" y="802"/>
                  </a:lnTo>
                  <a:lnTo>
                    <a:pt x="894" y="804"/>
                  </a:lnTo>
                  <a:lnTo>
                    <a:pt x="897" y="805"/>
                  </a:lnTo>
                  <a:lnTo>
                    <a:pt x="898" y="808"/>
                  </a:lnTo>
                  <a:lnTo>
                    <a:pt x="898" y="808"/>
                  </a:lnTo>
                  <a:lnTo>
                    <a:pt x="897" y="810"/>
                  </a:lnTo>
                  <a:lnTo>
                    <a:pt x="896" y="810"/>
                  </a:lnTo>
                  <a:lnTo>
                    <a:pt x="892" y="808"/>
                  </a:lnTo>
                  <a:lnTo>
                    <a:pt x="892" y="808"/>
                  </a:lnTo>
                  <a:lnTo>
                    <a:pt x="889" y="806"/>
                  </a:lnTo>
                  <a:lnTo>
                    <a:pt x="888" y="806"/>
                  </a:lnTo>
                  <a:lnTo>
                    <a:pt x="885" y="809"/>
                  </a:lnTo>
                  <a:lnTo>
                    <a:pt x="884" y="813"/>
                  </a:lnTo>
                  <a:lnTo>
                    <a:pt x="883" y="816"/>
                  </a:lnTo>
                  <a:lnTo>
                    <a:pt x="883" y="816"/>
                  </a:lnTo>
                  <a:lnTo>
                    <a:pt x="883" y="816"/>
                  </a:lnTo>
                  <a:lnTo>
                    <a:pt x="882" y="816"/>
                  </a:lnTo>
                  <a:lnTo>
                    <a:pt x="878" y="815"/>
                  </a:lnTo>
                  <a:lnTo>
                    <a:pt x="874" y="813"/>
                  </a:lnTo>
                  <a:lnTo>
                    <a:pt x="871" y="811"/>
                  </a:lnTo>
                  <a:lnTo>
                    <a:pt x="871" y="811"/>
                  </a:lnTo>
                  <a:lnTo>
                    <a:pt x="870" y="811"/>
                  </a:lnTo>
                  <a:lnTo>
                    <a:pt x="870" y="809"/>
                  </a:lnTo>
                  <a:lnTo>
                    <a:pt x="869" y="805"/>
                  </a:lnTo>
                  <a:lnTo>
                    <a:pt x="866" y="801"/>
                  </a:lnTo>
                  <a:lnTo>
                    <a:pt x="866" y="801"/>
                  </a:lnTo>
                  <a:lnTo>
                    <a:pt x="859" y="797"/>
                  </a:lnTo>
                  <a:lnTo>
                    <a:pt x="856" y="795"/>
                  </a:lnTo>
                  <a:lnTo>
                    <a:pt x="856" y="792"/>
                  </a:lnTo>
                  <a:lnTo>
                    <a:pt x="856" y="792"/>
                  </a:lnTo>
                  <a:lnTo>
                    <a:pt x="855" y="788"/>
                  </a:lnTo>
                  <a:lnTo>
                    <a:pt x="851" y="786"/>
                  </a:lnTo>
                  <a:lnTo>
                    <a:pt x="847" y="782"/>
                  </a:lnTo>
                  <a:lnTo>
                    <a:pt x="846" y="781"/>
                  </a:lnTo>
                  <a:lnTo>
                    <a:pt x="846" y="780"/>
                  </a:lnTo>
                  <a:lnTo>
                    <a:pt x="846" y="780"/>
                  </a:lnTo>
                  <a:lnTo>
                    <a:pt x="846" y="768"/>
                  </a:lnTo>
                  <a:lnTo>
                    <a:pt x="846" y="762"/>
                  </a:lnTo>
                  <a:lnTo>
                    <a:pt x="845" y="757"/>
                  </a:lnTo>
                  <a:lnTo>
                    <a:pt x="845" y="757"/>
                  </a:lnTo>
                  <a:lnTo>
                    <a:pt x="844" y="754"/>
                  </a:lnTo>
                  <a:lnTo>
                    <a:pt x="845" y="752"/>
                  </a:lnTo>
                  <a:lnTo>
                    <a:pt x="847" y="745"/>
                  </a:lnTo>
                  <a:lnTo>
                    <a:pt x="847" y="745"/>
                  </a:lnTo>
                  <a:lnTo>
                    <a:pt x="847" y="743"/>
                  </a:lnTo>
                  <a:lnTo>
                    <a:pt x="846" y="740"/>
                  </a:lnTo>
                  <a:lnTo>
                    <a:pt x="842" y="738"/>
                  </a:lnTo>
                  <a:lnTo>
                    <a:pt x="838" y="736"/>
                  </a:lnTo>
                  <a:lnTo>
                    <a:pt x="838" y="736"/>
                  </a:lnTo>
                  <a:lnTo>
                    <a:pt x="828" y="736"/>
                  </a:lnTo>
                  <a:lnTo>
                    <a:pt x="817" y="735"/>
                  </a:lnTo>
                  <a:lnTo>
                    <a:pt x="817" y="735"/>
                  </a:lnTo>
                  <a:lnTo>
                    <a:pt x="808" y="735"/>
                  </a:lnTo>
                  <a:lnTo>
                    <a:pt x="804" y="734"/>
                  </a:lnTo>
                  <a:lnTo>
                    <a:pt x="803" y="733"/>
                  </a:lnTo>
                  <a:lnTo>
                    <a:pt x="803" y="733"/>
                  </a:lnTo>
                  <a:lnTo>
                    <a:pt x="795" y="729"/>
                  </a:lnTo>
                  <a:lnTo>
                    <a:pt x="789" y="725"/>
                  </a:lnTo>
                  <a:lnTo>
                    <a:pt x="783" y="724"/>
                  </a:lnTo>
                  <a:lnTo>
                    <a:pt x="783" y="724"/>
                  </a:lnTo>
                  <a:lnTo>
                    <a:pt x="776" y="721"/>
                  </a:lnTo>
                  <a:lnTo>
                    <a:pt x="771" y="719"/>
                  </a:lnTo>
                  <a:lnTo>
                    <a:pt x="769" y="715"/>
                  </a:lnTo>
                  <a:lnTo>
                    <a:pt x="767" y="712"/>
                  </a:lnTo>
                  <a:lnTo>
                    <a:pt x="767" y="712"/>
                  </a:lnTo>
                  <a:lnTo>
                    <a:pt x="765" y="711"/>
                  </a:lnTo>
                  <a:lnTo>
                    <a:pt x="761" y="708"/>
                  </a:lnTo>
                  <a:lnTo>
                    <a:pt x="757" y="707"/>
                  </a:lnTo>
                  <a:lnTo>
                    <a:pt x="755" y="705"/>
                  </a:lnTo>
                  <a:lnTo>
                    <a:pt x="755" y="705"/>
                  </a:lnTo>
                  <a:lnTo>
                    <a:pt x="752" y="703"/>
                  </a:lnTo>
                  <a:lnTo>
                    <a:pt x="747" y="702"/>
                  </a:lnTo>
                  <a:lnTo>
                    <a:pt x="739" y="701"/>
                  </a:lnTo>
                  <a:lnTo>
                    <a:pt x="739" y="701"/>
                  </a:lnTo>
                  <a:lnTo>
                    <a:pt x="736" y="700"/>
                  </a:lnTo>
                  <a:lnTo>
                    <a:pt x="731" y="697"/>
                  </a:lnTo>
                  <a:lnTo>
                    <a:pt x="724" y="694"/>
                  </a:lnTo>
                  <a:lnTo>
                    <a:pt x="720" y="693"/>
                  </a:lnTo>
                  <a:lnTo>
                    <a:pt x="720" y="693"/>
                  </a:lnTo>
                  <a:lnTo>
                    <a:pt x="714" y="694"/>
                  </a:lnTo>
                  <a:lnTo>
                    <a:pt x="708" y="697"/>
                  </a:lnTo>
                  <a:lnTo>
                    <a:pt x="699" y="700"/>
                  </a:lnTo>
                  <a:lnTo>
                    <a:pt x="699" y="700"/>
                  </a:lnTo>
                  <a:lnTo>
                    <a:pt x="697" y="700"/>
                  </a:lnTo>
                  <a:lnTo>
                    <a:pt x="697" y="697"/>
                  </a:lnTo>
                  <a:lnTo>
                    <a:pt x="700" y="693"/>
                  </a:lnTo>
                  <a:lnTo>
                    <a:pt x="700" y="693"/>
                  </a:lnTo>
                  <a:lnTo>
                    <a:pt x="700" y="689"/>
                  </a:lnTo>
                  <a:lnTo>
                    <a:pt x="699" y="686"/>
                  </a:lnTo>
                  <a:lnTo>
                    <a:pt x="694" y="674"/>
                  </a:lnTo>
                  <a:lnTo>
                    <a:pt x="694" y="674"/>
                  </a:lnTo>
                  <a:lnTo>
                    <a:pt x="692" y="670"/>
                  </a:lnTo>
                  <a:lnTo>
                    <a:pt x="691" y="665"/>
                  </a:lnTo>
                  <a:lnTo>
                    <a:pt x="687" y="663"/>
                  </a:lnTo>
                  <a:lnTo>
                    <a:pt x="684" y="663"/>
                  </a:lnTo>
                  <a:lnTo>
                    <a:pt x="684" y="663"/>
                  </a:lnTo>
                  <a:lnTo>
                    <a:pt x="678" y="663"/>
                  </a:lnTo>
                  <a:lnTo>
                    <a:pt x="673" y="661"/>
                  </a:lnTo>
                  <a:lnTo>
                    <a:pt x="668" y="659"/>
                  </a:lnTo>
                  <a:lnTo>
                    <a:pt x="668" y="659"/>
                  </a:lnTo>
                  <a:lnTo>
                    <a:pt x="667" y="655"/>
                  </a:lnTo>
                  <a:lnTo>
                    <a:pt x="666" y="647"/>
                  </a:lnTo>
                  <a:lnTo>
                    <a:pt x="666" y="639"/>
                  </a:lnTo>
                  <a:lnTo>
                    <a:pt x="667" y="631"/>
                  </a:lnTo>
                  <a:lnTo>
                    <a:pt x="667" y="631"/>
                  </a:lnTo>
                  <a:lnTo>
                    <a:pt x="670" y="625"/>
                  </a:lnTo>
                  <a:lnTo>
                    <a:pt x="672" y="618"/>
                  </a:lnTo>
                  <a:lnTo>
                    <a:pt x="676" y="612"/>
                  </a:lnTo>
                  <a:lnTo>
                    <a:pt x="677" y="608"/>
                  </a:lnTo>
                  <a:lnTo>
                    <a:pt x="677" y="608"/>
                  </a:lnTo>
                  <a:lnTo>
                    <a:pt x="677" y="604"/>
                  </a:lnTo>
                  <a:lnTo>
                    <a:pt x="680" y="602"/>
                  </a:lnTo>
                  <a:lnTo>
                    <a:pt x="687" y="599"/>
                  </a:lnTo>
                  <a:lnTo>
                    <a:pt x="687" y="599"/>
                  </a:lnTo>
                  <a:lnTo>
                    <a:pt x="689" y="599"/>
                  </a:lnTo>
                  <a:lnTo>
                    <a:pt x="690" y="597"/>
                  </a:lnTo>
                  <a:lnTo>
                    <a:pt x="690" y="594"/>
                  </a:lnTo>
                  <a:lnTo>
                    <a:pt x="690" y="590"/>
                  </a:lnTo>
                  <a:lnTo>
                    <a:pt x="691" y="589"/>
                  </a:lnTo>
                  <a:lnTo>
                    <a:pt x="692" y="588"/>
                  </a:lnTo>
                  <a:lnTo>
                    <a:pt x="692" y="588"/>
                  </a:lnTo>
                  <a:lnTo>
                    <a:pt x="695" y="588"/>
                  </a:lnTo>
                  <a:lnTo>
                    <a:pt x="697" y="586"/>
                  </a:lnTo>
                  <a:lnTo>
                    <a:pt x="699" y="581"/>
                  </a:lnTo>
                  <a:lnTo>
                    <a:pt x="699" y="581"/>
                  </a:lnTo>
                  <a:lnTo>
                    <a:pt x="700" y="580"/>
                  </a:lnTo>
                  <a:lnTo>
                    <a:pt x="703" y="579"/>
                  </a:lnTo>
                  <a:lnTo>
                    <a:pt x="703" y="579"/>
                  </a:lnTo>
                  <a:lnTo>
                    <a:pt x="703" y="578"/>
                  </a:lnTo>
                  <a:lnTo>
                    <a:pt x="703" y="578"/>
                  </a:lnTo>
                  <a:lnTo>
                    <a:pt x="701" y="575"/>
                  </a:lnTo>
                  <a:lnTo>
                    <a:pt x="701" y="574"/>
                  </a:lnTo>
                  <a:lnTo>
                    <a:pt x="709" y="574"/>
                  </a:lnTo>
                  <a:lnTo>
                    <a:pt x="709" y="574"/>
                  </a:lnTo>
                  <a:lnTo>
                    <a:pt x="715" y="572"/>
                  </a:lnTo>
                  <a:lnTo>
                    <a:pt x="720" y="571"/>
                  </a:lnTo>
                  <a:lnTo>
                    <a:pt x="724" y="569"/>
                  </a:lnTo>
                  <a:lnTo>
                    <a:pt x="725" y="566"/>
                  </a:lnTo>
                  <a:lnTo>
                    <a:pt x="725" y="564"/>
                  </a:lnTo>
                  <a:lnTo>
                    <a:pt x="725" y="564"/>
                  </a:lnTo>
                  <a:lnTo>
                    <a:pt x="724" y="561"/>
                  </a:lnTo>
                  <a:lnTo>
                    <a:pt x="722" y="560"/>
                  </a:lnTo>
                  <a:lnTo>
                    <a:pt x="714" y="559"/>
                  </a:lnTo>
                  <a:lnTo>
                    <a:pt x="708" y="559"/>
                  </a:lnTo>
                  <a:lnTo>
                    <a:pt x="705" y="557"/>
                  </a:lnTo>
                  <a:lnTo>
                    <a:pt x="705" y="556"/>
                  </a:lnTo>
                  <a:lnTo>
                    <a:pt x="705" y="556"/>
                  </a:lnTo>
                  <a:lnTo>
                    <a:pt x="704" y="553"/>
                  </a:lnTo>
                  <a:lnTo>
                    <a:pt x="701" y="552"/>
                  </a:lnTo>
                  <a:lnTo>
                    <a:pt x="692" y="550"/>
                  </a:lnTo>
                  <a:lnTo>
                    <a:pt x="685" y="548"/>
                  </a:lnTo>
                  <a:lnTo>
                    <a:pt x="682" y="547"/>
                  </a:lnTo>
                  <a:lnTo>
                    <a:pt x="682" y="546"/>
                  </a:lnTo>
                  <a:lnTo>
                    <a:pt x="682" y="546"/>
                  </a:lnTo>
                  <a:lnTo>
                    <a:pt x="684" y="545"/>
                  </a:lnTo>
                  <a:lnTo>
                    <a:pt x="687" y="545"/>
                  </a:lnTo>
                  <a:lnTo>
                    <a:pt x="696" y="546"/>
                  </a:lnTo>
                  <a:lnTo>
                    <a:pt x="715" y="551"/>
                  </a:lnTo>
                  <a:lnTo>
                    <a:pt x="715" y="551"/>
                  </a:lnTo>
                  <a:lnTo>
                    <a:pt x="724" y="553"/>
                  </a:lnTo>
                  <a:lnTo>
                    <a:pt x="732" y="553"/>
                  </a:lnTo>
                  <a:lnTo>
                    <a:pt x="732" y="553"/>
                  </a:lnTo>
                  <a:lnTo>
                    <a:pt x="734" y="553"/>
                  </a:lnTo>
                  <a:lnTo>
                    <a:pt x="736" y="552"/>
                  </a:lnTo>
                  <a:lnTo>
                    <a:pt x="736" y="548"/>
                  </a:lnTo>
                  <a:lnTo>
                    <a:pt x="736" y="545"/>
                  </a:lnTo>
                  <a:lnTo>
                    <a:pt x="736" y="542"/>
                  </a:lnTo>
                  <a:lnTo>
                    <a:pt x="736" y="542"/>
                  </a:lnTo>
                  <a:lnTo>
                    <a:pt x="737" y="541"/>
                  </a:lnTo>
                  <a:lnTo>
                    <a:pt x="738" y="541"/>
                  </a:lnTo>
                  <a:lnTo>
                    <a:pt x="743" y="543"/>
                  </a:lnTo>
                  <a:lnTo>
                    <a:pt x="751" y="545"/>
                  </a:lnTo>
                  <a:lnTo>
                    <a:pt x="753" y="546"/>
                  </a:lnTo>
                  <a:lnTo>
                    <a:pt x="757" y="545"/>
                  </a:lnTo>
                  <a:lnTo>
                    <a:pt x="757" y="545"/>
                  </a:lnTo>
                  <a:lnTo>
                    <a:pt x="760" y="543"/>
                  </a:lnTo>
                  <a:lnTo>
                    <a:pt x="762" y="542"/>
                  </a:lnTo>
                  <a:lnTo>
                    <a:pt x="767" y="536"/>
                  </a:lnTo>
                  <a:lnTo>
                    <a:pt x="772" y="529"/>
                  </a:lnTo>
                  <a:lnTo>
                    <a:pt x="777" y="524"/>
                  </a:lnTo>
                  <a:lnTo>
                    <a:pt x="777" y="524"/>
                  </a:lnTo>
                  <a:lnTo>
                    <a:pt x="779" y="522"/>
                  </a:lnTo>
                  <a:lnTo>
                    <a:pt x="779" y="520"/>
                  </a:lnTo>
                  <a:lnTo>
                    <a:pt x="777" y="519"/>
                  </a:lnTo>
                  <a:lnTo>
                    <a:pt x="774" y="517"/>
                  </a:lnTo>
                  <a:lnTo>
                    <a:pt x="766" y="517"/>
                  </a:lnTo>
                  <a:lnTo>
                    <a:pt x="766" y="517"/>
                  </a:lnTo>
                  <a:lnTo>
                    <a:pt x="758" y="517"/>
                  </a:lnTo>
                  <a:lnTo>
                    <a:pt x="751" y="515"/>
                  </a:lnTo>
                  <a:lnTo>
                    <a:pt x="746" y="513"/>
                  </a:lnTo>
                  <a:lnTo>
                    <a:pt x="741" y="509"/>
                  </a:lnTo>
                  <a:lnTo>
                    <a:pt x="741" y="509"/>
                  </a:lnTo>
                  <a:lnTo>
                    <a:pt x="738" y="505"/>
                  </a:lnTo>
                  <a:lnTo>
                    <a:pt x="737" y="503"/>
                  </a:lnTo>
                  <a:lnTo>
                    <a:pt x="738" y="501"/>
                  </a:lnTo>
                  <a:lnTo>
                    <a:pt x="742" y="501"/>
                  </a:lnTo>
                  <a:lnTo>
                    <a:pt x="742" y="501"/>
                  </a:lnTo>
                  <a:lnTo>
                    <a:pt x="748" y="504"/>
                  </a:lnTo>
                  <a:lnTo>
                    <a:pt x="756" y="508"/>
                  </a:lnTo>
                  <a:lnTo>
                    <a:pt x="765" y="513"/>
                  </a:lnTo>
                  <a:lnTo>
                    <a:pt x="771" y="515"/>
                  </a:lnTo>
                  <a:lnTo>
                    <a:pt x="771" y="515"/>
                  </a:lnTo>
                  <a:lnTo>
                    <a:pt x="772" y="514"/>
                  </a:lnTo>
                  <a:lnTo>
                    <a:pt x="776" y="513"/>
                  </a:lnTo>
                  <a:lnTo>
                    <a:pt x="781" y="509"/>
                  </a:lnTo>
                  <a:lnTo>
                    <a:pt x="793" y="499"/>
                  </a:lnTo>
                  <a:lnTo>
                    <a:pt x="793" y="499"/>
                  </a:lnTo>
                  <a:lnTo>
                    <a:pt x="793" y="498"/>
                  </a:lnTo>
                  <a:lnTo>
                    <a:pt x="794" y="496"/>
                  </a:lnTo>
                  <a:lnTo>
                    <a:pt x="791" y="495"/>
                  </a:lnTo>
                  <a:lnTo>
                    <a:pt x="784" y="491"/>
                  </a:lnTo>
                  <a:lnTo>
                    <a:pt x="784" y="491"/>
                  </a:lnTo>
                  <a:lnTo>
                    <a:pt x="783" y="490"/>
                  </a:lnTo>
                  <a:lnTo>
                    <a:pt x="784" y="489"/>
                  </a:lnTo>
                  <a:lnTo>
                    <a:pt x="786" y="487"/>
                  </a:lnTo>
                  <a:lnTo>
                    <a:pt x="795" y="486"/>
                  </a:lnTo>
                  <a:lnTo>
                    <a:pt x="795" y="486"/>
                  </a:lnTo>
                  <a:lnTo>
                    <a:pt x="798" y="487"/>
                  </a:lnTo>
                  <a:lnTo>
                    <a:pt x="800" y="489"/>
                  </a:lnTo>
                  <a:lnTo>
                    <a:pt x="804" y="492"/>
                  </a:lnTo>
                  <a:lnTo>
                    <a:pt x="804" y="492"/>
                  </a:lnTo>
                  <a:lnTo>
                    <a:pt x="807" y="494"/>
                  </a:lnTo>
                  <a:lnTo>
                    <a:pt x="810" y="492"/>
                  </a:lnTo>
                  <a:lnTo>
                    <a:pt x="819" y="491"/>
                  </a:lnTo>
                  <a:lnTo>
                    <a:pt x="819" y="491"/>
                  </a:lnTo>
                  <a:lnTo>
                    <a:pt x="821" y="491"/>
                  </a:lnTo>
                  <a:lnTo>
                    <a:pt x="821" y="490"/>
                  </a:lnTo>
                  <a:lnTo>
                    <a:pt x="819" y="487"/>
                  </a:lnTo>
                  <a:lnTo>
                    <a:pt x="817" y="484"/>
                  </a:lnTo>
                  <a:lnTo>
                    <a:pt x="812" y="481"/>
                  </a:lnTo>
                  <a:lnTo>
                    <a:pt x="812" y="481"/>
                  </a:lnTo>
                  <a:lnTo>
                    <a:pt x="809" y="480"/>
                  </a:lnTo>
                  <a:lnTo>
                    <a:pt x="808" y="478"/>
                  </a:lnTo>
                  <a:lnTo>
                    <a:pt x="808" y="477"/>
                  </a:lnTo>
                  <a:lnTo>
                    <a:pt x="809" y="477"/>
                  </a:lnTo>
                  <a:lnTo>
                    <a:pt x="812" y="476"/>
                  </a:lnTo>
                  <a:lnTo>
                    <a:pt x="813" y="476"/>
                  </a:lnTo>
                  <a:lnTo>
                    <a:pt x="814" y="477"/>
                  </a:lnTo>
                  <a:lnTo>
                    <a:pt x="814" y="477"/>
                  </a:lnTo>
                  <a:lnTo>
                    <a:pt x="816" y="480"/>
                  </a:lnTo>
                  <a:lnTo>
                    <a:pt x="819" y="481"/>
                  </a:lnTo>
                  <a:lnTo>
                    <a:pt x="822" y="484"/>
                  </a:lnTo>
                  <a:lnTo>
                    <a:pt x="824" y="486"/>
                  </a:lnTo>
                  <a:lnTo>
                    <a:pt x="824" y="486"/>
                  </a:lnTo>
                  <a:lnTo>
                    <a:pt x="827" y="490"/>
                  </a:lnTo>
                  <a:lnTo>
                    <a:pt x="830" y="490"/>
                  </a:lnTo>
                  <a:lnTo>
                    <a:pt x="836" y="486"/>
                  </a:lnTo>
                  <a:lnTo>
                    <a:pt x="836" y="486"/>
                  </a:lnTo>
                  <a:lnTo>
                    <a:pt x="841" y="485"/>
                  </a:lnTo>
                  <a:lnTo>
                    <a:pt x="844" y="482"/>
                  </a:lnTo>
                  <a:lnTo>
                    <a:pt x="850" y="476"/>
                  </a:lnTo>
                  <a:lnTo>
                    <a:pt x="850" y="476"/>
                  </a:lnTo>
                  <a:lnTo>
                    <a:pt x="851" y="475"/>
                  </a:lnTo>
                  <a:lnTo>
                    <a:pt x="854" y="475"/>
                  </a:lnTo>
                  <a:lnTo>
                    <a:pt x="855" y="473"/>
                  </a:lnTo>
                  <a:lnTo>
                    <a:pt x="857" y="471"/>
                  </a:lnTo>
                  <a:lnTo>
                    <a:pt x="857" y="471"/>
                  </a:lnTo>
                  <a:lnTo>
                    <a:pt x="859" y="468"/>
                  </a:lnTo>
                  <a:lnTo>
                    <a:pt x="859" y="467"/>
                  </a:lnTo>
                  <a:lnTo>
                    <a:pt x="857" y="462"/>
                  </a:lnTo>
                  <a:lnTo>
                    <a:pt x="855" y="458"/>
                  </a:lnTo>
                  <a:lnTo>
                    <a:pt x="851" y="456"/>
                  </a:lnTo>
                  <a:lnTo>
                    <a:pt x="851" y="456"/>
                  </a:lnTo>
                  <a:lnTo>
                    <a:pt x="849" y="453"/>
                  </a:lnTo>
                  <a:lnTo>
                    <a:pt x="849" y="451"/>
                  </a:lnTo>
                  <a:lnTo>
                    <a:pt x="847" y="448"/>
                  </a:lnTo>
                  <a:lnTo>
                    <a:pt x="846" y="445"/>
                  </a:lnTo>
                  <a:lnTo>
                    <a:pt x="846" y="445"/>
                  </a:lnTo>
                  <a:lnTo>
                    <a:pt x="842" y="443"/>
                  </a:lnTo>
                  <a:lnTo>
                    <a:pt x="842" y="440"/>
                  </a:lnTo>
                  <a:lnTo>
                    <a:pt x="842" y="439"/>
                  </a:lnTo>
                  <a:lnTo>
                    <a:pt x="846" y="439"/>
                  </a:lnTo>
                  <a:lnTo>
                    <a:pt x="846" y="439"/>
                  </a:lnTo>
                  <a:lnTo>
                    <a:pt x="851" y="439"/>
                  </a:lnTo>
                  <a:lnTo>
                    <a:pt x="855" y="439"/>
                  </a:lnTo>
                  <a:lnTo>
                    <a:pt x="857" y="437"/>
                  </a:lnTo>
                  <a:lnTo>
                    <a:pt x="860" y="434"/>
                  </a:lnTo>
                  <a:lnTo>
                    <a:pt x="860" y="434"/>
                  </a:lnTo>
                  <a:lnTo>
                    <a:pt x="861" y="433"/>
                  </a:lnTo>
                  <a:lnTo>
                    <a:pt x="860" y="431"/>
                  </a:lnTo>
                  <a:lnTo>
                    <a:pt x="857" y="429"/>
                  </a:lnTo>
                  <a:lnTo>
                    <a:pt x="855" y="428"/>
                  </a:lnTo>
                  <a:lnTo>
                    <a:pt x="855" y="426"/>
                  </a:lnTo>
                  <a:lnTo>
                    <a:pt x="856" y="425"/>
                  </a:lnTo>
                  <a:lnTo>
                    <a:pt x="856" y="425"/>
                  </a:lnTo>
                  <a:lnTo>
                    <a:pt x="859" y="424"/>
                  </a:lnTo>
                  <a:lnTo>
                    <a:pt x="859" y="421"/>
                  </a:lnTo>
                  <a:lnTo>
                    <a:pt x="856" y="420"/>
                  </a:lnTo>
                  <a:lnTo>
                    <a:pt x="852" y="419"/>
                  </a:lnTo>
                  <a:lnTo>
                    <a:pt x="852" y="419"/>
                  </a:lnTo>
                  <a:lnTo>
                    <a:pt x="847" y="419"/>
                  </a:lnTo>
                  <a:lnTo>
                    <a:pt x="845" y="417"/>
                  </a:lnTo>
                  <a:lnTo>
                    <a:pt x="842" y="415"/>
                  </a:lnTo>
                  <a:lnTo>
                    <a:pt x="841" y="411"/>
                  </a:lnTo>
                  <a:lnTo>
                    <a:pt x="841" y="411"/>
                  </a:lnTo>
                  <a:lnTo>
                    <a:pt x="841" y="410"/>
                  </a:lnTo>
                  <a:lnTo>
                    <a:pt x="840" y="410"/>
                  </a:lnTo>
                  <a:lnTo>
                    <a:pt x="835" y="409"/>
                  </a:lnTo>
                  <a:lnTo>
                    <a:pt x="830" y="409"/>
                  </a:lnTo>
                  <a:lnTo>
                    <a:pt x="824" y="407"/>
                  </a:lnTo>
                  <a:lnTo>
                    <a:pt x="824" y="407"/>
                  </a:lnTo>
                  <a:lnTo>
                    <a:pt x="819" y="406"/>
                  </a:lnTo>
                  <a:lnTo>
                    <a:pt x="813" y="405"/>
                  </a:lnTo>
                  <a:lnTo>
                    <a:pt x="803" y="405"/>
                  </a:lnTo>
                  <a:lnTo>
                    <a:pt x="803" y="405"/>
                  </a:lnTo>
                  <a:lnTo>
                    <a:pt x="802" y="406"/>
                  </a:lnTo>
                  <a:lnTo>
                    <a:pt x="800" y="407"/>
                  </a:lnTo>
                  <a:lnTo>
                    <a:pt x="800" y="412"/>
                  </a:lnTo>
                  <a:lnTo>
                    <a:pt x="800" y="416"/>
                  </a:lnTo>
                  <a:lnTo>
                    <a:pt x="802" y="419"/>
                  </a:lnTo>
                  <a:lnTo>
                    <a:pt x="804" y="419"/>
                  </a:lnTo>
                  <a:lnTo>
                    <a:pt x="804" y="419"/>
                  </a:lnTo>
                  <a:lnTo>
                    <a:pt x="807" y="420"/>
                  </a:lnTo>
                  <a:lnTo>
                    <a:pt x="809" y="423"/>
                  </a:lnTo>
                  <a:lnTo>
                    <a:pt x="809" y="424"/>
                  </a:lnTo>
                  <a:lnTo>
                    <a:pt x="808" y="426"/>
                  </a:lnTo>
                  <a:lnTo>
                    <a:pt x="808" y="426"/>
                  </a:lnTo>
                  <a:lnTo>
                    <a:pt x="807" y="428"/>
                  </a:lnTo>
                  <a:lnTo>
                    <a:pt x="807" y="430"/>
                  </a:lnTo>
                  <a:lnTo>
                    <a:pt x="807" y="431"/>
                  </a:lnTo>
                  <a:lnTo>
                    <a:pt x="805" y="433"/>
                  </a:lnTo>
                  <a:lnTo>
                    <a:pt x="805" y="433"/>
                  </a:lnTo>
                  <a:lnTo>
                    <a:pt x="803" y="431"/>
                  </a:lnTo>
                  <a:lnTo>
                    <a:pt x="800" y="433"/>
                  </a:lnTo>
                  <a:lnTo>
                    <a:pt x="798" y="434"/>
                  </a:lnTo>
                  <a:lnTo>
                    <a:pt x="797" y="439"/>
                  </a:lnTo>
                  <a:lnTo>
                    <a:pt x="797" y="439"/>
                  </a:lnTo>
                  <a:lnTo>
                    <a:pt x="794" y="448"/>
                  </a:lnTo>
                  <a:lnTo>
                    <a:pt x="793" y="451"/>
                  </a:lnTo>
                  <a:lnTo>
                    <a:pt x="789" y="453"/>
                  </a:lnTo>
                  <a:lnTo>
                    <a:pt x="789" y="453"/>
                  </a:lnTo>
                  <a:lnTo>
                    <a:pt x="788" y="453"/>
                  </a:lnTo>
                  <a:lnTo>
                    <a:pt x="786" y="453"/>
                  </a:lnTo>
                  <a:lnTo>
                    <a:pt x="786" y="449"/>
                  </a:lnTo>
                  <a:lnTo>
                    <a:pt x="785" y="445"/>
                  </a:lnTo>
                  <a:lnTo>
                    <a:pt x="784" y="444"/>
                  </a:lnTo>
                  <a:lnTo>
                    <a:pt x="783" y="444"/>
                  </a:lnTo>
                  <a:lnTo>
                    <a:pt x="783" y="444"/>
                  </a:lnTo>
                  <a:lnTo>
                    <a:pt x="781" y="444"/>
                  </a:lnTo>
                  <a:lnTo>
                    <a:pt x="780" y="445"/>
                  </a:lnTo>
                  <a:lnTo>
                    <a:pt x="779" y="449"/>
                  </a:lnTo>
                  <a:lnTo>
                    <a:pt x="779" y="453"/>
                  </a:lnTo>
                  <a:lnTo>
                    <a:pt x="780" y="454"/>
                  </a:lnTo>
                  <a:lnTo>
                    <a:pt x="781" y="456"/>
                  </a:lnTo>
                  <a:lnTo>
                    <a:pt x="781" y="456"/>
                  </a:lnTo>
                  <a:lnTo>
                    <a:pt x="784" y="457"/>
                  </a:lnTo>
                  <a:lnTo>
                    <a:pt x="785" y="458"/>
                  </a:lnTo>
                  <a:lnTo>
                    <a:pt x="786" y="465"/>
                  </a:lnTo>
                  <a:lnTo>
                    <a:pt x="786" y="465"/>
                  </a:lnTo>
                  <a:lnTo>
                    <a:pt x="786" y="466"/>
                  </a:lnTo>
                  <a:lnTo>
                    <a:pt x="785" y="466"/>
                  </a:lnTo>
                  <a:lnTo>
                    <a:pt x="783" y="467"/>
                  </a:lnTo>
                  <a:lnTo>
                    <a:pt x="779" y="468"/>
                  </a:lnTo>
                  <a:lnTo>
                    <a:pt x="777" y="470"/>
                  </a:lnTo>
                  <a:lnTo>
                    <a:pt x="776" y="471"/>
                  </a:lnTo>
                  <a:lnTo>
                    <a:pt x="776" y="471"/>
                  </a:lnTo>
                  <a:lnTo>
                    <a:pt x="774" y="473"/>
                  </a:lnTo>
                  <a:lnTo>
                    <a:pt x="772" y="471"/>
                  </a:lnTo>
                  <a:lnTo>
                    <a:pt x="771" y="468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2" y="458"/>
                  </a:lnTo>
                  <a:lnTo>
                    <a:pt x="760" y="453"/>
                  </a:lnTo>
                  <a:lnTo>
                    <a:pt x="758" y="449"/>
                  </a:lnTo>
                  <a:lnTo>
                    <a:pt x="758" y="449"/>
                  </a:lnTo>
                  <a:lnTo>
                    <a:pt x="760" y="447"/>
                  </a:lnTo>
                  <a:lnTo>
                    <a:pt x="761" y="445"/>
                  </a:lnTo>
                  <a:lnTo>
                    <a:pt x="765" y="443"/>
                  </a:lnTo>
                  <a:lnTo>
                    <a:pt x="765" y="443"/>
                  </a:lnTo>
                  <a:lnTo>
                    <a:pt x="766" y="443"/>
                  </a:lnTo>
                  <a:lnTo>
                    <a:pt x="766" y="440"/>
                  </a:lnTo>
                  <a:lnTo>
                    <a:pt x="765" y="434"/>
                  </a:lnTo>
                  <a:lnTo>
                    <a:pt x="765" y="434"/>
                  </a:lnTo>
                  <a:lnTo>
                    <a:pt x="764" y="430"/>
                  </a:lnTo>
                  <a:lnTo>
                    <a:pt x="761" y="429"/>
                  </a:lnTo>
                  <a:lnTo>
                    <a:pt x="758" y="428"/>
                  </a:lnTo>
                  <a:lnTo>
                    <a:pt x="755" y="424"/>
                  </a:lnTo>
                  <a:lnTo>
                    <a:pt x="755" y="424"/>
                  </a:lnTo>
                  <a:lnTo>
                    <a:pt x="751" y="420"/>
                  </a:lnTo>
                  <a:lnTo>
                    <a:pt x="747" y="419"/>
                  </a:lnTo>
                  <a:lnTo>
                    <a:pt x="744" y="419"/>
                  </a:lnTo>
                  <a:lnTo>
                    <a:pt x="742" y="421"/>
                  </a:lnTo>
                  <a:lnTo>
                    <a:pt x="742" y="421"/>
                  </a:lnTo>
                  <a:lnTo>
                    <a:pt x="741" y="424"/>
                  </a:lnTo>
                  <a:lnTo>
                    <a:pt x="739" y="426"/>
                  </a:lnTo>
                  <a:lnTo>
                    <a:pt x="738" y="429"/>
                  </a:lnTo>
                  <a:lnTo>
                    <a:pt x="737" y="431"/>
                  </a:lnTo>
                  <a:lnTo>
                    <a:pt x="737" y="431"/>
                  </a:lnTo>
                  <a:lnTo>
                    <a:pt x="734" y="434"/>
                  </a:lnTo>
                  <a:lnTo>
                    <a:pt x="733" y="438"/>
                  </a:lnTo>
                  <a:lnTo>
                    <a:pt x="732" y="440"/>
                  </a:lnTo>
                  <a:lnTo>
                    <a:pt x="731" y="442"/>
                  </a:lnTo>
                  <a:lnTo>
                    <a:pt x="731" y="443"/>
                  </a:lnTo>
                  <a:lnTo>
                    <a:pt x="731" y="443"/>
                  </a:lnTo>
                  <a:lnTo>
                    <a:pt x="729" y="442"/>
                  </a:lnTo>
                  <a:lnTo>
                    <a:pt x="728" y="440"/>
                  </a:lnTo>
                  <a:lnTo>
                    <a:pt x="727" y="435"/>
                  </a:lnTo>
                  <a:lnTo>
                    <a:pt x="727" y="429"/>
                  </a:lnTo>
                  <a:lnTo>
                    <a:pt x="727" y="426"/>
                  </a:lnTo>
                  <a:lnTo>
                    <a:pt x="725" y="425"/>
                  </a:lnTo>
                  <a:lnTo>
                    <a:pt x="725" y="425"/>
                  </a:lnTo>
                  <a:lnTo>
                    <a:pt x="723" y="424"/>
                  </a:lnTo>
                  <a:lnTo>
                    <a:pt x="723" y="423"/>
                  </a:lnTo>
                  <a:lnTo>
                    <a:pt x="724" y="420"/>
                  </a:lnTo>
                  <a:lnTo>
                    <a:pt x="727" y="419"/>
                  </a:lnTo>
                  <a:lnTo>
                    <a:pt x="727" y="419"/>
                  </a:lnTo>
                  <a:lnTo>
                    <a:pt x="731" y="417"/>
                  </a:lnTo>
                  <a:lnTo>
                    <a:pt x="732" y="416"/>
                  </a:lnTo>
                  <a:lnTo>
                    <a:pt x="732" y="415"/>
                  </a:lnTo>
                  <a:lnTo>
                    <a:pt x="731" y="414"/>
                  </a:lnTo>
                  <a:lnTo>
                    <a:pt x="731" y="414"/>
                  </a:lnTo>
                  <a:lnTo>
                    <a:pt x="727" y="412"/>
                  </a:lnTo>
                  <a:lnTo>
                    <a:pt x="723" y="411"/>
                  </a:lnTo>
                  <a:lnTo>
                    <a:pt x="717" y="407"/>
                  </a:lnTo>
                  <a:lnTo>
                    <a:pt x="717" y="407"/>
                  </a:lnTo>
                  <a:lnTo>
                    <a:pt x="714" y="409"/>
                  </a:lnTo>
                  <a:lnTo>
                    <a:pt x="711" y="410"/>
                  </a:lnTo>
                  <a:lnTo>
                    <a:pt x="708" y="411"/>
                  </a:lnTo>
                  <a:lnTo>
                    <a:pt x="705" y="411"/>
                  </a:lnTo>
                  <a:lnTo>
                    <a:pt x="705" y="411"/>
                  </a:lnTo>
                  <a:lnTo>
                    <a:pt x="704" y="409"/>
                  </a:lnTo>
                  <a:lnTo>
                    <a:pt x="704" y="405"/>
                  </a:lnTo>
                  <a:lnTo>
                    <a:pt x="706" y="398"/>
                  </a:lnTo>
                  <a:lnTo>
                    <a:pt x="706" y="398"/>
                  </a:lnTo>
                  <a:lnTo>
                    <a:pt x="708" y="397"/>
                  </a:lnTo>
                  <a:lnTo>
                    <a:pt x="709" y="397"/>
                  </a:lnTo>
                  <a:lnTo>
                    <a:pt x="711" y="397"/>
                  </a:lnTo>
                  <a:lnTo>
                    <a:pt x="714" y="396"/>
                  </a:lnTo>
                  <a:lnTo>
                    <a:pt x="714" y="396"/>
                  </a:lnTo>
                  <a:lnTo>
                    <a:pt x="715" y="395"/>
                  </a:lnTo>
                  <a:lnTo>
                    <a:pt x="714" y="393"/>
                  </a:lnTo>
                  <a:lnTo>
                    <a:pt x="711" y="391"/>
                  </a:lnTo>
                  <a:lnTo>
                    <a:pt x="708" y="390"/>
                  </a:lnTo>
                  <a:lnTo>
                    <a:pt x="706" y="388"/>
                  </a:lnTo>
                  <a:lnTo>
                    <a:pt x="705" y="386"/>
                  </a:lnTo>
                  <a:lnTo>
                    <a:pt x="705" y="386"/>
                  </a:lnTo>
                  <a:lnTo>
                    <a:pt x="705" y="384"/>
                  </a:lnTo>
                  <a:lnTo>
                    <a:pt x="704" y="383"/>
                  </a:lnTo>
                  <a:lnTo>
                    <a:pt x="700" y="381"/>
                  </a:lnTo>
                  <a:lnTo>
                    <a:pt x="692" y="378"/>
                  </a:lnTo>
                  <a:lnTo>
                    <a:pt x="692" y="378"/>
                  </a:lnTo>
                  <a:lnTo>
                    <a:pt x="692" y="378"/>
                  </a:lnTo>
                  <a:lnTo>
                    <a:pt x="691" y="377"/>
                  </a:lnTo>
                  <a:lnTo>
                    <a:pt x="692" y="373"/>
                  </a:lnTo>
                  <a:lnTo>
                    <a:pt x="694" y="369"/>
                  </a:lnTo>
                  <a:lnTo>
                    <a:pt x="694" y="365"/>
                  </a:lnTo>
                  <a:lnTo>
                    <a:pt x="694" y="365"/>
                  </a:lnTo>
                  <a:lnTo>
                    <a:pt x="691" y="363"/>
                  </a:lnTo>
                  <a:lnTo>
                    <a:pt x="686" y="358"/>
                  </a:lnTo>
                  <a:lnTo>
                    <a:pt x="680" y="354"/>
                  </a:lnTo>
                  <a:lnTo>
                    <a:pt x="677" y="354"/>
                  </a:lnTo>
                  <a:lnTo>
                    <a:pt x="675" y="353"/>
                  </a:lnTo>
                  <a:lnTo>
                    <a:pt x="675" y="353"/>
                  </a:lnTo>
                  <a:lnTo>
                    <a:pt x="672" y="353"/>
                  </a:lnTo>
                  <a:lnTo>
                    <a:pt x="671" y="350"/>
                  </a:lnTo>
                  <a:lnTo>
                    <a:pt x="670" y="348"/>
                  </a:lnTo>
                  <a:lnTo>
                    <a:pt x="672" y="346"/>
                  </a:lnTo>
                  <a:lnTo>
                    <a:pt x="672" y="346"/>
                  </a:lnTo>
                  <a:lnTo>
                    <a:pt x="673" y="346"/>
                  </a:lnTo>
                  <a:lnTo>
                    <a:pt x="676" y="345"/>
                  </a:lnTo>
                  <a:lnTo>
                    <a:pt x="682" y="339"/>
                  </a:lnTo>
                  <a:lnTo>
                    <a:pt x="682" y="339"/>
                  </a:lnTo>
                  <a:lnTo>
                    <a:pt x="685" y="335"/>
                  </a:lnTo>
                  <a:lnTo>
                    <a:pt x="686" y="332"/>
                  </a:lnTo>
                  <a:lnTo>
                    <a:pt x="686" y="331"/>
                  </a:lnTo>
                  <a:lnTo>
                    <a:pt x="685" y="330"/>
                  </a:lnTo>
                  <a:lnTo>
                    <a:pt x="685" y="330"/>
                  </a:lnTo>
                  <a:lnTo>
                    <a:pt x="682" y="329"/>
                  </a:lnTo>
                  <a:lnTo>
                    <a:pt x="681" y="327"/>
                  </a:lnTo>
                  <a:lnTo>
                    <a:pt x="681" y="326"/>
                  </a:lnTo>
                  <a:lnTo>
                    <a:pt x="685" y="325"/>
                  </a:lnTo>
                  <a:lnTo>
                    <a:pt x="685" y="325"/>
                  </a:lnTo>
                  <a:lnTo>
                    <a:pt x="697" y="327"/>
                  </a:lnTo>
                  <a:lnTo>
                    <a:pt x="703" y="329"/>
                  </a:lnTo>
                  <a:lnTo>
                    <a:pt x="708" y="327"/>
                  </a:lnTo>
                  <a:lnTo>
                    <a:pt x="708" y="327"/>
                  </a:lnTo>
                  <a:lnTo>
                    <a:pt x="711" y="322"/>
                  </a:lnTo>
                  <a:lnTo>
                    <a:pt x="718" y="315"/>
                  </a:lnTo>
                  <a:lnTo>
                    <a:pt x="728" y="299"/>
                  </a:lnTo>
                  <a:lnTo>
                    <a:pt x="728" y="299"/>
                  </a:lnTo>
                  <a:lnTo>
                    <a:pt x="729" y="297"/>
                  </a:lnTo>
                  <a:lnTo>
                    <a:pt x="729" y="296"/>
                  </a:lnTo>
                  <a:lnTo>
                    <a:pt x="728" y="294"/>
                  </a:lnTo>
                  <a:lnTo>
                    <a:pt x="727" y="293"/>
                  </a:lnTo>
                  <a:lnTo>
                    <a:pt x="720" y="292"/>
                  </a:lnTo>
                  <a:lnTo>
                    <a:pt x="713" y="293"/>
                  </a:lnTo>
                  <a:lnTo>
                    <a:pt x="713" y="293"/>
                  </a:lnTo>
                  <a:lnTo>
                    <a:pt x="706" y="292"/>
                  </a:lnTo>
                  <a:lnTo>
                    <a:pt x="700" y="290"/>
                  </a:lnTo>
                  <a:lnTo>
                    <a:pt x="696" y="289"/>
                  </a:lnTo>
                  <a:lnTo>
                    <a:pt x="690" y="288"/>
                  </a:lnTo>
                  <a:lnTo>
                    <a:pt x="690" y="288"/>
                  </a:lnTo>
                  <a:lnTo>
                    <a:pt x="681" y="288"/>
                  </a:lnTo>
                  <a:lnTo>
                    <a:pt x="672" y="289"/>
                  </a:lnTo>
                  <a:lnTo>
                    <a:pt x="664" y="290"/>
                  </a:lnTo>
                  <a:lnTo>
                    <a:pt x="659" y="292"/>
                  </a:lnTo>
                  <a:lnTo>
                    <a:pt x="659" y="292"/>
                  </a:lnTo>
                  <a:lnTo>
                    <a:pt x="659" y="293"/>
                  </a:lnTo>
                  <a:lnTo>
                    <a:pt x="659" y="294"/>
                  </a:lnTo>
                  <a:lnTo>
                    <a:pt x="661" y="297"/>
                  </a:lnTo>
                  <a:lnTo>
                    <a:pt x="663" y="298"/>
                  </a:lnTo>
                  <a:lnTo>
                    <a:pt x="663" y="301"/>
                  </a:lnTo>
                  <a:lnTo>
                    <a:pt x="663" y="301"/>
                  </a:lnTo>
                  <a:lnTo>
                    <a:pt x="663" y="302"/>
                  </a:lnTo>
                  <a:lnTo>
                    <a:pt x="662" y="302"/>
                  </a:lnTo>
                  <a:lnTo>
                    <a:pt x="659" y="301"/>
                  </a:lnTo>
                  <a:lnTo>
                    <a:pt x="657" y="299"/>
                  </a:lnTo>
                  <a:lnTo>
                    <a:pt x="654" y="299"/>
                  </a:lnTo>
                  <a:lnTo>
                    <a:pt x="654" y="299"/>
                  </a:lnTo>
                  <a:lnTo>
                    <a:pt x="653" y="302"/>
                  </a:lnTo>
                  <a:lnTo>
                    <a:pt x="654" y="304"/>
                  </a:lnTo>
                  <a:lnTo>
                    <a:pt x="654" y="310"/>
                  </a:lnTo>
                  <a:lnTo>
                    <a:pt x="654" y="316"/>
                  </a:lnTo>
                  <a:lnTo>
                    <a:pt x="654" y="316"/>
                  </a:lnTo>
                  <a:lnTo>
                    <a:pt x="654" y="323"/>
                  </a:lnTo>
                  <a:lnTo>
                    <a:pt x="656" y="327"/>
                  </a:lnTo>
                  <a:lnTo>
                    <a:pt x="659" y="332"/>
                  </a:lnTo>
                  <a:lnTo>
                    <a:pt x="659" y="332"/>
                  </a:lnTo>
                  <a:lnTo>
                    <a:pt x="662" y="336"/>
                  </a:lnTo>
                  <a:lnTo>
                    <a:pt x="662" y="340"/>
                  </a:lnTo>
                  <a:lnTo>
                    <a:pt x="662" y="349"/>
                  </a:lnTo>
                  <a:lnTo>
                    <a:pt x="662" y="349"/>
                  </a:lnTo>
                  <a:lnTo>
                    <a:pt x="661" y="353"/>
                  </a:lnTo>
                  <a:lnTo>
                    <a:pt x="658" y="355"/>
                  </a:lnTo>
                  <a:lnTo>
                    <a:pt x="653" y="357"/>
                  </a:lnTo>
                  <a:lnTo>
                    <a:pt x="653" y="357"/>
                  </a:lnTo>
                  <a:lnTo>
                    <a:pt x="653" y="358"/>
                  </a:lnTo>
                  <a:lnTo>
                    <a:pt x="653" y="359"/>
                  </a:lnTo>
                  <a:lnTo>
                    <a:pt x="656" y="360"/>
                  </a:lnTo>
                  <a:lnTo>
                    <a:pt x="657" y="363"/>
                  </a:lnTo>
                  <a:lnTo>
                    <a:pt x="658" y="365"/>
                  </a:lnTo>
                  <a:lnTo>
                    <a:pt x="658" y="365"/>
                  </a:lnTo>
                  <a:lnTo>
                    <a:pt x="657" y="367"/>
                  </a:lnTo>
                  <a:lnTo>
                    <a:pt x="656" y="367"/>
                  </a:lnTo>
                  <a:lnTo>
                    <a:pt x="653" y="367"/>
                  </a:lnTo>
                  <a:lnTo>
                    <a:pt x="649" y="364"/>
                  </a:lnTo>
                  <a:lnTo>
                    <a:pt x="647" y="364"/>
                  </a:lnTo>
                  <a:lnTo>
                    <a:pt x="647" y="364"/>
                  </a:lnTo>
                  <a:lnTo>
                    <a:pt x="643" y="367"/>
                  </a:lnTo>
                  <a:lnTo>
                    <a:pt x="642" y="372"/>
                  </a:lnTo>
                  <a:lnTo>
                    <a:pt x="642" y="376"/>
                  </a:lnTo>
                  <a:lnTo>
                    <a:pt x="642" y="378"/>
                  </a:lnTo>
                  <a:lnTo>
                    <a:pt x="643" y="379"/>
                  </a:lnTo>
                  <a:lnTo>
                    <a:pt x="643" y="379"/>
                  </a:lnTo>
                  <a:lnTo>
                    <a:pt x="647" y="383"/>
                  </a:lnTo>
                  <a:lnTo>
                    <a:pt x="647" y="384"/>
                  </a:lnTo>
                  <a:lnTo>
                    <a:pt x="645" y="387"/>
                  </a:lnTo>
                  <a:lnTo>
                    <a:pt x="645" y="387"/>
                  </a:lnTo>
                  <a:lnTo>
                    <a:pt x="643" y="391"/>
                  </a:lnTo>
                  <a:lnTo>
                    <a:pt x="642" y="395"/>
                  </a:lnTo>
                  <a:lnTo>
                    <a:pt x="643" y="398"/>
                  </a:lnTo>
                  <a:lnTo>
                    <a:pt x="647" y="404"/>
                  </a:lnTo>
                  <a:lnTo>
                    <a:pt x="647" y="404"/>
                  </a:lnTo>
                  <a:lnTo>
                    <a:pt x="653" y="406"/>
                  </a:lnTo>
                  <a:lnTo>
                    <a:pt x="661" y="409"/>
                  </a:lnTo>
                  <a:lnTo>
                    <a:pt x="670" y="410"/>
                  </a:lnTo>
                  <a:lnTo>
                    <a:pt x="676" y="414"/>
                  </a:lnTo>
                  <a:lnTo>
                    <a:pt x="676" y="414"/>
                  </a:lnTo>
                  <a:lnTo>
                    <a:pt x="678" y="416"/>
                  </a:lnTo>
                  <a:lnTo>
                    <a:pt x="677" y="416"/>
                  </a:lnTo>
                  <a:lnTo>
                    <a:pt x="675" y="417"/>
                  </a:lnTo>
                  <a:lnTo>
                    <a:pt x="675" y="419"/>
                  </a:lnTo>
                  <a:lnTo>
                    <a:pt x="676" y="420"/>
                  </a:lnTo>
                  <a:lnTo>
                    <a:pt x="676" y="420"/>
                  </a:lnTo>
                  <a:lnTo>
                    <a:pt x="676" y="423"/>
                  </a:lnTo>
                  <a:lnTo>
                    <a:pt x="676" y="424"/>
                  </a:lnTo>
                  <a:lnTo>
                    <a:pt x="675" y="426"/>
                  </a:lnTo>
                  <a:lnTo>
                    <a:pt x="672" y="429"/>
                  </a:lnTo>
                  <a:lnTo>
                    <a:pt x="671" y="431"/>
                  </a:lnTo>
                  <a:lnTo>
                    <a:pt x="671" y="431"/>
                  </a:lnTo>
                  <a:lnTo>
                    <a:pt x="672" y="434"/>
                  </a:lnTo>
                  <a:lnTo>
                    <a:pt x="673" y="434"/>
                  </a:lnTo>
                  <a:lnTo>
                    <a:pt x="678" y="426"/>
                  </a:lnTo>
                  <a:lnTo>
                    <a:pt x="678" y="426"/>
                  </a:lnTo>
                  <a:lnTo>
                    <a:pt x="680" y="425"/>
                  </a:lnTo>
                  <a:lnTo>
                    <a:pt x="681" y="424"/>
                  </a:lnTo>
                  <a:lnTo>
                    <a:pt x="681" y="425"/>
                  </a:lnTo>
                  <a:lnTo>
                    <a:pt x="682" y="426"/>
                  </a:lnTo>
                  <a:lnTo>
                    <a:pt x="684" y="430"/>
                  </a:lnTo>
                  <a:lnTo>
                    <a:pt x="685" y="435"/>
                  </a:lnTo>
                  <a:lnTo>
                    <a:pt x="685" y="435"/>
                  </a:lnTo>
                  <a:lnTo>
                    <a:pt x="684" y="438"/>
                  </a:lnTo>
                  <a:lnTo>
                    <a:pt x="681" y="439"/>
                  </a:lnTo>
                  <a:lnTo>
                    <a:pt x="677" y="440"/>
                  </a:lnTo>
                  <a:lnTo>
                    <a:pt x="675" y="443"/>
                  </a:lnTo>
                  <a:lnTo>
                    <a:pt x="675" y="443"/>
                  </a:lnTo>
                  <a:lnTo>
                    <a:pt x="671" y="447"/>
                  </a:lnTo>
                  <a:lnTo>
                    <a:pt x="668" y="449"/>
                  </a:lnTo>
                  <a:lnTo>
                    <a:pt x="664" y="449"/>
                  </a:lnTo>
                  <a:lnTo>
                    <a:pt x="661" y="449"/>
                  </a:lnTo>
                  <a:lnTo>
                    <a:pt x="661" y="449"/>
                  </a:lnTo>
                  <a:lnTo>
                    <a:pt x="658" y="449"/>
                  </a:lnTo>
                  <a:lnTo>
                    <a:pt x="657" y="451"/>
                  </a:lnTo>
                  <a:lnTo>
                    <a:pt x="657" y="453"/>
                  </a:lnTo>
                  <a:lnTo>
                    <a:pt x="658" y="458"/>
                  </a:lnTo>
                  <a:lnTo>
                    <a:pt x="661" y="463"/>
                  </a:lnTo>
                  <a:lnTo>
                    <a:pt x="661" y="463"/>
                  </a:lnTo>
                  <a:lnTo>
                    <a:pt x="661" y="467"/>
                  </a:lnTo>
                  <a:lnTo>
                    <a:pt x="661" y="468"/>
                  </a:lnTo>
                  <a:lnTo>
                    <a:pt x="657" y="470"/>
                  </a:lnTo>
                  <a:lnTo>
                    <a:pt x="653" y="468"/>
                  </a:lnTo>
                  <a:lnTo>
                    <a:pt x="653" y="468"/>
                  </a:lnTo>
                  <a:lnTo>
                    <a:pt x="648" y="467"/>
                  </a:lnTo>
                  <a:lnTo>
                    <a:pt x="645" y="465"/>
                  </a:lnTo>
                  <a:lnTo>
                    <a:pt x="644" y="461"/>
                  </a:lnTo>
                  <a:lnTo>
                    <a:pt x="645" y="457"/>
                  </a:lnTo>
                  <a:lnTo>
                    <a:pt x="645" y="457"/>
                  </a:lnTo>
                  <a:lnTo>
                    <a:pt x="649" y="449"/>
                  </a:lnTo>
                  <a:lnTo>
                    <a:pt x="649" y="447"/>
                  </a:lnTo>
                  <a:lnTo>
                    <a:pt x="647" y="445"/>
                  </a:lnTo>
                  <a:lnTo>
                    <a:pt x="647" y="445"/>
                  </a:lnTo>
                  <a:lnTo>
                    <a:pt x="643" y="445"/>
                  </a:lnTo>
                  <a:lnTo>
                    <a:pt x="638" y="445"/>
                  </a:lnTo>
                  <a:lnTo>
                    <a:pt x="634" y="444"/>
                  </a:lnTo>
                  <a:lnTo>
                    <a:pt x="630" y="440"/>
                  </a:lnTo>
                  <a:lnTo>
                    <a:pt x="630" y="440"/>
                  </a:lnTo>
                  <a:lnTo>
                    <a:pt x="630" y="439"/>
                  </a:lnTo>
                  <a:lnTo>
                    <a:pt x="631" y="438"/>
                  </a:lnTo>
                  <a:lnTo>
                    <a:pt x="642" y="439"/>
                  </a:lnTo>
                  <a:lnTo>
                    <a:pt x="642" y="439"/>
                  </a:lnTo>
                  <a:lnTo>
                    <a:pt x="645" y="439"/>
                  </a:lnTo>
                  <a:lnTo>
                    <a:pt x="645" y="437"/>
                  </a:lnTo>
                  <a:lnTo>
                    <a:pt x="645" y="434"/>
                  </a:lnTo>
                  <a:lnTo>
                    <a:pt x="647" y="434"/>
                  </a:lnTo>
                  <a:lnTo>
                    <a:pt x="649" y="434"/>
                  </a:lnTo>
                  <a:lnTo>
                    <a:pt x="649" y="434"/>
                  </a:lnTo>
                  <a:lnTo>
                    <a:pt x="657" y="435"/>
                  </a:lnTo>
                  <a:lnTo>
                    <a:pt x="661" y="434"/>
                  </a:lnTo>
                  <a:lnTo>
                    <a:pt x="666" y="433"/>
                  </a:lnTo>
                  <a:lnTo>
                    <a:pt x="666" y="433"/>
                  </a:lnTo>
                  <a:lnTo>
                    <a:pt x="667" y="430"/>
                  </a:lnTo>
                  <a:lnTo>
                    <a:pt x="667" y="428"/>
                  </a:lnTo>
                  <a:lnTo>
                    <a:pt x="664" y="424"/>
                  </a:lnTo>
                  <a:lnTo>
                    <a:pt x="661" y="420"/>
                  </a:lnTo>
                  <a:lnTo>
                    <a:pt x="659" y="420"/>
                  </a:lnTo>
                  <a:lnTo>
                    <a:pt x="657" y="420"/>
                  </a:lnTo>
                  <a:lnTo>
                    <a:pt x="657" y="420"/>
                  </a:lnTo>
                  <a:lnTo>
                    <a:pt x="649" y="421"/>
                  </a:lnTo>
                  <a:lnTo>
                    <a:pt x="647" y="421"/>
                  </a:lnTo>
                  <a:lnTo>
                    <a:pt x="645" y="420"/>
                  </a:lnTo>
                  <a:lnTo>
                    <a:pt x="645" y="419"/>
                  </a:lnTo>
                  <a:lnTo>
                    <a:pt x="645" y="419"/>
                  </a:lnTo>
                  <a:lnTo>
                    <a:pt x="647" y="417"/>
                  </a:lnTo>
                  <a:lnTo>
                    <a:pt x="647" y="417"/>
                  </a:lnTo>
                  <a:lnTo>
                    <a:pt x="651" y="416"/>
                  </a:lnTo>
                  <a:lnTo>
                    <a:pt x="654" y="417"/>
                  </a:lnTo>
                  <a:lnTo>
                    <a:pt x="658" y="416"/>
                  </a:lnTo>
                  <a:lnTo>
                    <a:pt x="658" y="416"/>
                  </a:lnTo>
                  <a:lnTo>
                    <a:pt x="658" y="416"/>
                  </a:lnTo>
                  <a:lnTo>
                    <a:pt x="659" y="415"/>
                  </a:lnTo>
                  <a:lnTo>
                    <a:pt x="657" y="414"/>
                  </a:lnTo>
                  <a:lnTo>
                    <a:pt x="653" y="411"/>
                  </a:lnTo>
                  <a:lnTo>
                    <a:pt x="649" y="411"/>
                  </a:lnTo>
                  <a:lnTo>
                    <a:pt x="649" y="411"/>
                  </a:lnTo>
                  <a:lnTo>
                    <a:pt x="644" y="412"/>
                  </a:lnTo>
                  <a:lnTo>
                    <a:pt x="640" y="412"/>
                  </a:lnTo>
                  <a:lnTo>
                    <a:pt x="637" y="411"/>
                  </a:lnTo>
                  <a:lnTo>
                    <a:pt x="633" y="409"/>
                  </a:lnTo>
                  <a:lnTo>
                    <a:pt x="633" y="409"/>
                  </a:lnTo>
                  <a:lnTo>
                    <a:pt x="629" y="405"/>
                  </a:lnTo>
                  <a:lnTo>
                    <a:pt x="624" y="404"/>
                  </a:lnTo>
                  <a:lnTo>
                    <a:pt x="621" y="404"/>
                  </a:lnTo>
                  <a:lnTo>
                    <a:pt x="619" y="405"/>
                  </a:lnTo>
                  <a:lnTo>
                    <a:pt x="618" y="409"/>
                  </a:lnTo>
                  <a:lnTo>
                    <a:pt x="616" y="412"/>
                  </a:lnTo>
                  <a:lnTo>
                    <a:pt x="616" y="412"/>
                  </a:lnTo>
                  <a:lnTo>
                    <a:pt x="615" y="416"/>
                  </a:lnTo>
                  <a:lnTo>
                    <a:pt x="614" y="419"/>
                  </a:lnTo>
                  <a:lnTo>
                    <a:pt x="612" y="420"/>
                  </a:lnTo>
                  <a:lnTo>
                    <a:pt x="610" y="420"/>
                  </a:lnTo>
                  <a:lnTo>
                    <a:pt x="605" y="420"/>
                  </a:lnTo>
                  <a:lnTo>
                    <a:pt x="604" y="421"/>
                  </a:lnTo>
                  <a:lnTo>
                    <a:pt x="602" y="421"/>
                  </a:lnTo>
                  <a:lnTo>
                    <a:pt x="602" y="421"/>
                  </a:lnTo>
                  <a:lnTo>
                    <a:pt x="601" y="424"/>
                  </a:lnTo>
                  <a:lnTo>
                    <a:pt x="601" y="425"/>
                  </a:lnTo>
                  <a:lnTo>
                    <a:pt x="604" y="426"/>
                  </a:lnTo>
                  <a:lnTo>
                    <a:pt x="609" y="429"/>
                  </a:lnTo>
                  <a:lnTo>
                    <a:pt x="615" y="429"/>
                  </a:lnTo>
                  <a:lnTo>
                    <a:pt x="615" y="429"/>
                  </a:lnTo>
                  <a:lnTo>
                    <a:pt x="620" y="430"/>
                  </a:lnTo>
                  <a:lnTo>
                    <a:pt x="625" y="434"/>
                  </a:lnTo>
                  <a:lnTo>
                    <a:pt x="626" y="437"/>
                  </a:lnTo>
                  <a:lnTo>
                    <a:pt x="626" y="437"/>
                  </a:lnTo>
                  <a:lnTo>
                    <a:pt x="625" y="438"/>
                  </a:lnTo>
                  <a:lnTo>
                    <a:pt x="625" y="438"/>
                  </a:lnTo>
                  <a:lnTo>
                    <a:pt x="624" y="438"/>
                  </a:lnTo>
                  <a:lnTo>
                    <a:pt x="623" y="440"/>
                  </a:lnTo>
                  <a:lnTo>
                    <a:pt x="621" y="442"/>
                  </a:lnTo>
                  <a:lnTo>
                    <a:pt x="619" y="442"/>
                  </a:lnTo>
                  <a:lnTo>
                    <a:pt x="619" y="442"/>
                  </a:lnTo>
                  <a:lnTo>
                    <a:pt x="615" y="440"/>
                  </a:lnTo>
                  <a:lnTo>
                    <a:pt x="614" y="440"/>
                  </a:lnTo>
                  <a:lnTo>
                    <a:pt x="612" y="443"/>
                  </a:lnTo>
                  <a:lnTo>
                    <a:pt x="614" y="445"/>
                  </a:lnTo>
                  <a:lnTo>
                    <a:pt x="614" y="445"/>
                  </a:lnTo>
                  <a:lnTo>
                    <a:pt x="614" y="448"/>
                  </a:lnTo>
                  <a:lnTo>
                    <a:pt x="614" y="449"/>
                  </a:lnTo>
                  <a:lnTo>
                    <a:pt x="612" y="452"/>
                  </a:lnTo>
                  <a:lnTo>
                    <a:pt x="612" y="454"/>
                  </a:lnTo>
                  <a:lnTo>
                    <a:pt x="612" y="454"/>
                  </a:lnTo>
                  <a:lnTo>
                    <a:pt x="612" y="456"/>
                  </a:lnTo>
                  <a:lnTo>
                    <a:pt x="611" y="456"/>
                  </a:lnTo>
                  <a:lnTo>
                    <a:pt x="609" y="456"/>
                  </a:lnTo>
                  <a:lnTo>
                    <a:pt x="598" y="454"/>
                  </a:lnTo>
                  <a:lnTo>
                    <a:pt x="598" y="454"/>
                  </a:lnTo>
                  <a:lnTo>
                    <a:pt x="593" y="454"/>
                  </a:lnTo>
                  <a:lnTo>
                    <a:pt x="586" y="454"/>
                  </a:lnTo>
                  <a:lnTo>
                    <a:pt x="571" y="457"/>
                  </a:lnTo>
                  <a:lnTo>
                    <a:pt x="571" y="457"/>
                  </a:lnTo>
                  <a:lnTo>
                    <a:pt x="564" y="458"/>
                  </a:lnTo>
                  <a:lnTo>
                    <a:pt x="558" y="457"/>
                  </a:lnTo>
                  <a:lnTo>
                    <a:pt x="553" y="454"/>
                  </a:lnTo>
                  <a:lnTo>
                    <a:pt x="549" y="452"/>
                  </a:lnTo>
                  <a:lnTo>
                    <a:pt x="549" y="452"/>
                  </a:lnTo>
                  <a:lnTo>
                    <a:pt x="545" y="449"/>
                  </a:lnTo>
                  <a:lnTo>
                    <a:pt x="541" y="449"/>
                  </a:lnTo>
                  <a:lnTo>
                    <a:pt x="534" y="448"/>
                  </a:lnTo>
                  <a:lnTo>
                    <a:pt x="534" y="448"/>
                  </a:lnTo>
                  <a:lnTo>
                    <a:pt x="530" y="448"/>
                  </a:lnTo>
                  <a:lnTo>
                    <a:pt x="527" y="445"/>
                  </a:lnTo>
                  <a:lnTo>
                    <a:pt x="525" y="443"/>
                  </a:lnTo>
                  <a:lnTo>
                    <a:pt x="521" y="442"/>
                  </a:lnTo>
                  <a:lnTo>
                    <a:pt x="521" y="442"/>
                  </a:lnTo>
                  <a:lnTo>
                    <a:pt x="517" y="442"/>
                  </a:lnTo>
                  <a:lnTo>
                    <a:pt x="516" y="440"/>
                  </a:lnTo>
                  <a:lnTo>
                    <a:pt x="513" y="438"/>
                  </a:lnTo>
                  <a:lnTo>
                    <a:pt x="513" y="430"/>
                  </a:lnTo>
                  <a:lnTo>
                    <a:pt x="513" y="430"/>
                  </a:lnTo>
                  <a:lnTo>
                    <a:pt x="512" y="429"/>
                  </a:lnTo>
                  <a:lnTo>
                    <a:pt x="510" y="429"/>
                  </a:lnTo>
                  <a:lnTo>
                    <a:pt x="503" y="428"/>
                  </a:lnTo>
                  <a:lnTo>
                    <a:pt x="496" y="429"/>
                  </a:lnTo>
                  <a:lnTo>
                    <a:pt x="489" y="431"/>
                  </a:lnTo>
                  <a:lnTo>
                    <a:pt x="489" y="431"/>
                  </a:lnTo>
                  <a:lnTo>
                    <a:pt x="484" y="434"/>
                  </a:lnTo>
                  <a:lnTo>
                    <a:pt x="478" y="435"/>
                  </a:lnTo>
                  <a:lnTo>
                    <a:pt x="473" y="437"/>
                  </a:lnTo>
                  <a:lnTo>
                    <a:pt x="470" y="439"/>
                  </a:lnTo>
                  <a:lnTo>
                    <a:pt x="469" y="440"/>
                  </a:lnTo>
                  <a:lnTo>
                    <a:pt x="469" y="440"/>
                  </a:lnTo>
                  <a:lnTo>
                    <a:pt x="468" y="444"/>
                  </a:lnTo>
                  <a:lnTo>
                    <a:pt x="469" y="447"/>
                  </a:lnTo>
                  <a:lnTo>
                    <a:pt x="472" y="447"/>
                  </a:lnTo>
                  <a:lnTo>
                    <a:pt x="475" y="447"/>
                  </a:lnTo>
                  <a:lnTo>
                    <a:pt x="475" y="447"/>
                  </a:lnTo>
                  <a:lnTo>
                    <a:pt x="478" y="445"/>
                  </a:lnTo>
                  <a:lnTo>
                    <a:pt x="480" y="444"/>
                  </a:lnTo>
                  <a:lnTo>
                    <a:pt x="483" y="443"/>
                  </a:lnTo>
                  <a:lnTo>
                    <a:pt x="488" y="443"/>
                  </a:lnTo>
                  <a:lnTo>
                    <a:pt x="488" y="443"/>
                  </a:lnTo>
                  <a:lnTo>
                    <a:pt x="492" y="443"/>
                  </a:lnTo>
                  <a:lnTo>
                    <a:pt x="494" y="442"/>
                  </a:lnTo>
                  <a:lnTo>
                    <a:pt x="499" y="439"/>
                  </a:lnTo>
                  <a:lnTo>
                    <a:pt x="505" y="437"/>
                  </a:lnTo>
                  <a:lnTo>
                    <a:pt x="506" y="437"/>
                  </a:lnTo>
                  <a:lnTo>
                    <a:pt x="507" y="437"/>
                  </a:lnTo>
                  <a:lnTo>
                    <a:pt x="507" y="437"/>
                  </a:lnTo>
                  <a:lnTo>
                    <a:pt x="508" y="439"/>
                  </a:lnTo>
                  <a:lnTo>
                    <a:pt x="507" y="440"/>
                  </a:lnTo>
                  <a:lnTo>
                    <a:pt x="501" y="444"/>
                  </a:lnTo>
                  <a:lnTo>
                    <a:pt x="492" y="448"/>
                  </a:lnTo>
                  <a:lnTo>
                    <a:pt x="484" y="449"/>
                  </a:lnTo>
                  <a:lnTo>
                    <a:pt x="484" y="449"/>
                  </a:lnTo>
                  <a:lnTo>
                    <a:pt x="482" y="451"/>
                  </a:lnTo>
                  <a:lnTo>
                    <a:pt x="479" y="452"/>
                  </a:lnTo>
                  <a:lnTo>
                    <a:pt x="479" y="453"/>
                  </a:lnTo>
                  <a:lnTo>
                    <a:pt x="479" y="456"/>
                  </a:lnTo>
                  <a:lnTo>
                    <a:pt x="480" y="461"/>
                  </a:lnTo>
                  <a:lnTo>
                    <a:pt x="485" y="470"/>
                  </a:lnTo>
                  <a:lnTo>
                    <a:pt x="485" y="470"/>
                  </a:lnTo>
                  <a:lnTo>
                    <a:pt x="488" y="472"/>
                  </a:lnTo>
                  <a:lnTo>
                    <a:pt x="488" y="475"/>
                  </a:lnTo>
                  <a:lnTo>
                    <a:pt x="488" y="476"/>
                  </a:lnTo>
                  <a:lnTo>
                    <a:pt x="487" y="477"/>
                  </a:lnTo>
                  <a:lnTo>
                    <a:pt x="484" y="477"/>
                  </a:lnTo>
                  <a:lnTo>
                    <a:pt x="483" y="478"/>
                  </a:lnTo>
                  <a:lnTo>
                    <a:pt x="482" y="480"/>
                  </a:lnTo>
                  <a:lnTo>
                    <a:pt x="482" y="480"/>
                  </a:lnTo>
                  <a:lnTo>
                    <a:pt x="482" y="481"/>
                  </a:lnTo>
                  <a:lnTo>
                    <a:pt x="479" y="482"/>
                  </a:lnTo>
                  <a:lnTo>
                    <a:pt x="475" y="481"/>
                  </a:lnTo>
                  <a:lnTo>
                    <a:pt x="472" y="478"/>
                  </a:lnTo>
                  <a:lnTo>
                    <a:pt x="472" y="477"/>
                  </a:lnTo>
                  <a:lnTo>
                    <a:pt x="473" y="476"/>
                  </a:lnTo>
                  <a:lnTo>
                    <a:pt x="473" y="476"/>
                  </a:lnTo>
                  <a:lnTo>
                    <a:pt x="477" y="475"/>
                  </a:lnTo>
                  <a:lnTo>
                    <a:pt x="477" y="471"/>
                  </a:lnTo>
                  <a:lnTo>
                    <a:pt x="474" y="467"/>
                  </a:lnTo>
                  <a:lnTo>
                    <a:pt x="472" y="465"/>
                  </a:lnTo>
                  <a:lnTo>
                    <a:pt x="472" y="465"/>
                  </a:lnTo>
                  <a:lnTo>
                    <a:pt x="468" y="463"/>
                  </a:lnTo>
                  <a:lnTo>
                    <a:pt x="466" y="462"/>
                  </a:lnTo>
                  <a:lnTo>
                    <a:pt x="464" y="462"/>
                  </a:lnTo>
                  <a:lnTo>
                    <a:pt x="464" y="461"/>
                  </a:lnTo>
                  <a:lnTo>
                    <a:pt x="464" y="461"/>
                  </a:lnTo>
                  <a:lnTo>
                    <a:pt x="464" y="458"/>
                  </a:lnTo>
                  <a:lnTo>
                    <a:pt x="461" y="458"/>
                  </a:lnTo>
                  <a:lnTo>
                    <a:pt x="458" y="458"/>
                  </a:lnTo>
                  <a:lnTo>
                    <a:pt x="455" y="457"/>
                  </a:lnTo>
                  <a:lnTo>
                    <a:pt x="455" y="457"/>
                  </a:lnTo>
                  <a:lnTo>
                    <a:pt x="449" y="453"/>
                  </a:lnTo>
                  <a:lnTo>
                    <a:pt x="446" y="453"/>
                  </a:lnTo>
                  <a:lnTo>
                    <a:pt x="442" y="454"/>
                  </a:lnTo>
                  <a:lnTo>
                    <a:pt x="442" y="454"/>
                  </a:lnTo>
                  <a:lnTo>
                    <a:pt x="437" y="456"/>
                  </a:lnTo>
                  <a:lnTo>
                    <a:pt x="432" y="457"/>
                  </a:lnTo>
                  <a:lnTo>
                    <a:pt x="416" y="458"/>
                  </a:lnTo>
                  <a:lnTo>
                    <a:pt x="416" y="458"/>
                  </a:lnTo>
                  <a:lnTo>
                    <a:pt x="404" y="459"/>
                  </a:lnTo>
                  <a:lnTo>
                    <a:pt x="392" y="459"/>
                  </a:lnTo>
                  <a:lnTo>
                    <a:pt x="380" y="458"/>
                  </a:lnTo>
                  <a:lnTo>
                    <a:pt x="376" y="457"/>
                  </a:lnTo>
                  <a:lnTo>
                    <a:pt x="374" y="456"/>
                  </a:lnTo>
                  <a:lnTo>
                    <a:pt x="374" y="456"/>
                  </a:lnTo>
                  <a:lnTo>
                    <a:pt x="372" y="453"/>
                  </a:lnTo>
                  <a:lnTo>
                    <a:pt x="374" y="452"/>
                  </a:lnTo>
                  <a:lnTo>
                    <a:pt x="378" y="448"/>
                  </a:lnTo>
                  <a:lnTo>
                    <a:pt x="384" y="445"/>
                  </a:lnTo>
                  <a:lnTo>
                    <a:pt x="390" y="444"/>
                  </a:lnTo>
                  <a:lnTo>
                    <a:pt x="390" y="444"/>
                  </a:lnTo>
                  <a:lnTo>
                    <a:pt x="392" y="444"/>
                  </a:lnTo>
                  <a:lnTo>
                    <a:pt x="392" y="442"/>
                  </a:lnTo>
                  <a:lnTo>
                    <a:pt x="389" y="438"/>
                  </a:lnTo>
                  <a:lnTo>
                    <a:pt x="384" y="434"/>
                  </a:lnTo>
                  <a:lnTo>
                    <a:pt x="384" y="434"/>
                  </a:lnTo>
                  <a:lnTo>
                    <a:pt x="378" y="430"/>
                  </a:lnTo>
                  <a:lnTo>
                    <a:pt x="370" y="428"/>
                  </a:lnTo>
                  <a:lnTo>
                    <a:pt x="364" y="426"/>
                  </a:lnTo>
                  <a:lnTo>
                    <a:pt x="361" y="426"/>
                  </a:lnTo>
                  <a:lnTo>
                    <a:pt x="361" y="428"/>
                  </a:lnTo>
                  <a:lnTo>
                    <a:pt x="361" y="428"/>
                  </a:lnTo>
                  <a:lnTo>
                    <a:pt x="361" y="429"/>
                  </a:lnTo>
                  <a:lnTo>
                    <a:pt x="360" y="429"/>
                  </a:lnTo>
                  <a:lnTo>
                    <a:pt x="355" y="429"/>
                  </a:lnTo>
                  <a:lnTo>
                    <a:pt x="341" y="426"/>
                  </a:lnTo>
                  <a:lnTo>
                    <a:pt x="341" y="426"/>
                  </a:lnTo>
                  <a:lnTo>
                    <a:pt x="333" y="424"/>
                  </a:lnTo>
                  <a:lnTo>
                    <a:pt x="328" y="421"/>
                  </a:lnTo>
                  <a:lnTo>
                    <a:pt x="324" y="420"/>
                  </a:lnTo>
                  <a:lnTo>
                    <a:pt x="319" y="419"/>
                  </a:lnTo>
                  <a:lnTo>
                    <a:pt x="319" y="419"/>
                  </a:lnTo>
                  <a:lnTo>
                    <a:pt x="313" y="419"/>
                  </a:lnTo>
                  <a:lnTo>
                    <a:pt x="305" y="417"/>
                  </a:lnTo>
                  <a:lnTo>
                    <a:pt x="299" y="414"/>
                  </a:lnTo>
                  <a:lnTo>
                    <a:pt x="291" y="410"/>
                  </a:lnTo>
                  <a:lnTo>
                    <a:pt x="291" y="410"/>
                  </a:lnTo>
                  <a:lnTo>
                    <a:pt x="287" y="407"/>
                  </a:lnTo>
                  <a:lnTo>
                    <a:pt x="282" y="406"/>
                  </a:lnTo>
                  <a:lnTo>
                    <a:pt x="272" y="405"/>
                  </a:lnTo>
                  <a:lnTo>
                    <a:pt x="263" y="407"/>
                  </a:lnTo>
                  <a:lnTo>
                    <a:pt x="261" y="409"/>
                  </a:lnTo>
                  <a:lnTo>
                    <a:pt x="259" y="411"/>
                  </a:lnTo>
                  <a:lnTo>
                    <a:pt x="259" y="411"/>
                  </a:lnTo>
                  <a:lnTo>
                    <a:pt x="256" y="415"/>
                  </a:lnTo>
                  <a:lnTo>
                    <a:pt x="252" y="416"/>
                  </a:lnTo>
                  <a:lnTo>
                    <a:pt x="248" y="417"/>
                  </a:lnTo>
                  <a:lnTo>
                    <a:pt x="243" y="417"/>
                  </a:lnTo>
                  <a:lnTo>
                    <a:pt x="243" y="417"/>
                  </a:lnTo>
                  <a:lnTo>
                    <a:pt x="240" y="416"/>
                  </a:lnTo>
                  <a:lnTo>
                    <a:pt x="240" y="416"/>
                  </a:lnTo>
                  <a:lnTo>
                    <a:pt x="240" y="412"/>
                  </a:lnTo>
                  <a:lnTo>
                    <a:pt x="243" y="410"/>
                  </a:lnTo>
                  <a:lnTo>
                    <a:pt x="243" y="409"/>
                  </a:lnTo>
                  <a:lnTo>
                    <a:pt x="243" y="407"/>
                  </a:lnTo>
                  <a:lnTo>
                    <a:pt x="243" y="407"/>
                  </a:lnTo>
                  <a:lnTo>
                    <a:pt x="242" y="406"/>
                  </a:lnTo>
                  <a:lnTo>
                    <a:pt x="242" y="402"/>
                  </a:lnTo>
                  <a:lnTo>
                    <a:pt x="240" y="398"/>
                  </a:lnTo>
                  <a:lnTo>
                    <a:pt x="239" y="397"/>
                  </a:lnTo>
                  <a:lnTo>
                    <a:pt x="238" y="397"/>
                  </a:lnTo>
                  <a:lnTo>
                    <a:pt x="238" y="397"/>
                  </a:lnTo>
                  <a:lnTo>
                    <a:pt x="237" y="397"/>
                  </a:lnTo>
                  <a:lnTo>
                    <a:pt x="234" y="400"/>
                  </a:lnTo>
                  <a:lnTo>
                    <a:pt x="230" y="407"/>
                  </a:lnTo>
                  <a:lnTo>
                    <a:pt x="225" y="414"/>
                  </a:lnTo>
                  <a:lnTo>
                    <a:pt x="223" y="416"/>
                  </a:lnTo>
                  <a:lnTo>
                    <a:pt x="219" y="417"/>
                  </a:lnTo>
                  <a:lnTo>
                    <a:pt x="219" y="417"/>
                  </a:lnTo>
                  <a:lnTo>
                    <a:pt x="215" y="416"/>
                  </a:lnTo>
                  <a:lnTo>
                    <a:pt x="213" y="414"/>
                  </a:lnTo>
                  <a:lnTo>
                    <a:pt x="207" y="405"/>
                  </a:lnTo>
                  <a:lnTo>
                    <a:pt x="202" y="396"/>
                  </a:lnTo>
                  <a:lnTo>
                    <a:pt x="200" y="391"/>
                  </a:lnTo>
                  <a:lnTo>
                    <a:pt x="197" y="388"/>
                  </a:lnTo>
                  <a:lnTo>
                    <a:pt x="197" y="388"/>
                  </a:lnTo>
                  <a:lnTo>
                    <a:pt x="192" y="386"/>
                  </a:lnTo>
                  <a:lnTo>
                    <a:pt x="187" y="384"/>
                  </a:lnTo>
                  <a:lnTo>
                    <a:pt x="186" y="384"/>
                  </a:lnTo>
                  <a:lnTo>
                    <a:pt x="186" y="386"/>
                  </a:lnTo>
                  <a:lnTo>
                    <a:pt x="188" y="391"/>
                  </a:lnTo>
                  <a:lnTo>
                    <a:pt x="188" y="391"/>
                  </a:lnTo>
                  <a:lnTo>
                    <a:pt x="191" y="393"/>
                  </a:lnTo>
                  <a:lnTo>
                    <a:pt x="191" y="395"/>
                  </a:lnTo>
                  <a:lnTo>
                    <a:pt x="190" y="396"/>
                  </a:lnTo>
                  <a:lnTo>
                    <a:pt x="188" y="396"/>
                  </a:lnTo>
                  <a:lnTo>
                    <a:pt x="185" y="397"/>
                  </a:lnTo>
                  <a:lnTo>
                    <a:pt x="183" y="397"/>
                  </a:lnTo>
                  <a:lnTo>
                    <a:pt x="183" y="400"/>
                  </a:lnTo>
                  <a:lnTo>
                    <a:pt x="183" y="400"/>
                  </a:lnTo>
                  <a:lnTo>
                    <a:pt x="183" y="401"/>
                  </a:lnTo>
                  <a:lnTo>
                    <a:pt x="182" y="404"/>
                  </a:lnTo>
                  <a:lnTo>
                    <a:pt x="178" y="407"/>
                  </a:lnTo>
                  <a:lnTo>
                    <a:pt x="174" y="409"/>
                  </a:lnTo>
                  <a:lnTo>
                    <a:pt x="173" y="410"/>
                  </a:lnTo>
                  <a:lnTo>
                    <a:pt x="173" y="409"/>
                  </a:lnTo>
                  <a:lnTo>
                    <a:pt x="173" y="409"/>
                  </a:lnTo>
                  <a:lnTo>
                    <a:pt x="172" y="406"/>
                  </a:lnTo>
                  <a:lnTo>
                    <a:pt x="169" y="405"/>
                  </a:lnTo>
                  <a:lnTo>
                    <a:pt x="164" y="406"/>
                  </a:lnTo>
                  <a:lnTo>
                    <a:pt x="159" y="411"/>
                  </a:lnTo>
                  <a:lnTo>
                    <a:pt x="159" y="411"/>
                  </a:lnTo>
                  <a:lnTo>
                    <a:pt x="154" y="416"/>
                  </a:lnTo>
                  <a:lnTo>
                    <a:pt x="150" y="417"/>
                  </a:lnTo>
                  <a:lnTo>
                    <a:pt x="146" y="417"/>
                  </a:lnTo>
                  <a:lnTo>
                    <a:pt x="145" y="415"/>
                  </a:lnTo>
                  <a:lnTo>
                    <a:pt x="145" y="415"/>
                  </a:lnTo>
                  <a:lnTo>
                    <a:pt x="144" y="415"/>
                  </a:lnTo>
                  <a:lnTo>
                    <a:pt x="141" y="415"/>
                  </a:lnTo>
                  <a:lnTo>
                    <a:pt x="134" y="419"/>
                  </a:lnTo>
                  <a:lnTo>
                    <a:pt x="126" y="424"/>
                  </a:lnTo>
                  <a:lnTo>
                    <a:pt x="124" y="425"/>
                  </a:lnTo>
                  <a:lnTo>
                    <a:pt x="124" y="428"/>
                  </a:lnTo>
                  <a:lnTo>
                    <a:pt x="124" y="428"/>
                  </a:lnTo>
                  <a:lnTo>
                    <a:pt x="124" y="430"/>
                  </a:lnTo>
                  <a:lnTo>
                    <a:pt x="121" y="431"/>
                  </a:lnTo>
                  <a:lnTo>
                    <a:pt x="119" y="433"/>
                  </a:lnTo>
                  <a:lnTo>
                    <a:pt x="113" y="434"/>
                  </a:lnTo>
                  <a:lnTo>
                    <a:pt x="113" y="434"/>
                  </a:lnTo>
                  <a:lnTo>
                    <a:pt x="111" y="433"/>
                  </a:lnTo>
                  <a:lnTo>
                    <a:pt x="111" y="430"/>
                  </a:lnTo>
                  <a:lnTo>
                    <a:pt x="113" y="428"/>
                  </a:lnTo>
                  <a:lnTo>
                    <a:pt x="117" y="425"/>
                  </a:lnTo>
                  <a:lnTo>
                    <a:pt x="117" y="425"/>
                  </a:lnTo>
                  <a:lnTo>
                    <a:pt x="130" y="417"/>
                  </a:lnTo>
                  <a:lnTo>
                    <a:pt x="138" y="412"/>
                  </a:lnTo>
                  <a:lnTo>
                    <a:pt x="145" y="410"/>
                  </a:lnTo>
                  <a:lnTo>
                    <a:pt x="145" y="410"/>
                  </a:lnTo>
                  <a:lnTo>
                    <a:pt x="152" y="409"/>
                  </a:lnTo>
                  <a:lnTo>
                    <a:pt x="159" y="405"/>
                  </a:lnTo>
                  <a:lnTo>
                    <a:pt x="164" y="402"/>
                  </a:lnTo>
                  <a:lnTo>
                    <a:pt x="167" y="401"/>
                  </a:lnTo>
                  <a:lnTo>
                    <a:pt x="168" y="398"/>
                  </a:lnTo>
                  <a:lnTo>
                    <a:pt x="168" y="398"/>
                  </a:lnTo>
                  <a:lnTo>
                    <a:pt x="167" y="398"/>
                  </a:lnTo>
                  <a:lnTo>
                    <a:pt x="167" y="397"/>
                  </a:lnTo>
                  <a:lnTo>
                    <a:pt x="163" y="397"/>
                  </a:lnTo>
                  <a:lnTo>
                    <a:pt x="159" y="397"/>
                  </a:lnTo>
                  <a:lnTo>
                    <a:pt x="155" y="397"/>
                  </a:lnTo>
                  <a:lnTo>
                    <a:pt x="155" y="397"/>
                  </a:lnTo>
                  <a:lnTo>
                    <a:pt x="150" y="397"/>
                  </a:lnTo>
                  <a:lnTo>
                    <a:pt x="145" y="400"/>
                  </a:lnTo>
                  <a:lnTo>
                    <a:pt x="133" y="406"/>
                  </a:lnTo>
                  <a:lnTo>
                    <a:pt x="133" y="406"/>
                  </a:lnTo>
                  <a:lnTo>
                    <a:pt x="126" y="409"/>
                  </a:lnTo>
                  <a:lnTo>
                    <a:pt x="120" y="410"/>
                  </a:lnTo>
                  <a:lnTo>
                    <a:pt x="117" y="411"/>
                  </a:lnTo>
                  <a:lnTo>
                    <a:pt x="116" y="412"/>
                  </a:lnTo>
                  <a:lnTo>
                    <a:pt x="117" y="414"/>
                  </a:lnTo>
                  <a:lnTo>
                    <a:pt x="117" y="414"/>
                  </a:lnTo>
                  <a:lnTo>
                    <a:pt x="117" y="415"/>
                  </a:lnTo>
                  <a:lnTo>
                    <a:pt x="116" y="416"/>
                  </a:lnTo>
                  <a:lnTo>
                    <a:pt x="113" y="416"/>
                  </a:lnTo>
                  <a:lnTo>
                    <a:pt x="110" y="415"/>
                  </a:lnTo>
                  <a:lnTo>
                    <a:pt x="107" y="415"/>
                  </a:lnTo>
                  <a:lnTo>
                    <a:pt x="107" y="416"/>
                  </a:lnTo>
                  <a:lnTo>
                    <a:pt x="107" y="416"/>
                  </a:lnTo>
                  <a:lnTo>
                    <a:pt x="105" y="417"/>
                  </a:lnTo>
                  <a:lnTo>
                    <a:pt x="103" y="417"/>
                  </a:lnTo>
                  <a:lnTo>
                    <a:pt x="102" y="416"/>
                  </a:lnTo>
                  <a:lnTo>
                    <a:pt x="103" y="414"/>
                  </a:lnTo>
                  <a:lnTo>
                    <a:pt x="103" y="414"/>
                  </a:lnTo>
                  <a:lnTo>
                    <a:pt x="103" y="414"/>
                  </a:lnTo>
                  <a:lnTo>
                    <a:pt x="103" y="412"/>
                  </a:lnTo>
                  <a:lnTo>
                    <a:pt x="101" y="411"/>
                  </a:lnTo>
                  <a:lnTo>
                    <a:pt x="97" y="410"/>
                  </a:lnTo>
                  <a:lnTo>
                    <a:pt x="96" y="410"/>
                  </a:lnTo>
                  <a:lnTo>
                    <a:pt x="96" y="411"/>
                  </a:lnTo>
                  <a:lnTo>
                    <a:pt x="96" y="411"/>
                  </a:lnTo>
                  <a:lnTo>
                    <a:pt x="96" y="412"/>
                  </a:lnTo>
                  <a:lnTo>
                    <a:pt x="94" y="415"/>
                  </a:lnTo>
                  <a:lnTo>
                    <a:pt x="91" y="416"/>
                  </a:lnTo>
                  <a:lnTo>
                    <a:pt x="87" y="416"/>
                  </a:lnTo>
                  <a:lnTo>
                    <a:pt x="87" y="416"/>
                  </a:lnTo>
                  <a:lnTo>
                    <a:pt x="80" y="417"/>
                  </a:lnTo>
                  <a:lnTo>
                    <a:pt x="77" y="419"/>
                  </a:lnTo>
                  <a:lnTo>
                    <a:pt x="74" y="423"/>
                  </a:lnTo>
                  <a:lnTo>
                    <a:pt x="74" y="424"/>
                  </a:lnTo>
                  <a:lnTo>
                    <a:pt x="77" y="425"/>
                  </a:lnTo>
                  <a:lnTo>
                    <a:pt x="77" y="425"/>
                  </a:lnTo>
                  <a:lnTo>
                    <a:pt x="82" y="430"/>
                  </a:lnTo>
                  <a:lnTo>
                    <a:pt x="83" y="431"/>
                  </a:lnTo>
                  <a:lnTo>
                    <a:pt x="82" y="434"/>
                  </a:lnTo>
                  <a:lnTo>
                    <a:pt x="82" y="434"/>
                  </a:lnTo>
                  <a:lnTo>
                    <a:pt x="80" y="434"/>
                  </a:lnTo>
                  <a:lnTo>
                    <a:pt x="79" y="434"/>
                  </a:lnTo>
                  <a:lnTo>
                    <a:pt x="74" y="431"/>
                  </a:lnTo>
                  <a:lnTo>
                    <a:pt x="68" y="429"/>
                  </a:lnTo>
                  <a:lnTo>
                    <a:pt x="64" y="428"/>
                  </a:lnTo>
                  <a:lnTo>
                    <a:pt x="60" y="428"/>
                  </a:lnTo>
                  <a:lnTo>
                    <a:pt x="60" y="428"/>
                  </a:lnTo>
                  <a:lnTo>
                    <a:pt x="55" y="428"/>
                  </a:lnTo>
                  <a:lnTo>
                    <a:pt x="50" y="426"/>
                  </a:lnTo>
                  <a:lnTo>
                    <a:pt x="40" y="421"/>
                  </a:lnTo>
                  <a:lnTo>
                    <a:pt x="31" y="416"/>
                  </a:lnTo>
                  <a:lnTo>
                    <a:pt x="28" y="414"/>
                  </a:lnTo>
                  <a:lnTo>
                    <a:pt x="27" y="412"/>
                  </a:lnTo>
                  <a:lnTo>
                    <a:pt x="27" y="412"/>
                  </a:lnTo>
                  <a:lnTo>
                    <a:pt x="26" y="411"/>
                  </a:lnTo>
                  <a:lnTo>
                    <a:pt x="25" y="411"/>
                  </a:lnTo>
                  <a:lnTo>
                    <a:pt x="18" y="411"/>
                  </a:lnTo>
                  <a:lnTo>
                    <a:pt x="0" y="410"/>
                  </a:lnTo>
                  <a:lnTo>
                    <a:pt x="0" y="630"/>
                  </a:lnTo>
                  <a:lnTo>
                    <a:pt x="0" y="630"/>
                  </a:lnTo>
                  <a:lnTo>
                    <a:pt x="3" y="631"/>
                  </a:lnTo>
                  <a:lnTo>
                    <a:pt x="6" y="632"/>
                  </a:lnTo>
                  <a:lnTo>
                    <a:pt x="8" y="631"/>
                  </a:lnTo>
                  <a:lnTo>
                    <a:pt x="8" y="631"/>
                  </a:lnTo>
                  <a:lnTo>
                    <a:pt x="9" y="630"/>
                  </a:lnTo>
                  <a:lnTo>
                    <a:pt x="13" y="631"/>
                  </a:lnTo>
                  <a:lnTo>
                    <a:pt x="16" y="630"/>
                  </a:lnTo>
                  <a:lnTo>
                    <a:pt x="21" y="628"/>
                  </a:lnTo>
                  <a:lnTo>
                    <a:pt x="21" y="628"/>
                  </a:lnTo>
                  <a:lnTo>
                    <a:pt x="23" y="628"/>
                  </a:lnTo>
                  <a:lnTo>
                    <a:pt x="26" y="628"/>
                  </a:lnTo>
                  <a:lnTo>
                    <a:pt x="28" y="630"/>
                  </a:lnTo>
                  <a:lnTo>
                    <a:pt x="31" y="633"/>
                  </a:lnTo>
                  <a:lnTo>
                    <a:pt x="31" y="636"/>
                  </a:lnTo>
                  <a:lnTo>
                    <a:pt x="31" y="636"/>
                  </a:lnTo>
                  <a:lnTo>
                    <a:pt x="32" y="639"/>
                  </a:lnTo>
                  <a:lnTo>
                    <a:pt x="36" y="642"/>
                  </a:lnTo>
                  <a:lnTo>
                    <a:pt x="41" y="646"/>
                  </a:lnTo>
                  <a:lnTo>
                    <a:pt x="45" y="650"/>
                  </a:lnTo>
                  <a:lnTo>
                    <a:pt x="45" y="650"/>
                  </a:lnTo>
                  <a:lnTo>
                    <a:pt x="50" y="658"/>
                  </a:lnTo>
                  <a:lnTo>
                    <a:pt x="53" y="659"/>
                  </a:lnTo>
                  <a:lnTo>
                    <a:pt x="56" y="658"/>
                  </a:lnTo>
                  <a:lnTo>
                    <a:pt x="56" y="658"/>
                  </a:lnTo>
                  <a:lnTo>
                    <a:pt x="64" y="654"/>
                  </a:lnTo>
                  <a:lnTo>
                    <a:pt x="68" y="651"/>
                  </a:lnTo>
                  <a:lnTo>
                    <a:pt x="69" y="649"/>
                  </a:lnTo>
                  <a:lnTo>
                    <a:pt x="69" y="647"/>
                  </a:lnTo>
                  <a:lnTo>
                    <a:pt x="69" y="647"/>
                  </a:lnTo>
                  <a:lnTo>
                    <a:pt x="70" y="645"/>
                  </a:lnTo>
                  <a:lnTo>
                    <a:pt x="73" y="644"/>
                  </a:lnTo>
                  <a:lnTo>
                    <a:pt x="79" y="642"/>
                  </a:lnTo>
                  <a:lnTo>
                    <a:pt x="86" y="644"/>
                  </a:lnTo>
                  <a:lnTo>
                    <a:pt x="88" y="646"/>
                  </a:lnTo>
                  <a:lnTo>
                    <a:pt x="89" y="649"/>
                  </a:lnTo>
                  <a:lnTo>
                    <a:pt x="89" y="649"/>
                  </a:lnTo>
                  <a:lnTo>
                    <a:pt x="89" y="651"/>
                  </a:lnTo>
                  <a:lnTo>
                    <a:pt x="92" y="654"/>
                  </a:lnTo>
                  <a:lnTo>
                    <a:pt x="100" y="661"/>
                  </a:lnTo>
                  <a:lnTo>
                    <a:pt x="110" y="670"/>
                  </a:lnTo>
                  <a:lnTo>
                    <a:pt x="115" y="677"/>
                  </a:lnTo>
                  <a:lnTo>
                    <a:pt x="120" y="683"/>
                  </a:lnTo>
                  <a:lnTo>
                    <a:pt x="120" y="683"/>
                  </a:lnTo>
                  <a:lnTo>
                    <a:pt x="126" y="696"/>
                  </a:lnTo>
                  <a:lnTo>
                    <a:pt x="130" y="703"/>
                  </a:lnTo>
                  <a:lnTo>
                    <a:pt x="136" y="708"/>
                  </a:lnTo>
                  <a:lnTo>
                    <a:pt x="145" y="714"/>
                  </a:lnTo>
                  <a:lnTo>
                    <a:pt x="145" y="714"/>
                  </a:lnTo>
                  <a:lnTo>
                    <a:pt x="154" y="717"/>
                  </a:lnTo>
                  <a:lnTo>
                    <a:pt x="159" y="721"/>
                  </a:lnTo>
                  <a:lnTo>
                    <a:pt x="159" y="725"/>
                  </a:lnTo>
                  <a:lnTo>
                    <a:pt x="159" y="729"/>
                  </a:lnTo>
                  <a:lnTo>
                    <a:pt x="159" y="729"/>
                  </a:lnTo>
                  <a:lnTo>
                    <a:pt x="158" y="730"/>
                  </a:lnTo>
                  <a:lnTo>
                    <a:pt x="159" y="733"/>
                  </a:lnTo>
                  <a:lnTo>
                    <a:pt x="162" y="735"/>
                  </a:lnTo>
                  <a:lnTo>
                    <a:pt x="164" y="739"/>
                  </a:lnTo>
                  <a:lnTo>
                    <a:pt x="163" y="740"/>
                  </a:lnTo>
                  <a:lnTo>
                    <a:pt x="162" y="741"/>
                  </a:lnTo>
                  <a:lnTo>
                    <a:pt x="162" y="741"/>
                  </a:lnTo>
                  <a:lnTo>
                    <a:pt x="152" y="749"/>
                  </a:lnTo>
                  <a:lnTo>
                    <a:pt x="152" y="749"/>
                  </a:lnTo>
                  <a:lnTo>
                    <a:pt x="153" y="750"/>
                  </a:lnTo>
                  <a:lnTo>
                    <a:pt x="154" y="753"/>
                  </a:lnTo>
                  <a:lnTo>
                    <a:pt x="158" y="755"/>
                  </a:lnTo>
                  <a:lnTo>
                    <a:pt x="158" y="755"/>
                  </a:lnTo>
                  <a:lnTo>
                    <a:pt x="159" y="757"/>
                  </a:lnTo>
                  <a:lnTo>
                    <a:pt x="158" y="758"/>
                  </a:lnTo>
                  <a:lnTo>
                    <a:pt x="157" y="759"/>
                  </a:lnTo>
                  <a:lnTo>
                    <a:pt x="154" y="761"/>
                  </a:lnTo>
                  <a:lnTo>
                    <a:pt x="154" y="761"/>
                  </a:lnTo>
                  <a:lnTo>
                    <a:pt x="154" y="762"/>
                  </a:lnTo>
                  <a:lnTo>
                    <a:pt x="154" y="762"/>
                  </a:lnTo>
                  <a:lnTo>
                    <a:pt x="155" y="764"/>
                  </a:lnTo>
                  <a:lnTo>
                    <a:pt x="155" y="767"/>
                  </a:lnTo>
                  <a:lnTo>
                    <a:pt x="155" y="769"/>
                  </a:lnTo>
                  <a:lnTo>
                    <a:pt x="157" y="773"/>
                  </a:lnTo>
                  <a:lnTo>
                    <a:pt x="157" y="773"/>
                  </a:lnTo>
                  <a:lnTo>
                    <a:pt x="159" y="774"/>
                  </a:lnTo>
                  <a:lnTo>
                    <a:pt x="163" y="774"/>
                  </a:lnTo>
                  <a:lnTo>
                    <a:pt x="166" y="774"/>
                  </a:lnTo>
                  <a:lnTo>
                    <a:pt x="169" y="772"/>
                  </a:lnTo>
                  <a:lnTo>
                    <a:pt x="169" y="772"/>
                  </a:lnTo>
                  <a:lnTo>
                    <a:pt x="172" y="772"/>
                  </a:lnTo>
                  <a:lnTo>
                    <a:pt x="173" y="773"/>
                  </a:lnTo>
                  <a:lnTo>
                    <a:pt x="173" y="777"/>
                  </a:lnTo>
                  <a:lnTo>
                    <a:pt x="172" y="781"/>
                  </a:lnTo>
                  <a:lnTo>
                    <a:pt x="172" y="781"/>
                  </a:lnTo>
                  <a:lnTo>
                    <a:pt x="172" y="783"/>
                  </a:lnTo>
                  <a:lnTo>
                    <a:pt x="173" y="786"/>
                  </a:lnTo>
                  <a:lnTo>
                    <a:pt x="176" y="787"/>
                  </a:lnTo>
                  <a:lnTo>
                    <a:pt x="178" y="785"/>
                  </a:lnTo>
                  <a:lnTo>
                    <a:pt x="178" y="785"/>
                  </a:lnTo>
                  <a:lnTo>
                    <a:pt x="179" y="785"/>
                  </a:lnTo>
                  <a:lnTo>
                    <a:pt x="181" y="785"/>
                  </a:lnTo>
                  <a:lnTo>
                    <a:pt x="185" y="787"/>
                  </a:lnTo>
                  <a:lnTo>
                    <a:pt x="190" y="792"/>
                  </a:lnTo>
                  <a:lnTo>
                    <a:pt x="190" y="792"/>
                  </a:lnTo>
                  <a:lnTo>
                    <a:pt x="192" y="794"/>
                  </a:lnTo>
                  <a:lnTo>
                    <a:pt x="193" y="796"/>
                  </a:lnTo>
                  <a:lnTo>
                    <a:pt x="193" y="799"/>
                  </a:lnTo>
                  <a:lnTo>
                    <a:pt x="191" y="799"/>
                  </a:lnTo>
                  <a:lnTo>
                    <a:pt x="191" y="799"/>
                  </a:lnTo>
                  <a:lnTo>
                    <a:pt x="190" y="799"/>
                  </a:lnTo>
                  <a:lnTo>
                    <a:pt x="188" y="800"/>
                  </a:lnTo>
                  <a:lnTo>
                    <a:pt x="187" y="802"/>
                  </a:lnTo>
                  <a:lnTo>
                    <a:pt x="188" y="806"/>
                  </a:lnTo>
                  <a:lnTo>
                    <a:pt x="191" y="808"/>
                  </a:lnTo>
                  <a:lnTo>
                    <a:pt x="191" y="808"/>
                  </a:lnTo>
                  <a:lnTo>
                    <a:pt x="192" y="809"/>
                  </a:lnTo>
                  <a:lnTo>
                    <a:pt x="193" y="810"/>
                  </a:lnTo>
                  <a:lnTo>
                    <a:pt x="193" y="815"/>
                  </a:lnTo>
                  <a:lnTo>
                    <a:pt x="193" y="815"/>
                  </a:lnTo>
                  <a:lnTo>
                    <a:pt x="195" y="818"/>
                  </a:lnTo>
                  <a:lnTo>
                    <a:pt x="200" y="819"/>
                  </a:lnTo>
                  <a:lnTo>
                    <a:pt x="205" y="820"/>
                  </a:lnTo>
                  <a:lnTo>
                    <a:pt x="209" y="820"/>
                  </a:lnTo>
                  <a:lnTo>
                    <a:pt x="209" y="820"/>
                  </a:lnTo>
                  <a:lnTo>
                    <a:pt x="211" y="820"/>
                  </a:lnTo>
                  <a:lnTo>
                    <a:pt x="215" y="822"/>
                  </a:lnTo>
                  <a:lnTo>
                    <a:pt x="219" y="827"/>
                  </a:lnTo>
                  <a:lnTo>
                    <a:pt x="219" y="827"/>
                  </a:lnTo>
                  <a:lnTo>
                    <a:pt x="221" y="829"/>
                  </a:lnTo>
                  <a:lnTo>
                    <a:pt x="224" y="830"/>
                  </a:lnTo>
                  <a:lnTo>
                    <a:pt x="228" y="832"/>
                  </a:lnTo>
                  <a:lnTo>
                    <a:pt x="232" y="830"/>
                  </a:lnTo>
                  <a:lnTo>
                    <a:pt x="232" y="830"/>
                  </a:lnTo>
                  <a:lnTo>
                    <a:pt x="233" y="830"/>
                  </a:lnTo>
                  <a:lnTo>
                    <a:pt x="234" y="833"/>
                  </a:lnTo>
                  <a:lnTo>
                    <a:pt x="237" y="839"/>
                  </a:lnTo>
                  <a:lnTo>
                    <a:pt x="237" y="839"/>
                  </a:lnTo>
                  <a:lnTo>
                    <a:pt x="238" y="842"/>
                  </a:lnTo>
                  <a:lnTo>
                    <a:pt x="240" y="842"/>
                  </a:lnTo>
                  <a:lnTo>
                    <a:pt x="247" y="841"/>
                  </a:lnTo>
                  <a:lnTo>
                    <a:pt x="247" y="841"/>
                  </a:lnTo>
                  <a:lnTo>
                    <a:pt x="249" y="842"/>
                  </a:lnTo>
                  <a:lnTo>
                    <a:pt x="252" y="843"/>
                  </a:lnTo>
                  <a:lnTo>
                    <a:pt x="254" y="844"/>
                  </a:lnTo>
                  <a:lnTo>
                    <a:pt x="256" y="844"/>
                  </a:lnTo>
                  <a:lnTo>
                    <a:pt x="256" y="844"/>
                  </a:lnTo>
                  <a:lnTo>
                    <a:pt x="258" y="844"/>
                  </a:lnTo>
                  <a:lnTo>
                    <a:pt x="259" y="846"/>
                  </a:lnTo>
                  <a:lnTo>
                    <a:pt x="262" y="848"/>
                  </a:lnTo>
                  <a:lnTo>
                    <a:pt x="267" y="858"/>
                  </a:lnTo>
                  <a:lnTo>
                    <a:pt x="661" y="856"/>
                  </a:lnTo>
                  <a:lnTo>
                    <a:pt x="661" y="856"/>
                  </a:lnTo>
                  <a:lnTo>
                    <a:pt x="662" y="852"/>
                  </a:lnTo>
                  <a:lnTo>
                    <a:pt x="663" y="849"/>
                  </a:lnTo>
                  <a:lnTo>
                    <a:pt x="664" y="849"/>
                  </a:lnTo>
                  <a:lnTo>
                    <a:pt x="666" y="849"/>
                  </a:lnTo>
                  <a:lnTo>
                    <a:pt x="666" y="849"/>
                  </a:lnTo>
                  <a:lnTo>
                    <a:pt x="668" y="852"/>
                  </a:lnTo>
                  <a:lnTo>
                    <a:pt x="668" y="856"/>
                  </a:lnTo>
                  <a:lnTo>
                    <a:pt x="670" y="858"/>
                  </a:lnTo>
                  <a:lnTo>
                    <a:pt x="672" y="861"/>
                  </a:lnTo>
                  <a:lnTo>
                    <a:pt x="672" y="861"/>
                  </a:lnTo>
                  <a:lnTo>
                    <a:pt x="680" y="865"/>
                  </a:lnTo>
                  <a:lnTo>
                    <a:pt x="682" y="865"/>
                  </a:lnTo>
                  <a:lnTo>
                    <a:pt x="685" y="865"/>
                  </a:lnTo>
                  <a:lnTo>
                    <a:pt x="685" y="865"/>
                  </a:lnTo>
                  <a:lnTo>
                    <a:pt x="690" y="862"/>
                  </a:lnTo>
                  <a:lnTo>
                    <a:pt x="694" y="862"/>
                  </a:lnTo>
                  <a:lnTo>
                    <a:pt x="697" y="866"/>
                  </a:lnTo>
                  <a:lnTo>
                    <a:pt x="697" y="866"/>
                  </a:lnTo>
                  <a:lnTo>
                    <a:pt x="701" y="869"/>
                  </a:lnTo>
                  <a:lnTo>
                    <a:pt x="704" y="869"/>
                  </a:lnTo>
                  <a:lnTo>
                    <a:pt x="706" y="869"/>
                  </a:lnTo>
                  <a:lnTo>
                    <a:pt x="709" y="870"/>
                  </a:lnTo>
                  <a:lnTo>
                    <a:pt x="709" y="870"/>
                  </a:lnTo>
                  <a:lnTo>
                    <a:pt x="711" y="872"/>
                  </a:lnTo>
                  <a:lnTo>
                    <a:pt x="715" y="875"/>
                  </a:lnTo>
                  <a:lnTo>
                    <a:pt x="718" y="875"/>
                  </a:lnTo>
                  <a:lnTo>
                    <a:pt x="722" y="872"/>
                  </a:lnTo>
                  <a:lnTo>
                    <a:pt x="722" y="872"/>
                  </a:lnTo>
                  <a:lnTo>
                    <a:pt x="723" y="871"/>
                  </a:lnTo>
                  <a:lnTo>
                    <a:pt x="725" y="871"/>
                  </a:lnTo>
                  <a:lnTo>
                    <a:pt x="731" y="871"/>
                  </a:lnTo>
                  <a:lnTo>
                    <a:pt x="742" y="875"/>
                  </a:lnTo>
                  <a:lnTo>
                    <a:pt x="742" y="875"/>
                  </a:lnTo>
                  <a:lnTo>
                    <a:pt x="747" y="870"/>
                  </a:lnTo>
                  <a:lnTo>
                    <a:pt x="752" y="865"/>
                  </a:lnTo>
                  <a:lnTo>
                    <a:pt x="756" y="860"/>
                  </a:lnTo>
                  <a:lnTo>
                    <a:pt x="758" y="858"/>
                  </a:lnTo>
                  <a:lnTo>
                    <a:pt x="761" y="857"/>
                  </a:lnTo>
                  <a:lnTo>
                    <a:pt x="761" y="857"/>
                  </a:lnTo>
                  <a:lnTo>
                    <a:pt x="769" y="858"/>
                  </a:lnTo>
                  <a:lnTo>
                    <a:pt x="779" y="860"/>
                  </a:lnTo>
                  <a:lnTo>
                    <a:pt x="783" y="862"/>
                  </a:lnTo>
                  <a:lnTo>
                    <a:pt x="786" y="863"/>
                  </a:lnTo>
                  <a:lnTo>
                    <a:pt x="790" y="867"/>
                  </a:lnTo>
                  <a:lnTo>
                    <a:pt x="791" y="870"/>
                  </a:lnTo>
                  <a:lnTo>
                    <a:pt x="791" y="870"/>
                  </a:lnTo>
                  <a:lnTo>
                    <a:pt x="793" y="874"/>
                  </a:lnTo>
                  <a:lnTo>
                    <a:pt x="794" y="875"/>
                  </a:lnTo>
                  <a:lnTo>
                    <a:pt x="799" y="876"/>
                  </a:lnTo>
                  <a:lnTo>
                    <a:pt x="804" y="876"/>
                  </a:lnTo>
                  <a:lnTo>
                    <a:pt x="805" y="879"/>
                  </a:lnTo>
                  <a:lnTo>
                    <a:pt x="807" y="881"/>
                  </a:lnTo>
                  <a:lnTo>
                    <a:pt x="807" y="881"/>
                  </a:lnTo>
                  <a:lnTo>
                    <a:pt x="808" y="888"/>
                  </a:lnTo>
                  <a:lnTo>
                    <a:pt x="812" y="893"/>
                  </a:lnTo>
                  <a:lnTo>
                    <a:pt x="814" y="898"/>
                  </a:lnTo>
                  <a:lnTo>
                    <a:pt x="814" y="902"/>
                  </a:lnTo>
                  <a:lnTo>
                    <a:pt x="814" y="902"/>
                  </a:lnTo>
                  <a:lnTo>
                    <a:pt x="823" y="907"/>
                  </a:lnTo>
                  <a:lnTo>
                    <a:pt x="823" y="907"/>
                  </a:lnTo>
                  <a:lnTo>
                    <a:pt x="827" y="907"/>
                  </a:lnTo>
                  <a:lnTo>
                    <a:pt x="832" y="907"/>
                  </a:lnTo>
                  <a:lnTo>
                    <a:pt x="845" y="909"/>
                  </a:lnTo>
                  <a:lnTo>
                    <a:pt x="845" y="909"/>
                  </a:lnTo>
                  <a:lnTo>
                    <a:pt x="849" y="910"/>
                  </a:lnTo>
                  <a:lnTo>
                    <a:pt x="851" y="910"/>
                  </a:lnTo>
                  <a:lnTo>
                    <a:pt x="860" y="910"/>
                  </a:lnTo>
                  <a:lnTo>
                    <a:pt x="863" y="910"/>
                  </a:lnTo>
                  <a:lnTo>
                    <a:pt x="866" y="912"/>
                  </a:lnTo>
                  <a:lnTo>
                    <a:pt x="869" y="913"/>
                  </a:lnTo>
                  <a:lnTo>
                    <a:pt x="871" y="917"/>
                  </a:lnTo>
                  <a:lnTo>
                    <a:pt x="871" y="917"/>
                  </a:lnTo>
                  <a:lnTo>
                    <a:pt x="875" y="924"/>
                  </a:lnTo>
                  <a:lnTo>
                    <a:pt x="879" y="931"/>
                  </a:lnTo>
                  <a:lnTo>
                    <a:pt x="880" y="933"/>
                  </a:lnTo>
                  <a:lnTo>
                    <a:pt x="880" y="935"/>
                  </a:lnTo>
                  <a:lnTo>
                    <a:pt x="879" y="936"/>
                  </a:lnTo>
                  <a:lnTo>
                    <a:pt x="877" y="936"/>
                  </a:lnTo>
                  <a:lnTo>
                    <a:pt x="877" y="936"/>
                  </a:lnTo>
                  <a:lnTo>
                    <a:pt x="873" y="936"/>
                  </a:lnTo>
                  <a:lnTo>
                    <a:pt x="870" y="935"/>
                  </a:lnTo>
                  <a:lnTo>
                    <a:pt x="864" y="932"/>
                  </a:lnTo>
                  <a:lnTo>
                    <a:pt x="859" y="929"/>
                  </a:lnTo>
                  <a:lnTo>
                    <a:pt x="857" y="931"/>
                  </a:lnTo>
                  <a:lnTo>
                    <a:pt x="857" y="932"/>
                  </a:lnTo>
                  <a:lnTo>
                    <a:pt x="857" y="932"/>
                  </a:lnTo>
                  <a:lnTo>
                    <a:pt x="857" y="936"/>
                  </a:lnTo>
                  <a:lnTo>
                    <a:pt x="856" y="937"/>
                  </a:lnTo>
                  <a:lnTo>
                    <a:pt x="854" y="940"/>
                  </a:lnTo>
                  <a:lnTo>
                    <a:pt x="854" y="945"/>
                  </a:lnTo>
                  <a:lnTo>
                    <a:pt x="854" y="945"/>
                  </a:lnTo>
                  <a:lnTo>
                    <a:pt x="852" y="952"/>
                  </a:lnTo>
                  <a:lnTo>
                    <a:pt x="850" y="960"/>
                  </a:lnTo>
                  <a:lnTo>
                    <a:pt x="846" y="965"/>
                  </a:lnTo>
                  <a:lnTo>
                    <a:pt x="845" y="966"/>
                  </a:lnTo>
                  <a:lnTo>
                    <a:pt x="844" y="966"/>
                  </a:lnTo>
                  <a:lnTo>
                    <a:pt x="844" y="966"/>
                  </a:lnTo>
                  <a:lnTo>
                    <a:pt x="842" y="966"/>
                  </a:lnTo>
                  <a:lnTo>
                    <a:pt x="842" y="966"/>
                  </a:lnTo>
                  <a:lnTo>
                    <a:pt x="842" y="973"/>
                  </a:lnTo>
                  <a:lnTo>
                    <a:pt x="844" y="975"/>
                  </a:lnTo>
                  <a:lnTo>
                    <a:pt x="845" y="978"/>
                  </a:lnTo>
                  <a:lnTo>
                    <a:pt x="845" y="978"/>
                  </a:lnTo>
                  <a:lnTo>
                    <a:pt x="854" y="971"/>
                  </a:lnTo>
                  <a:lnTo>
                    <a:pt x="859" y="970"/>
                  </a:lnTo>
                  <a:lnTo>
                    <a:pt x="863" y="969"/>
                  </a:lnTo>
                  <a:lnTo>
                    <a:pt x="863" y="969"/>
                  </a:lnTo>
                  <a:lnTo>
                    <a:pt x="869" y="970"/>
                  </a:lnTo>
                  <a:lnTo>
                    <a:pt x="873" y="971"/>
                  </a:lnTo>
                  <a:lnTo>
                    <a:pt x="877" y="973"/>
                  </a:lnTo>
                  <a:lnTo>
                    <a:pt x="882" y="970"/>
                  </a:lnTo>
                  <a:lnTo>
                    <a:pt x="882" y="970"/>
                  </a:lnTo>
                  <a:lnTo>
                    <a:pt x="888" y="966"/>
                  </a:lnTo>
                  <a:lnTo>
                    <a:pt x="889" y="966"/>
                  </a:lnTo>
                  <a:lnTo>
                    <a:pt x="890" y="968"/>
                  </a:lnTo>
                  <a:lnTo>
                    <a:pt x="890" y="968"/>
                  </a:lnTo>
                  <a:lnTo>
                    <a:pt x="890" y="969"/>
                  </a:lnTo>
                  <a:lnTo>
                    <a:pt x="890" y="969"/>
                  </a:lnTo>
                  <a:lnTo>
                    <a:pt x="893" y="968"/>
                  </a:lnTo>
                  <a:lnTo>
                    <a:pt x="894" y="965"/>
                  </a:lnTo>
                  <a:lnTo>
                    <a:pt x="894" y="965"/>
                  </a:lnTo>
                  <a:lnTo>
                    <a:pt x="893" y="960"/>
                  </a:lnTo>
                  <a:lnTo>
                    <a:pt x="893" y="960"/>
                  </a:lnTo>
                  <a:lnTo>
                    <a:pt x="887" y="960"/>
                  </a:lnTo>
                  <a:lnTo>
                    <a:pt x="884" y="959"/>
                  </a:lnTo>
                  <a:lnTo>
                    <a:pt x="883" y="956"/>
                  </a:lnTo>
                  <a:lnTo>
                    <a:pt x="883" y="956"/>
                  </a:lnTo>
                  <a:lnTo>
                    <a:pt x="883" y="955"/>
                  </a:lnTo>
                  <a:lnTo>
                    <a:pt x="885" y="952"/>
                  </a:lnTo>
                  <a:lnTo>
                    <a:pt x="893" y="949"/>
                  </a:lnTo>
                  <a:lnTo>
                    <a:pt x="903" y="946"/>
                  </a:lnTo>
                  <a:lnTo>
                    <a:pt x="912" y="945"/>
                  </a:lnTo>
                  <a:lnTo>
                    <a:pt x="912" y="945"/>
                  </a:lnTo>
                  <a:lnTo>
                    <a:pt x="920" y="945"/>
                  </a:lnTo>
                  <a:lnTo>
                    <a:pt x="925" y="943"/>
                  </a:lnTo>
                  <a:lnTo>
                    <a:pt x="929" y="942"/>
                  </a:lnTo>
                  <a:lnTo>
                    <a:pt x="931" y="942"/>
                  </a:lnTo>
                  <a:lnTo>
                    <a:pt x="932" y="943"/>
                  </a:lnTo>
                  <a:lnTo>
                    <a:pt x="932" y="943"/>
                  </a:lnTo>
                  <a:lnTo>
                    <a:pt x="943" y="935"/>
                  </a:lnTo>
                  <a:lnTo>
                    <a:pt x="948" y="931"/>
                  </a:lnTo>
                  <a:lnTo>
                    <a:pt x="951" y="929"/>
                  </a:lnTo>
                  <a:lnTo>
                    <a:pt x="951" y="929"/>
                  </a:lnTo>
                  <a:lnTo>
                    <a:pt x="1001" y="929"/>
                  </a:lnTo>
                  <a:lnTo>
                    <a:pt x="1001" y="929"/>
                  </a:lnTo>
                  <a:lnTo>
                    <a:pt x="1009" y="923"/>
                  </a:lnTo>
                  <a:lnTo>
                    <a:pt x="1015" y="917"/>
                  </a:lnTo>
                  <a:lnTo>
                    <a:pt x="1017" y="914"/>
                  </a:lnTo>
                  <a:lnTo>
                    <a:pt x="1019" y="910"/>
                  </a:lnTo>
                  <a:lnTo>
                    <a:pt x="1019" y="910"/>
                  </a:lnTo>
                  <a:lnTo>
                    <a:pt x="1021" y="902"/>
                  </a:lnTo>
                  <a:lnTo>
                    <a:pt x="1026" y="893"/>
                  </a:lnTo>
                  <a:lnTo>
                    <a:pt x="1031" y="886"/>
                  </a:lnTo>
                  <a:lnTo>
                    <a:pt x="1034" y="884"/>
                  </a:lnTo>
                  <a:lnTo>
                    <a:pt x="1036" y="885"/>
                  </a:lnTo>
                  <a:lnTo>
                    <a:pt x="1036" y="885"/>
                  </a:lnTo>
                  <a:lnTo>
                    <a:pt x="1039" y="886"/>
                  </a:lnTo>
                  <a:lnTo>
                    <a:pt x="1042" y="888"/>
                  </a:lnTo>
                  <a:lnTo>
                    <a:pt x="1048" y="888"/>
                  </a:lnTo>
                  <a:lnTo>
                    <a:pt x="1053" y="889"/>
                  </a:lnTo>
                  <a:lnTo>
                    <a:pt x="1054" y="889"/>
                  </a:lnTo>
                  <a:lnTo>
                    <a:pt x="1056" y="890"/>
                  </a:lnTo>
                  <a:lnTo>
                    <a:pt x="1056" y="890"/>
                  </a:lnTo>
                  <a:lnTo>
                    <a:pt x="1056" y="895"/>
                  </a:lnTo>
                  <a:lnTo>
                    <a:pt x="1056" y="904"/>
                  </a:lnTo>
                  <a:lnTo>
                    <a:pt x="1057" y="909"/>
                  </a:lnTo>
                  <a:lnTo>
                    <a:pt x="1059" y="916"/>
                  </a:lnTo>
                  <a:lnTo>
                    <a:pt x="1062" y="923"/>
                  </a:lnTo>
                  <a:lnTo>
                    <a:pt x="1067" y="931"/>
                  </a:lnTo>
                  <a:lnTo>
                    <a:pt x="1067" y="931"/>
                  </a:lnTo>
                  <a:lnTo>
                    <a:pt x="1076" y="926"/>
                  </a:lnTo>
                  <a:lnTo>
                    <a:pt x="1080" y="924"/>
                  </a:lnTo>
                  <a:lnTo>
                    <a:pt x="1082" y="924"/>
                  </a:lnTo>
                  <a:lnTo>
                    <a:pt x="1082" y="924"/>
                  </a:lnTo>
                  <a:lnTo>
                    <a:pt x="1087" y="923"/>
                  </a:lnTo>
                  <a:lnTo>
                    <a:pt x="1092" y="919"/>
                  </a:lnTo>
                  <a:lnTo>
                    <a:pt x="1096" y="916"/>
                  </a:lnTo>
                  <a:lnTo>
                    <a:pt x="1100" y="912"/>
                  </a:lnTo>
                  <a:lnTo>
                    <a:pt x="1100" y="912"/>
                  </a:lnTo>
                  <a:lnTo>
                    <a:pt x="1100" y="910"/>
                  </a:lnTo>
                  <a:lnTo>
                    <a:pt x="1101" y="910"/>
                  </a:lnTo>
                  <a:lnTo>
                    <a:pt x="1103" y="913"/>
                  </a:lnTo>
                  <a:lnTo>
                    <a:pt x="1103" y="916"/>
                  </a:lnTo>
                  <a:lnTo>
                    <a:pt x="1101" y="917"/>
                  </a:lnTo>
                  <a:lnTo>
                    <a:pt x="1100" y="918"/>
                  </a:lnTo>
                  <a:lnTo>
                    <a:pt x="1100" y="918"/>
                  </a:lnTo>
                  <a:lnTo>
                    <a:pt x="1099" y="918"/>
                  </a:lnTo>
                  <a:lnTo>
                    <a:pt x="1099" y="919"/>
                  </a:lnTo>
                  <a:lnTo>
                    <a:pt x="1101" y="921"/>
                  </a:lnTo>
                  <a:lnTo>
                    <a:pt x="1106" y="923"/>
                  </a:lnTo>
                  <a:lnTo>
                    <a:pt x="1114" y="923"/>
                  </a:lnTo>
                  <a:lnTo>
                    <a:pt x="1114" y="923"/>
                  </a:lnTo>
                  <a:lnTo>
                    <a:pt x="1116" y="923"/>
                  </a:lnTo>
                  <a:lnTo>
                    <a:pt x="1114" y="924"/>
                  </a:lnTo>
                  <a:lnTo>
                    <a:pt x="1109" y="926"/>
                  </a:lnTo>
                  <a:lnTo>
                    <a:pt x="1103" y="926"/>
                  </a:lnTo>
                  <a:lnTo>
                    <a:pt x="1103" y="926"/>
                  </a:lnTo>
                  <a:lnTo>
                    <a:pt x="1099" y="926"/>
                  </a:lnTo>
                  <a:lnTo>
                    <a:pt x="1094" y="927"/>
                  </a:lnTo>
                  <a:lnTo>
                    <a:pt x="1090" y="931"/>
                  </a:lnTo>
                  <a:lnTo>
                    <a:pt x="1085" y="936"/>
                  </a:lnTo>
                  <a:lnTo>
                    <a:pt x="1085" y="936"/>
                  </a:lnTo>
                  <a:lnTo>
                    <a:pt x="1080" y="941"/>
                  </a:lnTo>
                  <a:lnTo>
                    <a:pt x="1078" y="945"/>
                  </a:lnTo>
                  <a:lnTo>
                    <a:pt x="1080" y="949"/>
                  </a:lnTo>
                  <a:lnTo>
                    <a:pt x="1082" y="951"/>
                  </a:lnTo>
                  <a:lnTo>
                    <a:pt x="1082" y="951"/>
                  </a:lnTo>
                  <a:lnTo>
                    <a:pt x="1086" y="954"/>
                  </a:lnTo>
                  <a:lnTo>
                    <a:pt x="1091" y="954"/>
                  </a:lnTo>
                  <a:lnTo>
                    <a:pt x="1096" y="951"/>
                  </a:lnTo>
                  <a:lnTo>
                    <a:pt x="1101" y="947"/>
                  </a:lnTo>
                  <a:lnTo>
                    <a:pt x="1101" y="947"/>
                  </a:lnTo>
                  <a:lnTo>
                    <a:pt x="1105" y="943"/>
                  </a:lnTo>
                  <a:lnTo>
                    <a:pt x="1108" y="940"/>
                  </a:lnTo>
                  <a:lnTo>
                    <a:pt x="1111" y="937"/>
                  </a:lnTo>
                  <a:lnTo>
                    <a:pt x="1115" y="936"/>
                  </a:lnTo>
                  <a:lnTo>
                    <a:pt x="1115" y="936"/>
                  </a:lnTo>
                  <a:lnTo>
                    <a:pt x="1122" y="935"/>
                  </a:lnTo>
                  <a:lnTo>
                    <a:pt x="1130" y="933"/>
                  </a:lnTo>
                  <a:lnTo>
                    <a:pt x="1148" y="927"/>
                  </a:lnTo>
                  <a:lnTo>
                    <a:pt x="1148" y="927"/>
                  </a:lnTo>
                  <a:lnTo>
                    <a:pt x="1152" y="926"/>
                  </a:lnTo>
                  <a:lnTo>
                    <a:pt x="1152" y="924"/>
                  </a:lnTo>
                  <a:lnTo>
                    <a:pt x="1152" y="922"/>
                  </a:lnTo>
                  <a:lnTo>
                    <a:pt x="1151" y="919"/>
                  </a:lnTo>
                  <a:lnTo>
                    <a:pt x="1151" y="919"/>
                  </a:lnTo>
                  <a:lnTo>
                    <a:pt x="1151" y="919"/>
                  </a:lnTo>
                  <a:lnTo>
                    <a:pt x="1153" y="918"/>
                  </a:lnTo>
                  <a:lnTo>
                    <a:pt x="1158" y="917"/>
                  </a:lnTo>
                  <a:lnTo>
                    <a:pt x="1165" y="916"/>
                  </a:lnTo>
                  <a:lnTo>
                    <a:pt x="1170" y="913"/>
                  </a:lnTo>
                  <a:lnTo>
                    <a:pt x="1170" y="913"/>
                  </a:lnTo>
                  <a:lnTo>
                    <a:pt x="1172" y="910"/>
                  </a:lnTo>
                  <a:lnTo>
                    <a:pt x="1171" y="908"/>
                  </a:lnTo>
                  <a:lnTo>
                    <a:pt x="1167" y="908"/>
                  </a:lnTo>
                  <a:lnTo>
                    <a:pt x="1165" y="907"/>
                  </a:lnTo>
                  <a:lnTo>
                    <a:pt x="1165" y="907"/>
                  </a:lnTo>
                  <a:close/>
                  <a:moveTo>
                    <a:pt x="338" y="495"/>
                  </a:moveTo>
                  <a:lnTo>
                    <a:pt x="338" y="495"/>
                  </a:lnTo>
                  <a:lnTo>
                    <a:pt x="333" y="501"/>
                  </a:lnTo>
                  <a:lnTo>
                    <a:pt x="328" y="505"/>
                  </a:lnTo>
                  <a:lnTo>
                    <a:pt x="324" y="506"/>
                  </a:lnTo>
                  <a:lnTo>
                    <a:pt x="319" y="506"/>
                  </a:lnTo>
                  <a:lnTo>
                    <a:pt x="319" y="506"/>
                  </a:lnTo>
                  <a:lnTo>
                    <a:pt x="313" y="505"/>
                  </a:lnTo>
                  <a:lnTo>
                    <a:pt x="309" y="506"/>
                  </a:lnTo>
                  <a:lnTo>
                    <a:pt x="308" y="509"/>
                  </a:lnTo>
                  <a:lnTo>
                    <a:pt x="309" y="512"/>
                  </a:lnTo>
                  <a:lnTo>
                    <a:pt x="309" y="512"/>
                  </a:lnTo>
                  <a:lnTo>
                    <a:pt x="312" y="514"/>
                  </a:lnTo>
                  <a:lnTo>
                    <a:pt x="312" y="515"/>
                  </a:lnTo>
                  <a:lnTo>
                    <a:pt x="310" y="518"/>
                  </a:lnTo>
                  <a:lnTo>
                    <a:pt x="305" y="519"/>
                  </a:lnTo>
                  <a:lnTo>
                    <a:pt x="305" y="519"/>
                  </a:lnTo>
                  <a:lnTo>
                    <a:pt x="299" y="522"/>
                  </a:lnTo>
                  <a:lnTo>
                    <a:pt x="294" y="524"/>
                  </a:lnTo>
                  <a:lnTo>
                    <a:pt x="290" y="527"/>
                  </a:lnTo>
                  <a:lnTo>
                    <a:pt x="286" y="527"/>
                  </a:lnTo>
                  <a:lnTo>
                    <a:pt x="286" y="527"/>
                  </a:lnTo>
                  <a:lnTo>
                    <a:pt x="286" y="527"/>
                  </a:lnTo>
                  <a:lnTo>
                    <a:pt x="287" y="524"/>
                  </a:lnTo>
                  <a:lnTo>
                    <a:pt x="292" y="519"/>
                  </a:lnTo>
                  <a:lnTo>
                    <a:pt x="296" y="514"/>
                  </a:lnTo>
                  <a:lnTo>
                    <a:pt x="298" y="512"/>
                  </a:lnTo>
                  <a:lnTo>
                    <a:pt x="296" y="510"/>
                  </a:lnTo>
                  <a:lnTo>
                    <a:pt x="296" y="510"/>
                  </a:lnTo>
                  <a:lnTo>
                    <a:pt x="295" y="509"/>
                  </a:lnTo>
                  <a:lnTo>
                    <a:pt x="292" y="509"/>
                  </a:lnTo>
                  <a:lnTo>
                    <a:pt x="286" y="512"/>
                  </a:lnTo>
                  <a:lnTo>
                    <a:pt x="282" y="517"/>
                  </a:lnTo>
                  <a:lnTo>
                    <a:pt x="280" y="520"/>
                  </a:lnTo>
                  <a:lnTo>
                    <a:pt x="280" y="520"/>
                  </a:lnTo>
                  <a:lnTo>
                    <a:pt x="279" y="523"/>
                  </a:lnTo>
                  <a:lnTo>
                    <a:pt x="275" y="524"/>
                  </a:lnTo>
                  <a:lnTo>
                    <a:pt x="267" y="524"/>
                  </a:lnTo>
                  <a:lnTo>
                    <a:pt x="267" y="524"/>
                  </a:lnTo>
                  <a:lnTo>
                    <a:pt x="263" y="523"/>
                  </a:lnTo>
                  <a:lnTo>
                    <a:pt x="261" y="522"/>
                  </a:lnTo>
                  <a:lnTo>
                    <a:pt x="259" y="520"/>
                  </a:lnTo>
                  <a:lnTo>
                    <a:pt x="261" y="519"/>
                  </a:lnTo>
                  <a:lnTo>
                    <a:pt x="261" y="519"/>
                  </a:lnTo>
                  <a:lnTo>
                    <a:pt x="263" y="518"/>
                  </a:lnTo>
                  <a:lnTo>
                    <a:pt x="265" y="515"/>
                  </a:lnTo>
                  <a:lnTo>
                    <a:pt x="266" y="513"/>
                  </a:lnTo>
                  <a:lnTo>
                    <a:pt x="268" y="510"/>
                  </a:lnTo>
                  <a:lnTo>
                    <a:pt x="268" y="510"/>
                  </a:lnTo>
                  <a:lnTo>
                    <a:pt x="271" y="510"/>
                  </a:lnTo>
                  <a:lnTo>
                    <a:pt x="271" y="509"/>
                  </a:lnTo>
                  <a:lnTo>
                    <a:pt x="271" y="506"/>
                  </a:lnTo>
                  <a:lnTo>
                    <a:pt x="270" y="504"/>
                  </a:lnTo>
                  <a:lnTo>
                    <a:pt x="270" y="501"/>
                  </a:lnTo>
                  <a:lnTo>
                    <a:pt x="270" y="501"/>
                  </a:lnTo>
                  <a:lnTo>
                    <a:pt x="271" y="501"/>
                  </a:lnTo>
                  <a:lnTo>
                    <a:pt x="273" y="501"/>
                  </a:lnTo>
                  <a:lnTo>
                    <a:pt x="279" y="501"/>
                  </a:lnTo>
                  <a:lnTo>
                    <a:pt x="284" y="501"/>
                  </a:lnTo>
                  <a:lnTo>
                    <a:pt x="285" y="500"/>
                  </a:lnTo>
                  <a:lnTo>
                    <a:pt x="285" y="499"/>
                  </a:lnTo>
                  <a:lnTo>
                    <a:pt x="285" y="499"/>
                  </a:lnTo>
                  <a:lnTo>
                    <a:pt x="285" y="498"/>
                  </a:lnTo>
                  <a:lnTo>
                    <a:pt x="284" y="496"/>
                  </a:lnTo>
                  <a:lnTo>
                    <a:pt x="279" y="492"/>
                  </a:lnTo>
                  <a:lnTo>
                    <a:pt x="272" y="492"/>
                  </a:lnTo>
                  <a:lnTo>
                    <a:pt x="267" y="492"/>
                  </a:lnTo>
                  <a:lnTo>
                    <a:pt x="267" y="492"/>
                  </a:lnTo>
                  <a:lnTo>
                    <a:pt x="263" y="496"/>
                  </a:lnTo>
                  <a:lnTo>
                    <a:pt x="257" y="499"/>
                  </a:lnTo>
                  <a:lnTo>
                    <a:pt x="248" y="500"/>
                  </a:lnTo>
                  <a:lnTo>
                    <a:pt x="244" y="499"/>
                  </a:lnTo>
                  <a:lnTo>
                    <a:pt x="239" y="498"/>
                  </a:lnTo>
                  <a:lnTo>
                    <a:pt x="239" y="498"/>
                  </a:lnTo>
                  <a:lnTo>
                    <a:pt x="239" y="498"/>
                  </a:lnTo>
                  <a:lnTo>
                    <a:pt x="240" y="496"/>
                  </a:lnTo>
                  <a:lnTo>
                    <a:pt x="243" y="496"/>
                  </a:lnTo>
                  <a:lnTo>
                    <a:pt x="254" y="494"/>
                  </a:lnTo>
                  <a:lnTo>
                    <a:pt x="268" y="490"/>
                  </a:lnTo>
                  <a:lnTo>
                    <a:pt x="273" y="489"/>
                  </a:lnTo>
                  <a:lnTo>
                    <a:pt x="277" y="486"/>
                  </a:lnTo>
                  <a:lnTo>
                    <a:pt x="277" y="486"/>
                  </a:lnTo>
                  <a:lnTo>
                    <a:pt x="281" y="485"/>
                  </a:lnTo>
                  <a:lnTo>
                    <a:pt x="285" y="482"/>
                  </a:lnTo>
                  <a:lnTo>
                    <a:pt x="296" y="478"/>
                  </a:lnTo>
                  <a:lnTo>
                    <a:pt x="308" y="477"/>
                  </a:lnTo>
                  <a:lnTo>
                    <a:pt x="312" y="478"/>
                  </a:lnTo>
                  <a:lnTo>
                    <a:pt x="313" y="480"/>
                  </a:lnTo>
                  <a:lnTo>
                    <a:pt x="313" y="480"/>
                  </a:lnTo>
                  <a:lnTo>
                    <a:pt x="313" y="481"/>
                  </a:lnTo>
                  <a:lnTo>
                    <a:pt x="312" y="484"/>
                  </a:lnTo>
                  <a:lnTo>
                    <a:pt x="308" y="486"/>
                  </a:lnTo>
                  <a:lnTo>
                    <a:pt x="304" y="489"/>
                  </a:lnTo>
                  <a:lnTo>
                    <a:pt x="304" y="491"/>
                  </a:lnTo>
                  <a:lnTo>
                    <a:pt x="306" y="492"/>
                  </a:lnTo>
                  <a:lnTo>
                    <a:pt x="306" y="492"/>
                  </a:lnTo>
                  <a:lnTo>
                    <a:pt x="313" y="495"/>
                  </a:lnTo>
                  <a:lnTo>
                    <a:pt x="320" y="494"/>
                  </a:lnTo>
                  <a:lnTo>
                    <a:pt x="327" y="492"/>
                  </a:lnTo>
                  <a:lnTo>
                    <a:pt x="331" y="489"/>
                  </a:lnTo>
                  <a:lnTo>
                    <a:pt x="331" y="489"/>
                  </a:lnTo>
                  <a:lnTo>
                    <a:pt x="332" y="487"/>
                  </a:lnTo>
                  <a:lnTo>
                    <a:pt x="334" y="486"/>
                  </a:lnTo>
                  <a:lnTo>
                    <a:pt x="338" y="486"/>
                  </a:lnTo>
                  <a:lnTo>
                    <a:pt x="341" y="487"/>
                  </a:lnTo>
                  <a:lnTo>
                    <a:pt x="341" y="490"/>
                  </a:lnTo>
                  <a:lnTo>
                    <a:pt x="341" y="492"/>
                  </a:lnTo>
                  <a:lnTo>
                    <a:pt x="338" y="495"/>
                  </a:lnTo>
                  <a:lnTo>
                    <a:pt x="338" y="495"/>
                  </a:lnTo>
                  <a:close/>
                  <a:moveTo>
                    <a:pt x="418" y="598"/>
                  </a:moveTo>
                  <a:lnTo>
                    <a:pt x="418" y="598"/>
                  </a:lnTo>
                  <a:lnTo>
                    <a:pt x="413" y="602"/>
                  </a:lnTo>
                  <a:lnTo>
                    <a:pt x="409" y="604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398" y="607"/>
                  </a:lnTo>
                  <a:lnTo>
                    <a:pt x="397" y="608"/>
                  </a:lnTo>
                  <a:lnTo>
                    <a:pt x="395" y="611"/>
                  </a:lnTo>
                  <a:lnTo>
                    <a:pt x="394" y="614"/>
                  </a:lnTo>
                  <a:lnTo>
                    <a:pt x="392" y="616"/>
                  </a:lnTo>
                  <a:lnTo>
                    <a:pt x="389" y="616"/>
                  </a:lnTo>
                  <a:lnTo>
                    <a:pt x="389" y="616"/>
                  </a:lnTo>
                  <a:lnTo>
                    <a:pt x="379" y="617"/>
                  </a:lnTo>
                  <a:lnTo>
                    <a:pt x="366" y="617"/>
                  </a:lnTo>
                  <a:lnTo>
                    <a:pt x="356" y="616"/>
                  </a:lnTo>
                  <a:lnTo>
                    <a:pt x="352" y="614"/>
                  </a:lnTo>
                  <a:lnTo>
                    <a:pt x="350" y="612"/>
                  </a:lnTo>
                  <a:lnTo>
                    <a:pt x="350" y="612"/>
                  </a:lnTo>
                  <a:lnTo>
                    <a:pt x="350" y="612"/>
                  </a:lnTo>
                  <a:lnTo>
                    <a:pt x="351" y="611"/>
                  </a:lnTo>
                  <a:lnTo>
                    <a:pt x="356" y="611"/>
                  </a:lnTo>
                  <a:lnTo>
                    <a:pt x="361" y="609"/>
                  </a:lnTo>
                  <a:lnTo>
                    <a:pt x="364" y="609"/>
                  </a:lnTo>
                  <a:lnTo>
                    <a:pt x="365" y="607"/>
                  </a:lnTo>
                  <a:lnTo>
                    <a:pt x="365" y="607"/>
                  </a:lnTo>
                  <a:lnTo>
                    <a:pt x="366" y="604"/>
                  </a:lnTo>
                  <a:lnTo>
                    <a:pt x="369" y="600"/>
                  </a:lnTo>
                  <a:lnTo>
                    <a:pt x="371" y="598"/>
                  </a:lnTo>
                  <a:lnTo>
                    <a:pt x="376" y="597"/>
                  </a:lnTo>
                  <a:lnTo>
                    <a:pt x="376" y="597"/>
                  </a:lnTo>
                  <a:lnTo>
                    <a:pt x="378" y="595"/>
                  </a:lnTo>
                  <a:lnTo>
                    <a:pt x="379" y="595"/>
                  </a:lnTo>
                  <a:lnTo>
                    <a:pt x="380" y="593"/>
                  </a:lnTo>
                  <a:lnTo>
                    <a:pt x="380" y="592"/>
                  </a:lnTo>
                  <a:lnTo>
                    <a:pt x="378" y="586"/>
                  </a:lnTo>
                  <a:lnTo>
                    <a:pt x="371" y="583"/>
                  </a:lnTo>
                  <a:lnTo>
                    <a:pt x="371" y="583"/>
                  </a:lnTo>
                  <a:lnTo>
                    <a:pt x="369" y="581"/>
                  </a:lnTo>
                  <a:lnTo>
                    <a:pt x="370" y="580"/>
                  </a:lnTo>
                  <a:lnTo>
                    <a:pt x="371" y="579"/>
                  </a:lnTo>
                  <a:lnTo>
                    <a:pt x="375" y="578"/>
                  </a:lnTo>
                  <a:lnTo>
                    <a:pt x="380" y="578"/>
                  </a:lnTo>
                  <a:lnTo>
                    <a:pt x="385" y="579"/>
                  </a:lnTo>
                  <a:lnTo>
                    <a:pt x="389" y="580"/>
                  </a:lnTo>
                  <a:lnTo>
                    <a:pt x="392" y="583"/>
                  </a:lnTo>
                  <a:lnTo>
                    <a:pt x="392" y="583"/>
                  </a:lnTo>
                  <a:lnTo>
                    <a:pt x="397" y="588"/>
                  </a:lnTo>
                  <a:lnTo>
                    <a:pt x="403" y="592"/>
                  </a:lnTo>
                  <a:lnTo>
                    <a:pt x="409" y="593"/>
                  </a:lnTo>
                  <a:lnTo>
                    <a:pt x="412" y="593"/>
                  </a:lnTo>
                  <a:lnTo>
                    <a:pt x="414" y="590"/>
                  </a:lnTo>
                  <a:lnTo>
                    <a:pt x="414" y="590"/>
                  </a:lnTo>
                  <a:lnTo>
                    <a:pt x="422" y="585"/>
                  </a:lnTo>
                  <a:lnTo>
                    <a:pt x="436" y="579"/>
                  </a:lnTo>
                  <a:lnTo>
                    <a:pt x="447" y="575"/>
                  </a:lnTo>
                  <a:lnTo>
                    <a:pt x="451" y="575"/>
                  </a:lnTo>
                  <a:lnTo>
                    <a:pt x="452" y="575"/>
                  </a:lnTo>
                  <a:lnTo>
                    <a:pt x="452" y="576"/>
                  </a:lnTo>
                  <a:lnTo>
                    <a:pt x="452" y="576"/>
                  </a:lnTo>
                  <a:lnTo>
                    <a:pt x="451" y="579"/>
                  </a:lnTo>
                  <a:lnTo>
                    <a:pt x="449" y="581"/>
                  </a:lnTo>
                  <a:lnTo>
                    <a:pt x="440" y="586"/>
                  </a:lnTo>
                  <a:lnTo>
                    <a:pt x="428" y="592"/>
                  </a:lnTo>
                  <a:lnTo>
                    <a:pt x="423" y="594"/>
                  </a:lnTo>
                  <a:lnTo>
                    <a:pt x="418" y="598"/>
                  </a:lnTo>
                  <a:lnTo>
                    <a:pt x="418" y="598"/>
                  </a:lnTo>
                  <a:close/>
                  <a:moveTo>
                    <a:pt x="639" y="828"/>
                  </a:moveTo>
                  <a:lnTo>
                    <a:pt x="639" y="828"/>
                  </a:lnTo>
                  <a:lnTo>
                    <a:pt x="638" y="828"/>
                  </a:lnTo>
                  <a:lnTo>
                    <a:pt x="637" y="825"/>
                  </a:lnTo>
                  <a:lnTo>
                    <a:pt x="635" y="819"/>
                  </a:lnTo>
                  <a:lnTo>
                    <a:pt x="635" y="814"/>
                  </a:lnTo>
                  <a:lnTo>
                    <a:pt x="634" y="810"/>
                  </a:lnTo>
                  <a:lnTo>
                    <a:pt x="631" y="806"/>
                  </a:lnTo>
                  <a:lnTo>
                    <a:pt x="628" y="802"/>
                  </a:lnTo>
                  <a:lnTo>
                    <a:pt x="628" y="802"/>
                  </a:lnTo>
                  <a:lnTo>
                    <a:pt x="623" y="800"/>
                  </a:lnTo>
                  <a:lnTo>
                    <a:pt x="618" y="796"/>
                  </a:lnTo>
                  <a:lnTo>
                    <a:pt x="611" y="787"/>
                  </a:lnTo>
                  <a:lnTo>
                    <a:pt x="607" y="778"/>
                  </a:lnTo>
                  <a:lnTo>
                    <a:pt x="606" y="771"/>
                  </a:lnTo>
                  <a:lnTo>
                    <a:pt x="606" y="771"/>
                  </a:lnTo>
                  <a:lnTo>
                    <a:pt x="606" y="768"/>
                  </a:lnTo>
                  <a:lnTo>
                    <a:pt x="607" y="766"/>
                  </a:lnTo>
                  <a:lnTo>
                    <a:pt x="610" y="764"/>
                  </a:lnTo>
                  <a:lnTo>
                    <a:pt x="612" y="763"/>
                  </a:lnTo>
                  <a:lnTo>
                    <a:pt x="616" y="762"/>
                  </a:lnTo>
                  <a:lnTo>
                    <a:pt x="619" y="763"/>
                  </a:lnTo>
                  <a:lnTo>
                    <a:pt x="621" y="763"/>
                  </a:lnTo>
                  <a:lnTo>
                    <a:pt x="624" y="766"/>
                  </a:lnTo>
                  <a:lnTo>
                    <a:pt x="624" y="766"/>
                  </a:lnTo>
                  <a:lnTo>
                    <a:pt x="628" y="773"/>
                  </a:lnTo>
                  <a:lnTo>
                    <a:pt x="633" y="785"/>
                  </a:lnTo>
                  <a:lnTo>
                    <a:pt x="637" y="797"/>
                  </a:lnTo>
                  <a:lnTo>
                    <a:pt x="640" y="806"/>
                  </a:lnTo>
                  <a:lnTo>
                    <a:pt x="640" y="806"/>
                  </a:lnTo>
                  <a:lnTo>
                    <a:pt x="643" y="813"/>
                  </a:lnTo>
                  <a:lnTo>
                    <a:pt x="644" y="820"/>
                  </a:lnTo>
                  <a:lnTo>
                    <a:pt x="643" y="825"/>
                  </a:lnTo>
                  <a:lnTo>
                    <a:pt x="642" y="828"/>
                  </a:lnTo>
                  <a:lnTo>
                    <a:pt x="639" y="828"/>
                  </a:lnTo>
                  <a:lnTo>
                    <a:pt x="639" y="828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10" name="자유형 129"/>
            <p:cNvSpPr>
              <a:spLocks noEditPoints="1"/>
            </p:cNvSpPr>
            <p:nvPr/>
          </p:nvSpPr>
          <p:spPr>
            <a:xfrm>
              <a:off x="5548313" y="1852613"/>
              <a:ext cx="1152525" cy="782637"/>
            </a:xfrm>
            <a:custGeom>
              <a:avLst/>
              <a:gdLst>
                <a:gd name="T0" fmla="*/ 449 w 1452"/>
                <a:gd name="T1" fmla="*/ 287 h 986"/>
                <a:gd name="T2" fmla="*/ 379 w 1452"/>
                <a:gd name="T3" fmla="*/ 42 h 986"/>
                <a:gd name="T4" fmla="*/ 220 w 1452"/>
                <a:gd name="T5" fmla="*/ 21 h 986"/>
                <a:gd name="T6" fmla="*/ 175 w 1452"/>
                <a:gd name="T7" fmla="*/ 6 h 986"/>
                <a:gd name="T8" fmla="*/ 106 w 1452"/>
                <a:gd name="T9" fmla="*/ 24 h 986"/>
                <a:gd name="T10" fmla="*/ 29 w 1452"/>
                <a:gd name="T11" fmla="*/ 81 h 986"/>
                <a:gd name="T12" fmla="*/ 104 w 1452"/>
                <a:gd name="T13" fmla="*/ 127 h 986"/>
                <a:gd name="T14" fmla="*/ 26 w 1452"/>
                <a:gd name="T15" fmla="*/ 133 h 986"/>
                <a:gd name="T16" fmla="*/ 59 w 1452"/>
                <a:gd name="T17" fmla="*/ 170 h 986"/>
                <a:gd name="T18" fmla="*/ 77 w 1452"/>
                <a:gd name="T19" fmla="*/ 193 h 986"/>
                <a:gd name="T20" fmla="*/ 27 w 1452"/>
                <a:gd name="T21" fmla="*/ 230 h 986"/>
                <a:gd name="T22" fmla="*/ 74 w 1452"/>
                <a:gd name="T23" fmla="*/ 273 h 986"/>
                <a:gd name="T24" fmla="*/ 119 w 1452"/>
                <a:gd name="T25" fmla="*/ 298 h 986"/>
                <a:gd name="T26" fmla="*/ 142 w 1452"/>
                <a:gd name="T27" fmla="*/ 326 h 986"/>
                <a:gd name="T28" fmla="*/ 87 w 1452"/>
                <a:gd name="T29" fmla="*/ 368 h 986"/>
                <a:gd name="T30" fmla="*/ 167 w 1452"/>
                <a:gd name="T31" fmla="*/ 326 h 986"/>
                <a:gd name="T32" fmla="*/ 199 w 1452"/>
                <a:gd name="T33" fmla="*/ 283 h 986"/>
                <a:gd name="T34" fmla="*/ 260 w 1452"/>
                <a:gd name="T35" fmla="*/ 249 h 986"/>
                <a:gd name="T36" fmla="*/ 236 w 1452"/>
                <a:gd name="T37" fmla="*/ 288 h 986"/>
                <a:gd name="T38" fmla="*/ 290 w 1452"/>
                <a:gd name="T39" fmla="*/ 249 h 986"/>
                <a:gd name="T40" fmla="*/ 319 w 1452"/>
                <a:gd name="T41" fmla="*/ 263 h 986"/>
                <a:gd name="T42" fmla="*/ 410 w 1452"/>
                <a:gd name="T43" fmla="*/ 274 h 986"/>
                <a:gd name="T44" fmla="*/ 469 w 1452"/>
                <a:gd name="T45" fmla="*/ 308 h 986"/>
                <a:gd name="T46" fmla="*/ 454 w 1452"/>
                <a:gd name="T47" fmla="*/ 319 h 986"/>
                <a:gd name="T48" fmla="*/ 478 w 1452"/>
                <a:gd name="T49" fmla="*/ 329 h 986"/>
                <a:gd name="T50" fmla="*/ 482 w 1452"/>
                <a:gd name="T51" fmla="*/ 340 h 986"/>
                <a:gd name="T52" fmla="*/ 502 w 1452"/>
                <a:gd name="T53" fmla="*/ 343 h 986"/>
                <a:gd name="T54" fmla="*/ 500 w 1452"/>
                <a:gd name="T55" fmla="*/ 380 h 986"/>
                <a:gd name="T56" fmla="*/ 534 w 1452"/>
                <a:gd name="T57" fmla="*/ 380 h 986"/>
                <a:gd name="T58" fmla="*/ 8 w 1452"/>
                <a:gd name="T59" fmla="*/ 406 h 986"/>
                <a:gd name="T60" fmla="*/ 200 w 1452"/>
                <a:gd name="T61" fmla="*/ 320 h 986"/>
                <a:gd name="T62" fmla="*/ 215 w 1452"/>
                <a:gd name="T63" fmla="*/ 315 h 986"/>
                <a:gd name="T64" fmla="*/ 31 w 1452"/>
                <a:gd name="T65" fmla="*/ 266 h 986"/>
                <a:gd name="T66" fmla="*/ 165 w 1452"/>
                <a:gd name="T67" fmla="*/ 955 h 986"/>
                <a:gd name="T68" fmla="*/ 138 w 1452"/>
                <a:gd name="T69" fmla="*/ 949 h 986"/>
                <a:gd name="T70" fmla="*/ 1400 w 1452"/>
                <a:gd name="T71" fmla="*/ 550 h 986"/>
                <a:gd name="T72" fmla="*/ 1242 w 1452"/>
                <a:gd name="T73" fmla="*/ 622 h 986"/>
                <a:gd name="T74" fmla="*/ 1225 w 1452"/>
                <a:gd name="T75" fmla="*/ 583 h 986"/>
                <a:gd name="T76" fmla="*/ 1179 w 1452"/>
                <a:gd name="T77" fmla="*/ 562 h 986"/>
                <a:gd name="T78" fmla="*/ 1154 w 1452"/>
                <a:gd name="T79" fmla="*/ 564 h 986"/>
                <a:gd name="T80" fmla="*/ 1161 w 1452"/>
                <a:gd name="T81" fmla="*/ 537 h 986"/>
                <a:gd name="T82" fmla="*/ 1091 w 1452"/>
                <a:gd name="T83" fmla="*/ 524 h 986"/>
                <a:gd name="T84" fmla="*/ 1067 w 1452"/>
                <a:gd name="T85" fmla="*/ 498 h 986"/>
                <a:gd name="T86" fmla="*/ 647 w 1452"/>
                <a:gd name="T87" fmla="*/ 519 h 986"/>
                <a:gd name="T88" fmla="*/ 639 w 1452"/>
                <a:gd name="T89" fmla="*/ 538 h 986"/>
                <a:gd name="T90" fmla="*/ 636 w 1452"/>
                <a:gd name="T91" fmla="*/ 663 h 986"/>
                <a:gd name="T92" fmla="*/ 684 w 1452"/>
                <a:gd name="T93" fmla="*/ 740 h 986"/>
                <a:gd name="T94" fmla="*/ 893 w 1452"/>
                <a:gd name="T95" fmla="*/ 792 h 986"/>
                <a:gd name="T96" fmla="*/ 983 w 1452"/>
                <a:gd name="T97" fmla="*/ 850 h 986"/>
                <a:gd name="T98" fmla="*/ 1015 w 1452"/>
                <a:gd name="T99" fmla="*/ 848 h 986"/>
                <a:gd name="T100" fmla="*/ 1072 w 1452"/>
                <a:gd name="T101" fmla="*/ 815 h 986"/>
                <a:gd name="T102" fmla="*/ 1127 w 1452"/>
                <a:gd name="T103" fmla="*/ 827 h 986"/>
                <a:gd name="T104" fmla="*/ 1156 w 1452"/>
                <a:gd name="T105" fmla="*/ 810 h 986"/>
                <a:gd name="T106" fmla="*/ 1226 w 1452"/>
                <a:gd name="T107" fmla="*/ 852 h 986"/>
                <a:gd name="T108" fmla="*/ 1255 w 1452"/>
                <a:gd name="T109" fmla="*/ 843 h 986"/>
                <a:gd name="T110" fmla="*/ 1292 w 1452"/>
                <a:gd name="T111" fmla="*/ 749 h 986"/>
                <a:gd name="T112" fmla="*/ 1321 w 1452"/>
                <a:gd name="T113" fmla="*/ 712 h 986"/>
                <a:gd name="T114" fmla="*/ 1319 w 1452"/>
                <a:gd name="T115" fmla="*/ 657 h 986"/>
                <a:gd name="T116" fmla="*/ 1331 w 1452"/>
                <a:gd name="T117" fmla="*/ 662 h 986"/>
                <a:gd name="T118" fmla="*/ 1355 w 1452"/>
                <a:gd name="T119" fmla="*/ 632 h 986"/>
                <a:gd name="T120" fmla="*/ 1397 w 1452"/>
                <a:gd name="T121" fmla="*/ 593 h 986"/>
                <a:gd name="T122" fmla="*/ 1441 w 1452"/>
                <a:gd name="T123" fmla="*/ 523 h 9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52" h="986">
                  <a:moveTo>
                    <a:pt x="544" y="362"/>
                  </a:moveTo>
                  <a:lnTo>
                    <a:pt x="544" y="362"/>
                  </a:lnTo>
                  <a:lnTo>
                    <a:pt x="544" y="358"/>
                  </a:lnTo>
                  <a:lnTo>
                    <a:pt x="544" y="354"/>
                  </a:lnTo>
                  <a:lnTo>
                    <a:pt x="539" y="350"/>
                  </a:lnTo>
                  <a:lnTo>
                    <a:pt x="530" y="347"/>
                  </a:lnTo>
                  <a:lnTo>
                    <a:pt x="530" y="347"/>
                  </a:lnTo>
                  <a:lnTo>
                    <a:pt x="521" y="341"/>
                  </a:lnTo>
                  <a:lnTo>
                    <a:pt x="515" y="336"/>
                  </a:lnTo>
                  <a:lnTo>
                    <a:pt x="511" y="329"/>
                  </a:lnTo>
                  <a:lnTo>
                    <a:pt x="505" y="316"/>
                  </a:lnTo>
                  <a:lnTo>
                    <a:pt x="505" y="316"/>
                  </a:lnTo>
                  <a:lnTo>
                    <a:pt x="500" y="310"/>
                  </a:lnTo>
                  <a:lnTo>
                    <a:pt x="495" y="303"/>
                  </a:lnTo>
                  <a:lnTo>
                    <a:pt x="485" y="294"/>
                  </a:lnTo>
                  <a:lnTo>
                    <a:pt x="477" y="287"/>
                  </a:lnTo>
                  <a:lnTo>
                    <a:pt x="474" y="284"/>
                  </a:lnTo>
                  <a:lnTo>
                    <a:pt x="474" y="282"/>
                  </a:lnTo>
                  <a:lnTo>
                    <a:pt x="474" y="282"/>
                  </a:lnTo>
                  <a:lnTo>
                    <a:pt x="473" y="279"/>
                  </a:lnTo>
                  <a:lnTo>
                    <a:pt x="471" y="277"/>
                  </a:lnTo>
                  <a:lnTo>
                    <a:pt x="464" y="275"/>
                  </a:lnTo>
                  <a:lnTo>
                    <a:pt x="458" y="277"/>
                  </a:lnTo>
                  <a:lnTo>
                    <a:pt x="455" y="278"/>
                  </a:lnTo>
                  <a:lnTo>
                    <a:pt x="454" y="280"/>
                  </a:lnTo>
                  <a:lnTo>
                    <a:pt x="454" y="280"/>
                  </a:lnTo>
                  <a:lnTo>
                    <a:pt x="454" y="282"/>
                  </a:lnTo>
                  <a:lnTo>
                    <a:pt x="453" y="284"/>
                  </a:lnTo>
                  <a:lnTo>
                    <a:pt x="449" y="287"/>
                  </a:lnTo>
                  <a:lnTo>
                    <a:pt x="441" y="291"/>
                  </a:lnTo>
                  <a:lnTo>
                    <a:pt x="441" y="291"/>
                  </a:lnTo>
                  <a:lnTo>
                    <a:pt x="438" y="292"/>
                  </a:lnTo>
                  <a:lnTo>
                    <a:pt x="435" y="291"/>
                  </a:lnTo>
                  <a:lnTo>
                    <a:pt x="430" y="283"/>
                  </a:lnTo>
                  <a:lnTo>
                    <a:pt x="430" y="283"/>
                  </a:lnTo>
                  <a:lnTo>
                    <a:pt x="426" y="279"/>
                  </a:lnTo>
                  <a:lnTo>
                    <a:pt x="421" y="275"/>
                  </a:lnTo>
                  <a:lnTo>
                    <a:pt x="417" y="272"/>
                  </a:lnTo>
                  <a:lnTo>
                    <a:pt x="416" y="269"/>
                  </a:lnTo>
                  <a:lnTo>
                    <a:pt x="416" y="269"/>
                  </a:lnTo>
                  <a:lnTo>
                    <a:pt x="416" y="266"/>
                  </a:lnTo>
                  <a:lnTo>
                    <a:pt x="413" y="263"/>
                  </a:lnTo>
                  <a:lnTo>
                    <a:pt x="411" y="261"/>
                  </a:lnTo>
                  <a:lnTo>
                    <a:pt x="408" y="261"/>
                  </a:lnTo>
                  <a:lnTo>
                    <a:pt x="406" y="261"/>
                  </a:lnTo>
                  <a:lnTo>
                    <a:pt x="406" y="261"/>
                  </a:lnTo>
                  <a:lnTo>
                    <a:pt x="401" y="263"/>
                  </a:lnTo>
                  <a:lnTo>
                    <a:pt x="398" y="264"/>
                  </a:lnTo>
                  <a:lnTo>
                    <a:pt x="394" y="263"/>
                  </a:lnTo>
                  <a:lnTo>
                    <a:pt x="393" y="264"/>
                  </a:lnTo>
                  <a:lnTo>
                    <a:pt x="393" y="264"/>
                  </a:lnTo>
                  <a:lnTo>
                    <a:pt x="391" y="265"/>
                  </a:lnTo>
                  <a:lnTo>
                    <a:pt x="388" y="264"/>
                  </a:lnTo>
                  <a:lnTo>
                    <a:pt x="385" y="263"/>
                  </a:lnTo>
                  <a:lnTo>
                    <a:pt x="385" y="43"/>
                  </a:lnTo>
                  <a:lnTo>
                    <a:pt x="385" y="43"/>
                  </a:lnTo>
                  <a:lnTo>
                    <a:pt x="379" y="42"/>
                  </a:lnTo>
                  <a:lnTo>
                    <a:pt x="379" y="42"/>
                  </a:lnTo>
                  <a:lnTo>
                    <a:pt x="363" y="35"/>
                  </a:lnTo>
                  <a:lnTo>
                    <a:pt x="355" y="34"/>
                  </a:lnTo>
                  <a:lnTo>
                    <a:pt x="349" y="34"/>
                  </a:lnTo>
                  <a:lnTo>
                    <a:pt x="349" y="34"/>
                  </a:lnTo>
                  <a:lnTo>
                    <a:pt x="335" y="35"/>
                  </a:lnTo>
                  <a:lnTo>
                    <a:pt x="327" y="35"/>
                  </a:lnTo>
                  <a:lnTo>
                    <a:pt x="322" y="34"/>
                  </a:lnTo>
                  <a:lnTo>
                    <a:pt x="322" y="34"/>
                  </a:lnTo>
                  <a:lnTo>
                    <a:pt x="317" y="33"/>
                  </a:lnTo>
                  <a:lnTo>
                    <a:pt x="312" y="31"/>
                  </a:lnTo>
                  <a:lnTo>
                    <a:pt x="307" y="30"/>
                  </a:lnTo>
                  <a:lnTo>
                    <a:pt x="299" y="31"/>
                  </a:lnTo>
                  <a:lnTo>
                    <a:pt x="299" y="31"/>
                  </a:lnTo>
                  <a:lnTo>
                    <a:pt x="292" y="31"/>
                  </a:lnTo>
                  <a:lnTo>
                    <a:pt x="285" y="29"/>
                  </a:lnTo>
                  <a:lnTo>
                    <a:pt x="278" y="25"/>
                  </a:lnTo>
                  <a:lnTo>
                    <a:pt x="269" y="23"/>
                  </a:lnTo>
                  <a:lnTo>
                    <a:pt x="269" y="23"/>
                  </a:lnTo>
                  <a:lnTo>
                    <a:pt x="259" y="21"/>
                  </a:lnTo>
                  <a:lnTo>
                    <a:pt x="247" y="23"/>
                  </a:lnTo>
                  <a:lnTo>
                    <a:pt x="238" y="24"/>
                  </a:lnTo>
                  <a:lnTo>
                    <a:pt x="232" y="25"/>
                  </a:lnTo>
                  <a:lnTo>
                    <a:pt x="232" y="25"/>
                  </a:lnTo>
                  <a:lnTo>
                    <a:pt x="229" y="25"/>
                  </a:lnTo>
                  <a:lnTo>
                    <a:pt x="228" y="24"/>
                  </a:lnTo>
                  <a:lnTo>
                    <a:pt x="227" y="21"/>
                  </a:lnTo>
                  <a:lnTo>
                    <a:pt x="223" y="21"/>
                  </a:lnTo>
                  <a:lnTo>
                    <a:pt x="223" y="21"/>
                  </a:lnTo>
                  <a:lnTo>
                    <a:pt x="220" y="21"/>
                  </a:lnTo>
                  <a:lnTo>
                    <a:pt x="220" y="19"/>
                  </a:lnTo>
                  <a:lnTo>
                    <a:pt x="219" y="16"/>
                  </a:lnTo>
                  <a:lnTo>
                    <a:pt x="219" y="14"/>
                  </a:lnTo>
                  <a:lnTo>
                    <a:pt x="219" y="14"/>
                  </a:lnTo>
                  <a:lnTo>
                    <a:pt x="217" y="12"/>
                  </a:lnTo>
                  <a:lnTo>
                    <a:pt x="214" y="11"/>
                  </a:lnTo>
                  <a:lnTo>
                    <a:pt x="208" y="11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0" y="14"/>
                  </a:lnTo>
                  <a:lnTo>
                    <a:pt x="187" y="12"/>
                  </a:lnTo>
                  <a:lnTo>
                    <a:pt x="187" y="10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6" y="7"/>
                  </a:lnTo>
                  <a:lnTo>
                    <a:pt x="184" y="6"/>
                  </a:lnTo>
                  <a:lnTo>
                    <a:pt x="181" y="7"/>
                  </a:lnTo>
                  <a:lnTo>
                    <a:pt x="180" y="10"/>
                  </a:lnTo>
                  <a:lnTo>
                    <a:pt x="180" y="10"/>
                  </a:lnTo>
                  <a:lnTo>
                    <a:pt x="177" y="12"/>
                  </a:lnTo>
                  <a:lnTo>
                    <a:pt x="173" y="14"/>
                  </a:lnTo>
                  <a:lnTo>
                    <a:pt x="171" y="14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8" y="11"/>
                  </a:lnTo>
                  <a:lnTo>
                    <a:pt x="168" y="10"/>
                  </a:lnTo>
                  <a:lnTo>
                    <a:pt x="170" y="9"/>
                  </a:lnTo>
                  <a:lnTo>
                    <a:pt x="172" y="7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3" y="3"/>
                  </a:lnTo>
                  <a:lnTo>
                    <a:pt x="170" y="2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59" y="1"/>
                  </a:lnTo>
                  <a:lnTo>
                    <a:pt x="157" y="2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2" y="12"/>
                  </a:lnTo>
                  <a:lnTo>
                    <a:pt x="137" y="15"/>
                  </a:lnTo>
                  <a:lnTo>
                    <a:pt x="130" y="15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0" y="14"/>
                  </a:lnTo>
                  <a:lnTo>
                    <a:pt x="116" y="15"/>
                  </a:lnTo>
                  <a:lnTo>
                    <a:pt x="113" y="16"/>
                  </a:lnTo>
                  <a:lnTo>
                    <a:pt x="113" y="19"/>
                  </a:lnTo>
                  <a:lnTo>
                    <a:pt x="113" y="19"/>
                  </a:lnTo>
                  <a:lnTo>
                    <a:pt x="113" y="20"/>
                  </a:lnTo>
                  <a:lnTo>
                    <a:pt x="115" y="21"/>
                  </a:lnTo>
                  <a:lnTo>
                    <a:pt x="116" y="24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4" y="26"/>
                  </a:lnTo>
                  <a:lnTo>
                    <a:pt x="113" y="26"/>
                  </a:lnTo>
                  <a:lnTo>
                    <a:pt x="110" y="25"/>
                  </a:lnTo>
                  <a:lnTo>
                    <a:pt x="107" y="24"/>
                  </a:lnTo>
                  <a:lnTo>
                    <a:pt x="106" y="24"/>
                  </a:lnTo>
                  <a:lnTo>
                    <a:pt x="105" y="25"/>
                  </a:lnTo>
                  <a:lnTo>
                    <a:pt x="105" y="25"/>
                  </a:lnTo>
                  <a:lnTo>
                    <a:pt x="100" y="28"/>
                  </a:lnTo>
                  <a:lnTo>
                    <a:pt x="93" y="29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0" y="30"/>
                  </a:lnTo>
                  <a:lnTo>
                    <a:pt x="76" y="34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6" y="45"/>
                  </a:lnTo>
                  <a:lnTo>
                    <a:pt x="66" y="48"/>
                  </a:lnTo>
                  <a:lnTo>
                    <a:pt x="64" y="5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61"/>
                  </a:lnTo>
                  <a:lnTo>
                    <a:pt x="52" y="63"/>
                  </a:lnTo>
                  <a:lnTo>
                    <a:pt x="41" y="64"/>
                  </a:lnTo>
                  <a:lnTo>
                    <a:pt x="31" y="66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2" y="66"/>
                  </a:lnTo>
                  <a:lnTo>
                    <a:pt x="22" y="68"/>
                  </a:lnTo>
                  <a:lnTo>
                    <a:pt x="22" y="71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0" y="76"/>
                  </a:lnTo>
                  <a:lnTo>
                    <a:pt x="22" y="78"/>
                  </a:lnTo>
                  <a:lnTo>
                    <a:pt x="29" y="81"/>
                  </a:lnTo>
                  <a:lnTo>
                    <a:pt x="36" y="84"/>
                  </a:lnTo>
                  <a:lnTo>
                    <a:pt x="36" y="84"/>
                  </a:lnTo>
                  <a:lnTo>
                    <a:pt x="41" y="86"/>
                  </a:lnTo>
                  <a:lnTo>
                    <a:pt x="45" y="89"/>
                  </a:lnTo>
                  <a:lnTo>
                    <a:pt x="53" y="96"/>
                  </a:lnTo>
                  <a:lnTo>
                    <a:pt x="58" y="104"/>
                  </a:lnTo>
                  <a:lnTo>
                    <a:pt x="60" y="109"/>
                  </a:lnTo>
                  <a:lnTo>
                    <a:pt x="60" y="109"/>
                  </a:lnTo>
                  <a:lnTo>
                    <a:pt x="62" y="110"/>
                  </a:lnTo>
                  <a:lnTo>
                    <a:pt x="64" y="110"/>
                  </a:lnTo>
                  <a:lnTo>
                    <a:pt x="71" y="110"/>
                  </a:lnTo>
                  <a:lnTo>
                    <a:pt x="78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6" y="110"/>
                  </a:lnTo>
                  <a:lnTo>
                    <a:pt x="87" y="111"/>
                  </a:lnTo>
                  <a:lnTo>
                    <a:pt x="87" y="115"/>
                  </a:lnTo>
                  <a:lnTo>
                    <a:pt x="87" y="119"/>
                  </a:lnTo>
                  <a:lnTo>
                    <a:pt x="87" y="120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3" y="123"/>
                  </a:lnTo>
                  <a:lnTo>
                    <a:pt x="99" y="123"/>
                  </a:lnTo>
                  <a:lnTo>
                    <a:pt x="102" y="123"/>
                  </a:lnTo>
                  <a:lnTo>
                    <a:pt x="104" y="124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04" y="127"/>
                  </a:lnTo>
                  <a:lnTo>
                    <a:pt x="104" y="127"/>
                  </a:lnTo>
                  <a:lnTo>
                    <a:pt x="99" y="127"/>
                  </a:lnTo>
                  <a:lnTo>
                    <a:pt x="92" y="128"/>
                  </a:lnTo>
                  <a:lnTo>
                    <a:pt x="90" y="128"/>
                  </a:lnTo>
                  <a:lnTo>
                    <a:pt x="87" y="129"/>
                  </a:lnTo>
                  <a:lnTo>
                    <a:pt x="87" y="129"/>
                  </a:lnTo>
                  <a:lnTo>
                    <a:pt x="80" y="134"/>
                  </a:lnTo>
                  <a:lnTo>
                    <a:pt x="77" y="134"/>
                  </a:lnTo>
                  <a:lnTo>
                    <a:pt x="76" y="133"/>
                  </a:lnTo>
                  <a:lnTo>
                    <a:pt x="76" y="133"/>
                  </a:lnTo>
                  <a:lnTo>
                    <a:pt x="72" y="132"/>
                  </a:lnTo>
                  <a:lnTo>
                    <a:pt x="67" y="132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5" y="133"/>
                  </a:lnTo>
                  <a:lnTo>
                    <a:pt x="54" y="132"/>
                  </a:lnTo>
                  <a:lnTo>
                    <a:pt x="54" y="129"/>
                  </a:lnTo>
                  <a:lnTo>
                    <a:pt x="57" y="123"/>
                  </a:lnTo>
                  <a:lnTo>
                    <a:pt x="57" y="123"/>
                  </a:lnTo>
                  <a:lnTo>
                    <a:pt x="55" y="120"/>
                  </a:lnTo>
                  <a:lnTo>
                    <a:pt x="52" y="119"/>
                  </a:lnTo>
                  <a:lnTo>
                    <a:pt x="46" y="120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1" y="128"/>
                  </a:lnTo>
                  <a:lnTo>
                    <a:pt x="31" y="132"/>
                  </a:lnTo>
                  <a:lnTo>
                    <a:pt x="31" y="132"/>
                  </a:lnTo>
                  <a:lnTo>
                    <a:pt x="30" y="133"/>
                  </a:lnTo>
                  <a:lnTo>
                    <a:pt x="30" y="133"/>
                  </a:lnTo>
                  <a:lnTo>
                    <a:pt x="26" y="133"/>
                  </a:lnTo>
                  <a:lnTo>
                    <a:pt x="24" y="132"/>
                  </a:lnTo>
                  <a:lnTo>
                    <a:pt x="21" y="132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7" y="139"/>
                  </a:lnTo>
                  <a:lnTo>
                    <a:pt x="2" y="142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6"/>
                  </a:lnTo>
                  <a:lnTo>
                    <a:pt x="1" y="147"/>
                  </a:lnTo>
                  <a:lnTo>
                    <a:pt x="6" y="150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1" y="153"/>
                  </a:lnTo>
                  <a:lnTo>
                    <a:pt x="21" y="155"/>
                  </a:lnTo>
                  <a:lnTo>
                    <a:pt x="19" y="156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20" y="161"/>
                  </a:lnTo>
                  <a:lnTo>
                    <a:pt x="21" y="164"/>
                  </a:lnTo>
                  <a:lnTo>
                    <a:pt x="24" y="167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31" y="171"/>
                  </a:lnTo>
                  <a:lnTo>
                    <a:pt x="35" y="172"/>
                  </a:lnTo>
                  <a:lnTo>
                    <a:pt x="44" y="171"/>
                  </a:lnTo>
                  <a:lnTo>
                    <a:pt x="59" y="170"/>
                  </a:lnTo>
                  <a:lnTo>
                    <a:pt x="59" y="170"/>
                  </a:lnTo>
                  <a:lnTo>
                    <a:pt x="62" y="171"/>
                  </a:lnTo>
                  <a:lnTo>
                    <a:pt x="66" y="172"/>
                  </a:lnTo>
                  <a:lnTo>
                    <a:pt x="68" y="174"/>
                  </a:lnTo>
                  <a:lnTo>
                    <a:pt x="72" y="171"/>
                  </a:lnTo>
                  <a:lnTo>
                    <a:pt x="72" y="171"/>
                  </a:lnTo>
                  <a:lnTo>
                    <a:pt x="76" y="167"/>
                  </a:lnTo>
                  <a:lnTo>
                    <a:pt x="83" y="164"/>
                  </a:lnTo>
                  <a:lnTo>
                    <a:pt x="87" y="161"/>
                  </a:lnTo>
                  <a:lnTo>
                    <a:pt x="91" y="161"/>
                  </a:lnTo>
                  <a:lnTo>
                    <a:pt x="93" y="161"/>
                  </a:lnTo>
                  <a:lnTo>
                    <a:pt x="97" y="162"/>
                  </a:lnTo>
                  <a:lnTo>
                    <a:pt x="97" y="162"/>
                  </a:lnTo>
                  <a:lnTo>
                    <a:pt x="99" y="165"/>
                  </a:lnTo>
                  <a:lnTo>
                    <a:pt x="99" y="166"/>
                  </a:lnTo>
                  <a:lnTo>
                    <a:pt x="96" y="169"/>
                  </a:lnTo>
                  <a:lnTo>
                    <a:pt x="93" y="170"/>
                  </a:lnTo>
                  <a:lnTo>
                    <a:pt x="92" y="171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96" y="176"/>
                  </a:lnTo>
                  <a:lnTo>
                    <a:pt x="97" y="181"/>
                  </a:lnTo>
                  <a:lnTo>
                    <a:pt x="97" y="188"/>
                  </a:lnTo>
                  <a:lnTo>
                    <a:pt x="96" y="190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0" y="194"/>
                  </a:lnTo>
                  <a:lnTo>
                    <a:pt x="85" y="194"/>
                  </a:lnTo>
                  <a:lnTo>
                    <a:pt x="77" y="193"/>
                  </a:lnTo>
                  <a:lnTo>
                    <a:pt x="77" y="193"/>
                  </a:lnTo>
                  <a:lnTo>
                    <a:pt x="76" y="193"/>
                  </a:lnTo>
                  <a:lnTo>
                    <a:pt x="74" y="194"/>
                  </a:lnTo>
                  <a:lnTo>
                    <a:pt x="74" y="197"/>
                  </a:lnTo>
                  <a:lnTo>
                    <a:pt x="73" y="200"/>
                  </a:lnTo>
                  <a:lnTo>
                    <a:pt x="69" y="204"/>
                  </a:lnTo>
                  <a:lnTo>
                    <a:pt x="69" y="204"/>
                  </a:lnTo>
                  <a:lnTo>
                    <a:pt x="67" y="205"/>
                  </a:lnTo>
                  <a:lnTo>
                    <a:pt x="66" y="205"/>
                  </a:lnTo>
                  <a:lnTo>
                    <a:pt x="60" y="204"/>
                  </a:lnTo>
                  <a:lnTo>
                    <a:pt x="57" y="202"/>
                  </a:lnTo>
                  <a:lnTo>
                    <a:pt x="54" y="200"/>
                  </a:lnTo>
                  <a:lnTo>
                    <a:pt x="52" y="199"/>
                  </a:lnTo>
                  <a:lnTo>
                    <a:pt x="52" y="199"/>
                  </a:lnTo>
                  <a:lnTo>
                    <a:pt x="49" y="200"/>
                  </a:lnTo>
                  <a:lnTo>
                    <a:pt x="46" y="202"/>
                  </a:lnTo>
                  <a:lnTo>
                    <a:pt x="45" y="205"/>
                  </a:lnTo>
                  <a:lnTo>
                    <a:pt x="45" y="211"/>
                  </a:lnTo>
                  <a:lnTo>
                    <a:pt x="45" y="214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4" y="217"/>
                  </a:lnTo>
                  <a:lnTo>
                    <a:pt x="40" y="217"/>
                  </a:lnTo>
                  <a:lnTo>
                    <a:pt x="35" y="219"/>
                  </a:lnTo>
                  <a:lnTo>
                    <a:pt x="33" y="221"/>
                  </a:lnTo>
                  <a:lnTo>
                    <a:pt x="31" y="225"/>
                  </a:lnTo>
                  <a:lnTo>
                    <a:pt x="31" y="225"/>
                  </a:lnTo>
                  <a:lnTo>
                    <a:pt x="30" y="228"/>
                  </a:lnTo>
                  <a:lnTo>
                    <a:pt x="27" y="230"/>
                  </a:lnTo>
                  <a:lnTo>
                    <a:pt x="24" y="231"/>
                  </a:lnTo>
                  <a:lnTo>
                    <a:pt x="22" y="232"/>
                  </a:lnTo>
                  <a:lnTo>
                    <a:pt x="21" y="232"/>
                  </a:lnTo>
                  <a:lnTo>
                    <a:pt x="25" y="237"/>
                  </a:lnTo>
                  <a:lnTo>
                    <a:pt x="25" y="237"/>
                  </a:lnTo>
                  <a:lnTo>
                    <a:pt x="29" y="242"/>
                  </a:lnTo>
                  <a:lnTo>
                    <a:pt x="31" y="245"/>
                  </a:lnTo>
                  <a:lnTo>
                    <a:pt x="34" y="245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9" y="247"/>
                  </a:lnTo>
                  <a:lnTo>
                    <a:pt x="39" y="250"/>
                  </a:lnTo>
                  <a:lnTo>
                    <a:pt x="38" y="254"/>
                  </a:lnTo>
                  <a:lnTo>
                    <a:pt x="35" y="258"/>
                  </a:lnTo>
                  <a:lnTo>
                    <a:pt x="35" y="259"/>
                  </a:lnTo>
                  <a:lnTo>
                    <a:pt x="36" y="260"/>
                  </a:lnTo>
                  <a:lnTo>
                    <a:pt x="36" y="260"/>
                  </a:lnTo>
                  <a:lnTo>
                    <a:pt x="41" y="263"/>
                  </a:lnTo>
                  <a:lnTo>
                    <a:pt x="46" y="266"/>
                  </a:lnTo>
                  <a:lnTo>
                    <a:pt x="54" y="277"/>
                  </a:lnTo>
                  <a:lnTo>
                    <a:pt x="54" y="277"/>
                  </a:lnTo>
                  <a:lnTo>
                    <a:pt x="57" y="278"/>
                  </a:lnTo>
                  <a:lnTo>
                    <a:pt x="58" y="278"/>
                  </a:lnTo>
                  <a:lnTo>
                    <a:pt x="62" y="277"/>
                  </a:lnTo>
                  <a:lnTo>
                    <a:pt x="67" y="275"/>
                  </a:lnTo>
                  <a:lnTo>
                    <a:pt x="72" y="274"/>
                  </a:lnTo>
                  <a:lnTo>
                    <a:pt x="72" y="274"/>
                  </a:lnTo>
                  <a:lnTo>
                    <a:pt x="73" y="274"/>
                  </a:lnTo>
                  <a:lnTo>
                    <a:pt x="74" y="273"/>
                  </a:lnTo>
                  <a:lnTo>
                    <a:pt x="76" y="269"/>
                  </a:lnTo>
                  <a:lnTo>
                    <a:pt x="77" y="268"/>
                  </a:lnTo>
                  <a:lnTo>
                    <a:pt x="77" y="268"/>
                  </a:lnTo>
                  <a:lnTo>
                    <a:pt x="78" y="268"/>
                  </a:lnTo>
                  <a:lnTo>
                    <a:pt x="78" y="268"/>
                  </a:lnTo>
                  <a:lnTo>
                    <a:pt x="82" y="272"/>
                  </a:lnTo>
                  <a:lnTo>
                    <a:pt x="85" y="277"/>
                  </a:lnTo>
                  <a:lnTo>
                    <a:pt x="86" y="280"/>
                  </a:lnTo>
                  <a:lnTo>
                    <a:pt x="85" y="283"/>
                  </a:lnTo>
                  <a:lnTo>
                    <a:pt x="85" y="284"/>
                  </a:lnTo>
                  <a:lnTo>
                    <a:pt x="85" y="284"/>
                  </a:lnTo>
                  <a:lnTo>
                    <a:pt x="83" y="287"/>
                  </a:lnTo>
                  <a:lnTo>
                    <a:pt x="82" y="291"/>
                  </a:lnTo>
                  <a:lnTo>
                    <a:pt x="83" y="298"/>
                  </a:lnTo>
                  <a:lnTo>
                    <a:pt x="83" y="298"/>
                  </a:lnTo>
                  <a:lnTo>
                    <a:pt x="83" y="300"/>
                  </a:lnTo>
                  <a:lnTo>
                    <a:pt x="85" y="301"/>
                  </a:lnTo>
                  <a:lnTo>
                    <a:pt x="90" y="301"/>
                  </a:lnTo>
                  <a:lnTo>
                    <a:pt x="96" y="300"/>
                  </a:lnTo>
                  <a:lnTo>
                    <a:pt x="97" y="298"/>
                  </a:lnTo>
                  <a:lnTo>
                    <a:pt x="99" y="297"/>
                  </a:lnTo>
                  <a:lnTo>
                    <a:pt x="99" y="297"/>
                  </a:lnTo>
                  <a:lnTo>
                    <a:pt x="100" y="294"/>
                  </a:lnTo>
                  <a:lnTo>
                    <a:pt x="101" y="294"/>
                  </a:lnTo>
                  <a:lnTo>
                    <a:pt x="106" y="293"/>
                  </a:lnTo>
                  <a:lnTo>
                    <a:pt x="113" y="294"/>
                  </a:lnTo>
                  <a:lnTo>
                    <a:pt x="115" y="296"/>
                  </a:lnTo>
                  <a:lnTo>
                    <a:pt x="119" y="298"/>
                  </a:lnTo>
                  <a:lnTo>
                    <a:pt x="119" y="298"/>
                  </a:lnTo>
                  <a:lnTo>
                    <a:pt x="123" y="302"/>
                  </a:lnTo>
                  <a:lnTo>
                    <a:pt x="125" y="305"/>
                  </a:lnTo>
                  <a:lnTo>
                    <a:pt x="126" y="305"/>
                  </a:lnTo>
                  <a:lnTo>
                    <a:pt x="128" y="301"/>
                  </a:lnTo>
                  <a:lnTo>
                    <a:pt x="128" y="301"/>
                  </a:lnTo>
                  <a:lnTo>
                    <a:pt x="128" y="297"/>
                  </a:lnTo>
                  <a:lnTo>
                    <a:pt x="130" y="293"/>
                  </a:lnTo>
                  <a:lnTo>
                    <a:pt x="132" y="292"/>
                  </a:lnTo>
                  <a:lnTo>
                    <a:pt x="133" y="292"/>
                  </a:lnTo>
                  <a:lnTo>
                    <a:pt x="133" y="293"/>
                  </a:lnTo>
                  <a:lnTo>
                    <a:pt x="133" y="293"/>
                  </a:lnTo>
                  <a:lnTo>
                    <a:pt x="134" y="297"/>
                  </a:lnTo>
                  <a:lnTo>
                    <a:pt x="138" y="298"/>
                  </a:lnTo>
                  <a:lnTo>
                    <a:pt x="142" y="297"/>
                  </a:lnTo>
                  <a:lnTo>
                    <a:pt x="149" y="296"/>
                  </a:lnTo>
                  <a:lnTo>
                    <a:pt x="149" y="296"/>
                  </a:lnTo>
                  <a:lnTo>
                    <a:pt x="153" y="293"/>
                  </a:lnTo>
                  <a:lnTo>
                    <a:pt x="154" y="293"/>
                  </a:lnTo>
                  <a:lnTo>
                    <a:pt x="154" y="294"/>
                  </a:lnTo>
                  <a:lnTo>
                    <a:pt x="149" y="302"/>
                  </a:lnTo>
                  <a:lnTo>
                    <a:pt x="149" y="302"/>
                  </a:lnTo>
                  <a:lnTo>
                    <a:pt x="147" y="306"/>
                  </a:lnTo>
                  <a:lnTo>
                    <a:pt x="146" y="308"/>
                  </a:lnTo>
                  <a:lnTo>
                    <a:pt x="146" y="316"/>
                  </a:lnTo>
                  <a:lnTo>
                    <a:pt x="146" y="322"/>
                  </a:lnTo>
                  <a:lnTo>
                    <a:pt x="146" y="324"/>
                  </a:lnTo>
                  <a:lnTo>
                    <a:pt x="144" y="325"/>
                  </a:lnTo>
                  <a:lnTo>
                    <a:pt x="144" y="325"/>
                  </a:lnTo>
                  <a:lnTo>
                    <a:pt x="142" y="326"/>
                  </a:lnTo>
                  <a:lnTo>
                    <a:pt x="140" y="327"/>
                  </a:lnTo>
                  <a:lnTo>
                    <a:pt x="137" y="333"/>
                  </a:lnTo>
                  <a:lnTo>
                    <a:pt x="132" y="338"/>
                  </a:lnTo>
                  <a:lnTo>
                    <a:pt x="129" y="339"/>
                  </a:lnTo>
                  <a:lnTo>
                    <a:pt x="126" y="340"/>
                  </a:lnTo>
                  <a:lnTo>
                    <a:pt x="126" y="340"/>
                  </a:lnTo>
                  <a:lnTo>
                    <a:pt x="123" y="341"/>
                  </a:lnTo>
                  <a:lnTo>
                    <a:pt x="120" y="343"/>
                  </a:lnTo>
                  <a:lnTo>
                    <a:pt x="113" y="349"/>
                  </a:lnTo>
                  <a:lnTo>
                    <a:pt x="102" y="359"/>
                  </a:lnTo>
                  <a:lnTo>
                    <a:pt x="102" y="359"/>
                  </a:lnTo>
                  <a:lnTo>
                    <a:pt x="101" y="359"/>
                  </a:lnTo>
                  <a:lnTo>
                    <a:pt x="99" y="359"/>
                  </a:lnTo>
                  <a:lnTo>
                    <a:pt x="91" y="358"/>
                  </a:lnTo>
                  <a:lnTo>
                    <a:pt x="85" y="358"/>
                  </a:lnTo>
                  <a:lnTo>
                    <a:pt x="82" y="359"/>
                  </a:lnTo>
                  <a:lnTo>
                    <a:pt x="81" y="362"/>
                  </a:lnTo>
                  <a:lnTo>
                    <a:pt x="81" y="362"/>
                  </a:lnTo>
                  <a:lnTo>
                    <a:pt x="77" y="367"/>
                  </a:lnTo>
                  <a:lnTo>
                    <a:pt x="73" y="371"/>
                  </a:lnTo>
                  <a:lnTo>
                    <a:pt x="69" y="374"/>
                  </a:lnTo>
                  <a:lnTo>
                    <a:pt x="69" y="376"/>
                  </a:lnTo>
                  <a:lnTo>
                    <a:pt x="69" y="377"/>
                  </a:lnTo>
                  <a:lnTo>
                    <a:pt x="69" y="377"/>
                  </a:lnTo>
                  <a:lnTo>
                    <a:pt x="73" y="377"/>
                  </a:lnTo>
                  <a:lnTo>
                    <a:pt x="78" y="374"/>
                  </a:lnTo>
                  <a:lnTo>
                    <a:pt x="85" y="371"/>
                  </a:lnTo>
                  <a:lnTo>
                    <a:pt x="87" y="368"/>
                  </a:lnTo>
                  <a:lnTo>
                    <a:pt x="87" y="368"/>
                  </a:lnTo>
                  <a:lnTo>
                    <a:pt x="87" y="366"/>
                  </a:lnTo>
                  <a:lnTo>
                    <a:pt x="88" y="366"/>
                  </a:lnTo>
                  <a:lnTo>
                    <a:pt x="92" y="367"/>
                  </a:lnTo>
                  <a:lnTo>
                    <a:pt x="92" y="367"/>
                  </a:lnTo>
                  <a:lnTo>
                    <a:pt x="95" y="368"/>
                  </a:lnTo>
                  <a:lnTo>
                    <a:pt x="97" y="368"/>
                  </a:lnTo>
                  <a:lnTo>
                    <a:pt x="104" y="363"/>
                  </a:lnTo>
                  <a:lnTo>
                    <a:pt x="104" y="363"/>
                  </a:lnTo>
                  <a:lnTo>
                    <a:pt x="106" y="362"/>
                  </a:lnTo>
                  <a:lnTo>
                    <a:pt x="109" y="362"/>
                  </a:lnTo>
                  <a:lnTo>
                    <a:pt x="114" y="362"/>
                  </a:lnTo>
                  <a:lnTo>
                    <a:pt x="114" y="362"/>
                  </a:lnTo>
                  <a:lnTo>
                    <a:pt x="116" y="362"/>
                  </a:lnTo>
                  <a:lnTo>
                    <a:pt x="119" y="360"/>
                  </a:lnTo>
                  <a:lnTo>
                    <a:pt x="121" y="359"/>
                  </a:lnTo>
                  <a:lnTo>
                    <a:pt x="126" y="357"/>
                  </a:lnTo>
                  <a:lnTo>
                    <a:pt x="126" y="357"/>
                  </a:lnTo>
                  <a:lnTo>
                    <a:pt x="132" y="355"/>
                  </a:lnTo>
                  <a:lnTo>
                    <a:pt x="134" y="354"/>
                  </a:lnTo>
                  <a:lnTo>
                    <a:pt x="135" y="349"/>
                  </a:lnTo>
                  <a:lnTo>
                    <a:pt x="135" y="349"/>
                  </a:lnTo>
                  <a:lnTo>
                    <a:pt x="139" y="344"/>
                  </a:lnTo>
                  <a:lnTo>
                    <a:pt x="148" y="340"/>
                  </a:lnTo>
                  <a:lnTo>
                    <a:pt x="162" y="334"/>
                  </a:lnTo>
                  <a:lnTo>
                    <a:pt x="162" y="334"/>
                  </a:lnTo>
                  <a:lnTo>
                    <a:pt x="163" y="333"/>
                  </a:lnTo>
                  <a:lnTo>
                    <a:pt x="165" y="330"/>
                  </a:lnTo>
                  <a:lnTo>
                    <a:pt x="165" y="327"/>
                  </a:lnTo>
                  <a:lnTo>
                    <a:pt x="167" y="326"/>
                  </a:lnTo>
                  <a:lnTo>
                    <a:pt x="167" y="326"/>
                  </a:lnTo>
                  <a:lnTo>
                    <a:pt x="171" y="325"/>
                  </a:lnTo>
                  <a:lnTo>
                    <a:pt x="175" y="322"/>
                  </a:lnTo>
                  <a:lnTo>
                    <a:pt x="184" y="316"/>
                  </a:lnTo>
                  <a:lnTo>
                    <a:pt x="184" y="316"/>
                  </a:lnTo>
                  <a:lnTo>
                    <a:pt x="186" y="313"/>
                  </a:lnTo>
                  <a:lnTo>
                    <a:pt x="189" y="313"/>
                  </a:lnTo>
                  <a:lnTo>
                    <a:pt x="194" y="312"/>
                  </a:lnTo>
                  <a:lnTo>
                    <a:pt x="194" y="312"/>
                  </a:lnTo>
                  <a:lnTo>
                    <a:pt x="195" y="311"/>
                  </a:lnTo>
                  <a:lnTo>
                    <a:pt x="196" y="310"/>
                  </a:lnTo>
                  <a:lnTo>
                    <a:pt x="196" y="307"/>
                  </a:lnTo>
                  <a:lnTo>
                    <a:pt x="196" y="303"/>
                  </a:lnTo>
                  <a:lnTo>
                    <a:pt x="198" y="302"/>
                  </a:lnTo>
                  <a:lnTo>
                    <a:pt x="199" y="302"/>
                  </a:lnTo>
                  <a:lnTo>
                    <a:pt x="199" y="302"/>
                  </a:lnTo>
                  <a:lnTo>
                    <a:pt x="201" y="301"/>
                  </a:lnTo>
                  <a:lnTo>
                    <a:pt x="204" y="300"/>
                  </a:lnTo>
                  <a:lnTo>
                    <a:pt x="205" y="297"/>
                  </a:lnTo>
                  <a:lnTo>
                    <a:pt x="206" y="294"/>
                  </a:lnTo>
                  <a:lnTo>
                    <a:pt x="206" y="294"/>
                  </a:lnTo>
                  <a:lnTo>
                    <a:pt x="205" y="293"/>
                  </a:lnTo>
                  <a:lnTo>
                    <a:pt x="204" y="292"/>
                  </a:lnTo>
                  <a:lnTo>
                    <a:pt x="201" y="291"/>
                  </a:lnTo>
                  <a:lnTo>
                    <a:pt x="196" y="289"/>
                  </a:lnTo>
                  <a:lnTo>
                    <a:pt x="195" y="288"/>
                  </a:lnTo>
                  <a:lnTo>
                    <a:pt x="195" y="288"/>
                  </a:lnTo>
                  <a:lnTo>
                    <a:pt x="195" y="286"/>
                  </a:lnTo>
                  <a:lnTo>
                    <a:pt x="199" y="283"/>
                  </a:lnTo>
                  <a:lnTo>
                    <a:pt x="203" y="279"/>
                  </a:lnTo>
                  <a:lnTo>
                    <a:pt x="206" y="278"/>
                  </a:lnTo>
                  <a:lnTo>
                    <a:pt x="206" y="278"/>
                  </a:lnTo>
                  <a:lnTo>
                    <a:pt x="209" y="278"/>
                  </a:lnTo>
                  <a:lnTo>
                    <a:pt x="213" y="277"/>
                  </a:lnTo>
                  <a:lnTo>
                    <a:pt x="215" y="273"/>
                  </a:lnTo>
                  <a:lnTo>
                    <a:pt x="217" y="270"/>
                  </a:lnTo>
                  <a:lnTo>
                    <a:pt x="217" y="270"/>
                  </a:lnTo>
                  <a:lnTo>
                    <a:pt x="217" y="266"/>
                  </a:lnTo>
                  <a:lnTo>
                    <a:pt x="219" y="264"/>
                  </a:lnTo>
                  <a:lnTo>
                    <a:pt x="226" y="259"/>
                  </a:lnTo>
                  <a:lnTo>
                    <a:pt x="226" y="259"/>
                  </a:lnTo>
                  <a:lnTo>
                    <a:pt x="228" y="256"/>
                  </a:lnTo>
                  <a:lnTo>
                    <a:pt x="229" y="254"/>
                  </a:lnTo>
                  <a:lnTo>
                    <a:pt x="231" y="251"/>
                  </a:lnTo>
                  <a:lnTo>
                    <a:pt x="233" y="251"/>
                  </a:lnTo>
                  <a:lnTo>
                    <a:pt x="233" y="251"/>
                  </a:lnTo>
                  <a:lnTo>
                    <a:pt x="236" y="250"/>
                  </a:lnTo>
                  <a:lnTo>
                    <a:pt x="239" y="247"/>
                  </a:lnTo>
                  <a:lnTo>
                    <a:pt x="246" y="242"/>
                  </a:lnTo>
                  <a:lnTo>
                    <a:pt x="246" y="242"/>
                  </a:lnTo>
                  <a:lnTo>
                    <a:pt x="247" y="241"/>
                  </a:lnTo>
                  <a:lnTo>
                    <a:pt x="248" y="242"/>
                  </a:lnTo>
                  <a:lnTo>
                    <a:pt x="250" y="245"/>
                  </a:lnTo>
                  <a:lnTo>
                    <a:pt x="253" y="246"/>
                  </a:lnTo>
                  <a:lnTo>
                    <a:pt x="253" y="246"/>
                  </a:lnTo>
                  <a:lnTo>
                    <a:pt x="256" y="246"/>
                  </a:lnTo>
                  <a:lnTo>
                    <a:pt x="259" y="247"/>
                  </a:lnTo>
                  <a:lnTo>
                    <a:pt x="260" y="249"/>
                  </a:lnTo>
                  <a:lnTo>
                    <a:pt x="260" y="250"/>
                  </a:lnTo>
                  <a:lnTo>
                    <a:pt x="259" y="251"/>
                  </a:lnTo>
                  <a:lnTo>
                    <a:pt x="256" y="251"/>
                  </a:lnTo>
                  <a:lnTo>
                    <a:pt x="255" y="251"/>
                  </a:lnTo>
                  <a:lnTo>
                    <a:pt x="255" y="251"/>
                  </a:lnTo>
                  <a:lnTo>
                    <a:pt x="250" y="250"/>
                  </a:lnTo>
                  <a:lnTo>
                    <a:pt x="246" y="250"/>
                  </a:lnTo>
                  <a:lnTo>
                    <a:pt x="243" y="251"/>
                  </a:lnTo>
                  <a:lnTo>
                    <a:pt x="239" y="254"/>
                  </a:lnTo>
                  <a:lnTo>
                    <a:pt x="239" y="254"/>
                  </a:lnTo>
                  <a:lnTo>
                    <a:pt x="237" y="258"/>
                  </a:lnTo>
                  <a:lnTo>
                    <a:pt x="236" y="260"/>
                  </a:lnTo>
                  <a:lnTo>
                    <a:pt x="236" y="263"/>
                  </a:lnTo>
                  <a:lnTo>
                    <a:pt x="233" y="266"/>
                  </a:lnTo>
                  <a:lnTo>
                    <a:pt x="233" y="266"/>
                  </a:lnTo>
                  <a:lnTo>
                    <a:pt x="231" y="272"/>
                  </a:lnTo>
                  <a:lnTo>
                    <a:pt x="231" y="274"/>
                  </a:lnTo>
                  <a:lnTo>
                    <a:pt x="231" y="277"/>
                  </a:lnTo>
                  <a:lnTo>
                    <a:pt x="234" y="278"/>
                  </a:lnTo>
                  <a:lnTo>
                    <a:pt x="234" y="278"/>
                  </a:lnTo>
                  <a:lnTo>
                    <a:pt x="237" y="278"/>
                  </a:lnTo>
                  <a:lnTo>
                    <a:pt x="236" y="280"/>
                  </a:lnTo>
                  <a:lnTo>
                    <a:pt x="233" y="282"/>
                  </a:lnTo>
                  <a:lnTo>
                    <a:pt x="229" y="284"/>
                  </a:lnTo>
                  <a:lnTo>
                    <a:pt x="229" y="284"/>
                  </a:lnTo>
                  <a:lnTo>
                    <a:pt x="227" y="286"/>
                  </a:lnTo>
                  <a:lnTo>
                    <a:pt x="228" y="287"/>
                  </a:lnTo>
                  <a:lnTo>
                    <a:pt x="231" y="288"/>
                  </a:lnTo>
                  <a:lnTo>
                    <a:pt x="236" y="288"/>
                  </a:lnTo>
                  <a:lnTo>
                    <a:pt x="236" y="288"/>
                  </a:lnTo>
                  <a:lnTo>
                    <a:pt x="241" y="287"/>
                  </a:lnTo>
                  <a:lnTo>
                    <a:pt x="248" y="283"/>
                  </a:lnTo>
                  <a:lnTo>
                    <a:pt x="256" y="278"/>
                  </a:lnTo>
                  <a:lnTo>
                    <a:pt x="264" y="273"/>
                  </a:lnTo>
                  <a:lnTo>
                    <a:pt x="264" y="273"/>
                  </a:lnTo>
                  <a:lnTo>
                    <a:pt x="270" y="270"/>
                  </a:lnTo>
                  <a:lnTo>
                    <a:pt x="276" y="272"/>
                  </a:lnTo>
                  <a:lnTo>
                    <a:pt x="281" y="272"/>
                  </a:lnTo>
                  <a:lnTo>
                    <a:pt x="284" y="272"/>
                  </a:lnTo>
                  <a:lnTo>
                    <a:pt x="284" y="272"/>
                  </a:lnTo>
                  <a:lnTo>
                    <a:pt x="285" y="270"/>
                  </a:lnTo>
                  <a:lnTo>
                    <a:pt x="284" y="269"/>
                  </a:lnTo>
                  <a:lnTo>
                    <a:pt x="283" y="266"/>
                  </a:lnTo>
                  <a:lnTo>
                    <a:pt x="284" y="265"/>
                  </a:lnTo>
                  <a:lnTo>
                    <a:pt x="284" y="265"/>
                  </a:lnTo>
                  <a:lnTo>
                    <a:pt x="285" y="264"/>
                  </a:lnTo>
                  <a:lnTo>
                    <a:pt x="283" y="263"/>
                  </a:lnTo>
                  <a:lnTo>
                    <a:pt x="280" y="260"/>
                  </a:lnTo>
                  <a:lnTo>
                    <a:pt x="278" y="256"/>
                  </a:lnTo>
                  <a:lnTo>
                    <a:pt x="278" y="256"/>
                  </a:lnTo>
                  <a:lnTo>
                    <a:pt x="278" y="254"/>
                  </a:lnTo>
                  <a:lnTo>
                    <a:pt x="279" y="253"/>
                  </a:lnTo>
                  <a:lnTo>
                    <a:pt x="281" y="251"/>
                  </a:lnTo>
                  <a:lnTo>
                    <a:pt x="283" y="249"/>
                  </a:lnTo>
                  <a:lnTo>
                    <a:pt x="283" y="249"/>
                  </a:lnTo>
                  <a:lnTo>
                    <a:pt x="284" y="247"/>
                  </a:lnTo>
                  <a:lnTo>
                    <a:pt x="286" y="246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93" y="249"/>
                  </a:lnTo>
                  <a:lnTo>
                    <a:pt x="295" y="249"/>
                  </a:lnTo>
                  <a:lnTo>
                    <a:pt x="299" y="250"/>
                  </a:lnTo>
                  <a:lnTo>
                    <a:pt x="302" y="253"/>
                  </a:lnTo>
                  <a:lnTo>
                    <a:pt x="302" y="253"/>
                  </a:lnTo>
                  <a:lnTo>
                    <a:pt x="302" y="254"/>
                  </a:lnTo>
                  <a:lnTo>
                    <a:pt x="303" y="255"/>
                  </a:lnTo>
                  <a:lnTo>
                    <a:pt x="305" y="254"/>
                  </a:lnTo>
                  <a:lnTo>
                    <a:pt x="309" y="254"/>
                  </a:lnTo>
                  <a:lnTo>
                    <a:pt x="311" y="254"/>
                  </a:lnTo>
                  <a:lnTo>
                    <a:pt x="312" y="255"/>
                  </a:lnTo>
                  <a:lnTo>
                    <a:pt x="312" y="255"/>
                  </a:lnTo>
                  <a:lnTo>
                    <a:pt x="314" y="258"/>
                  </a:lnTo>
                  <a:lnTo>
                    <a:pt x="313" y="259"/>
                  </a:lnTo>
                  <a:lnTo>
                    <a:pt x="305" y="260"/>
                  </a:lnTo>
                  <a:lnTo>
                    <a:pt x="305" y="260"/>
                  </a:lnTo>
                  <a:lnTo>
                    <a:pt x="304" y="260"/>
                  </a:lnTo>
                  <a:lnTo>
                    <a:pt x="303" y="261"/>
                  </a:lnTo>
                  <a:lnTo>
                    <a:pt x="303" y="264"/>
                  </a:lnTo>
                  <a:lnTo>
                    <a:pt x="304" y="265"/>
                  </a:lnTo>
                  <a:lnTo>
                    <a:pt x="305" y="265"/>
                  </a:lnTo>
                  <a:lnTo>
                    <a:pt x="308" y="265"/>
                  </a:lnTo>
                  <a:lnTo>
                    <a:pt x="308" y="265"/>
                  </a:lnTo>
                  <a:lnTo>
                    <a:pt x="311" y="263"/>
                  </a:lnTo>
                  <a:lnTo>
                    <a:pt x="313" y="261"/>
                  </a:lnTo>
                  <a:lnTo>
                    <a:pt x="316" y="261"/>
                  </a:lnTo>
                  <a:lnTo>
                    <a:pt x="319" y="263"/>
                  </a:lnTo>
                  <a:lnTo>
                    <a:pt x="319" y="263"/>
                  </a:lnTo>
                  <a:lnTo>
                    <a:pt x="321" y="264"/>
                  </a:lnTo>
                  <a:lnTo>
                    <a:pt x="323" y="264"/>
                  </a:lnTo>
                  <a:lnTo>
                    <a:pt x="327" y="261"/>
                  </a:lnTo>
                  <a:lnTo>
                    <a:pt x="327" y="261"/>
                  </a:lnTo>
                  <a:lnTo>
                    <a:pt x="330" y="260"/>
                  </a:lnTo>
                  <a:lnTo>
                    <a:pt x="330" y="260"/>
                  </a:lnTo>
                  <a:lnTo>
                    <a:pt x="331" y="264"/>
                  </a:lnTo>
                  <a:lnTo>
                    <a:pt x="331" y="264"/>
                  </a:lnTo>
                  <a:lnTo>
                    <a:pt x="332" y="265"/>
                  </a:lnTo>
                  <a:lnTo>
                    <a:pt x="335" y="266"/>
                  </a:lnTo>
                  <a:lnTo>
                    <a:pt x="347" y="269"/>
                  </a:lnTo>
                  <a:lnTo>
                    <a:pt x="347" y="269"/>
                  </a:lnTo>
                  <a:lnTo>
                    <a:pt x="355" y="270"/>
                  </a:lnTo>
                  <a:lnTo>
                    <a:pt x="364" y="269"/>
                  </a:lnTo>
                  <a:lnTo>
                    <a:pt x="378" y="268"/>
                  </a:lnTo>
                  <a:lnTo>
                    <a:pt x="378" y="268"/>
                  </a:lnTo>
                  <a:lnTo>
                    <a:pt x="380" y="269"/>
                  </a:lnTo>
                  <a:lnTo>
                    <a:pt x="382" y="272"/>
                  </a:lnTo>
                  <a:lnTo>
                    <a:pt x="385" y="274"/>
                  </a:lnTo>
                  <a:lnTo>
                    <a:pt x="391" y="277"/>
                  </a:lnTo>
                  <a:lnTo>
                    <a:pt x="391" y="277"/>
                  </a:lnTo>
                  <a:lnTo>
                    <a:pt x="394" y="277"/>
                  </a:lnTo>
                  <a:lnTo>
                    <a:pt x="397" y="277"/>
                  </a:lnTo>
                  <a:lnTo>
                    <a:pt x="401" y="273"/>
                  </a:lnTo>
                  <a:lnTo>
                    <a:pt x="405" y="270"/>
                  </a:lnTo>
                  <a:lnTo>
                    <a:pt x="406" y="270"/>
                  </a:lnTo>
                  <a:lnTo>
                    <a:pt x="408" y="272"/>
                  </a:lnTo>
                  <a:lnTo>
                    <a:pt x="408" y="272"/>
                  </a:lnTo>
                  <a:lnTo>
                    <a:pt x="410" y="274"/>
                  </a:lnTo>
                  <a:lnTo>
                    <a:pt x="410" y="275"/>
                  </a:lnTo>
                  <a:lnTo>
                    <a:pt x="406" y="280"/>
                  </a:lnTo>
                  <a:lnTo>
                    <a:pt x="406" y="280"/>
                  </a:lnTo>
                  <a:lnTo>
                    <a:pt x="405" y="282"/>
                  </a:lnTo>
                  <a:lnTo>
                    <a:pt x="406" y="283"/>
                  </a:lnTo>
                  <a:lnTo>
                    <a:pt x="412" y="286"/>
                  </a:lnTo>
                  <a:lnTo>
                    <a:pt x="412" y="286"/>
                  </a:lnTo>
                  <a:lnTo>
                    <a:pt x="421" y="288"/>
                  </a:lnTo>
                  <a:lnTo>
                    <a:pt x="425" y="291"/>
                  </a:lnTo>
                  <a:lnTo>
                    <a:pt x="429" y="293"/>
                  </a:lnTo>
                  <a:lnTo>
                    <a:pt x="429" y="293"/>
                  </a:lnTo>
                  <a:lnTo>
                    <a:pt x="435" y="300"/>
                  </a:lnTo>
                  <a:lnTo>
                    <a:pt x="440" y="303"/>
                  </a:lnTo>
                  <a:lnTo>
                    <a:pt x="446" y="307"/>
                  </a:lnTo>
                  <a:lnTo>
                    <a:pt x="446" y="307"/>
                  </a:lnTo>
                  <a:lnTo>
                    <a:pt x="449" y="308"/>
                  </a:lnTo>
                  <a:lnTo>
                    <a:pt x="450" y="307"/>
                  </a:lnTo>
                  <a:lnTo>
                    <a:pt x="450" y="306"/>
                  </a:lnTo>
                  <a:lnTo>
                    <a:pt x="450" y="303"/>
                  </a:lnTo>
                  <a:lnTo>
                    <a:pt x="450" y="300"/>
                  </a:lnTo>
                  <a:lnTo>
                    <a:pt x="452" y="300"/>
                  </a:lnTo>
                  <a:lnTo>
                    <a:pt x="454" y="300"/>
                  </a:lnTo>
                  <a:lnTo>
                    <a:pt x="454" y="300"/>
                  </a:lnTo>
                  <a:lnTo>
                    <a:pt x="458" y="302"/>
                  </a:lnTo>
                  <a:lnTo>
                    <a:pt x="460" y="303"/>
                  </a:lnTo>
                  <a:lnTo>
                    <a:pt x="462" y="303"/>
                  </a:lnTo>
                  <a:lnTo>
                    <a:pt x="465" y="306"/>
                  </a:lnTo>
                  <a:lnTo>
                    <a:pt x="465" y="306"/>
                  </a:lnTo>
                  <a:lnTo>
                    <a:pt x="469" y="308"/>
                  </a:lnTo>
                  <a:lnTo>
                    <a:pt x="469" y="307"/>
                  </a:lnTo>
                  <a:lnTo>
                    <a:pt x="469" y="306"/>
                  </a:lnTo>
                  <a:lnTo>
                    <a:pt x="467" y="294"/>
                  </a:lnTo>
                  <a:lnTo>
                    <a:pt x="467" y="294"/>
                  </a:lnTo>
                  <a:lnTo>
                    <a:pt x="465" y="289"/>
                  </a:lnTo>
                  <a:lnTo>
                    <a:pt x="467" y="289"/>
                  </a:lnTo>
                  <a:lnTo>
                    <a:pt x="468" y="289"/>
                  </a:lnTo>
                  <a:lnTo>
                    <a:pt x="473" y="296"/>
                  </a:lnTo>
                  <a:lnTo>
                    <a:pt x="473" y="296"/>
                  </a:lnTo>
                  <a:lnTo>
                    <a:pt x="474" y="300"/>
                  </a:lnTo>
                  <a:lnTo>
                    <a:pt x="474" y="305"/>
                  </a:lnTo>
                  <a:lnTo>
                    <a:pt x="474" y="310"/>
                  </a:lnTo>
                  <a:lnTo>
                    <a:pt x="473" y="313"/>
                  </a:lnTo>
                  <a:lnTo>
                    <a:pt x="473" y="313"/>
                  </a:lnTo>
                  <a:lnTo>
                    <a:pt x="472" y="316"/>
                  </a:lnTo>
                  <a:lnTo>
                    <a:pt x="471" y="316"/>
                  </a:lnTo>
                  <a:lnTo>
                    <a:pt x="467" y="316"/>
                  </a:lnTo>
                  <a:lnTo>
                    <a:pt x="464" y="315"/>
                  </a:lnTo>
                  <a:lnTo>
                    <a:pt x="463" y="313"/>
                  </a:lnTo>
                  <a:lnTo>
                    <a:pt x="463" y="312"/>
                  </a:lnTo>
                  <a:lnTo>
                    <a:pt x="463" y="312"/>
                  </a:lnTo>
                  <a:lnTo>
                    <a:pt x="463" y="311"/>
                  </a:lnTo>
                  <a:lnTo>
                    <a:pt x="462" y="310"/>
                  </a:lnTo>
                  <a:lnTo>
                    <a:pt x="459" y="310"/>
                  </a:lnTo>
                  <a:lnTo>
                    <a:pt x="455" y="312"/>
                  </a:lnTo>
                  <a:lnTo>
                    <a:pt x="454" y="312"/>
                  </a:lnTo>
                  <a:lnTo>
                    <a:pt x="453" y="315"/>
                  </a:lnTo>
                  <a:lnTo>
                    <a:pt x="453" y="315"/>
                  </a:lnTo>
                  <a:lnTo>
                    <a:pt x="454" y="319"/>
                  </a:lnTo>
                  <a:lnTo>
                    <a:pt x="457" y="322"/>
                  </a:lnTo>
                  <a:lnTo>
                    <a:pt x="460" y="326"/>
                  </a:lnTo>
                  <a:lnTo>
                    <a:pt x="465" y="329"/>
                  </a:lnTo>
                  <a:lnTo>
                    <a:pt x="465" y="329"/>
                  </a:lnTo>
                  <a:lnTo>
                    <a:pt x="467" y="329"/>
                  </a:lnTo>
                  <a:lnTo>
                    <a:pt x="467" y="330"/>
                  </a:lnTo>
                  <a:lnTo>
                    <a:pt x="468" y="334"/>
                  </a:lnTo>
                  <a:lnTo>
                    <a:pt x="468" y="336"/>
                  </a:lnTo>
                  <a:lnTo>
                    <a:pt x="469" y="338"/>
                  </a:lnTo>
                  <a:lnTo>
                    <a:pt x="469" y="338"/>
                  </a:lnTo>
                  <a:lnTo>
                    <a:pt x="472" y="340"/>
                  </a:lnTo>
                  <a:lnTo>
                    <a:pt x="473" y="343"/>
                  </a:lnTo>
                  <a:lnTo>
                    <a:pt x="474" y="345"/>
                  </a:lnTo>
                  <a:lnTo>
                    <a:pt x="476" y="347"/>
                  </a:lnTo>
                  <a:lnTo>
                    <a:pt x="476" y="347"/>
                  </a:lnTo>
                  <a:lnTo>
                    <a:pt x="476" y="347"/>
                  </a:lnTo>
                  <a:lnTo>
                    <a:pt x="477" y="344"/>
                  </a:lnTo>
                  <a:lnTo>
                    <a:pt x="477" y="340"/>
                  </a:lnTo>
                  <a:lnTo>
                    <a:pt x="477" y="335"/>
                  </a:lnTo>
                  <a:lnTo>
                    <a:pt x="474" y="331"/>
                  </a:lnTo>
                  <a:lnTo>
                    <a:pt x="474" y="331"/>
                  </a:lnTo>
                  <a:lnTo>
                    <a:pt x="473" y="327"/>
                  </a:lnTo>
                  <a:lnTo>
                    <a:pt x="473" y="324"/>
                  </a:lnTo>
                  <a:lnTo>
                    <a:pt x="474" y="321"/>
                  </a:lnTo>
                  <a:lnTo>
                    <a:pt x="477" y="321"/>
                  </a:lnTo>
                  <a:lnTo>
                    <a:pt x="477" y="321"/>
                  </a:lnTo>
                  <a:lnTo>
                    <a:pt x="478" y="324"/>
                  </a:lnTo>
                  <a:lnTo>
                    <a:pt x="478" y="326"/>
                  </a:lnTo>
                  <a:lnTo>
                    <a:pt x="478" y="329"/>
                  </a:lnTo>
                  <a:lnTo>
                    <a:pt x="479" y="331"/>
                  </a:lnTo>
                  <a:lnTo>
                    <a:pt x="479" y="331"/>
                  </a:lnTo>
                  <a:lnTo>
                    <a:pt x="481" y="333"/>
                  </a:lnTo>
                  <a:lnTo>
                    <a:pt x="482" y="331"/>
                  </a:lnTo>
                  <a:lnTo>
                    <a:pt x="487" y="326"/>
                  </a:lnTo>
                  <a:lnTo>
                    <a:pt x="487" y="326"/>
                  </a:lnTo>
                  <a:lnTo>
                    <a:pt x="488" y="326"/>
                  </a:lnTo>
                  <a:lnTo>
                    <a:pt x="490" y="324"/>
                  </a:lnTo>
                  <a:lnTo>
                    <a:pt x="488" y="320"/>
                  </a:lnTo>
                  <a:lnTo>
                    <a:pt x="487" y="316"/>
                  </a:lnTo>
                  <a:lnTo>
                    <a:pt x="487" y="313"/>
                  </a:lnTo>
                  <a:lnTo>
                    <a:pt x="487" y="313"/>
                  </a:lnTo>
                  <a:lnTo>
                    <a:pt x="488" y="312"/>
                  </a:lnTo>
                  <a:lnTo>
                    <a:pt x="488" y="312"/>
                  </a:lnTo>
                  <a:lnTo>
                    <a:pt x="491" y="313"/>
                  </a:lnTo>
                  <a:lnTo>
                    <a:pt x="493" y="319"/>
                  </a:lnTo>
                  <a:lnTo>
                    <a:pt x="496" y="322"/>
                  </a:lnTo>
                  <a:lnTo>
                    <a:pt x="496" y="322"/>
                  </a:lnTo>
                  <a:lnTo>
                    <a:pt x="496" y="326"/>
                  </a:lnTo>
                  <a:lnTo>
                    <a:pt x="493" y="329"/>
                  </a:lnTo>
                  <a:lnTo>
                    <a:pt x="492" y="331"/>
                  </a:lnTo>
                  <a:lnTo>
                    <a:pt x="491" y="333"/>
                  </a:lnTo>
                  <a:lnTo>
                    <a:pt x="491" y="333"/>
                  </a:lnTo>
                  <a:lnTo>
                    <a:pt x="490" y="335"/>
                  </a:lnTo>
                  <a:lnTo>
                    <a:pt x="487" y="335"/>
                  </a:lnTo>
                  <a:lnTo>
                    <a:pt x="485" y="335"/>
                  </a:lnTo>
                  <a:lnTo>
                    <a:pt x="483" y="336"/>
                  </a:lnTo>
                  <a:lnTo>
                    <a:pt x="483" y="336"/>
                  </a:lnTo>
                  <a:lnTo>
                    <a:pt x="482" y="340"/>
                  </a:lnTo>
                  <a:lnTo>
                    <a:pt x="482" y="345"/>
                  </a:lnTo>
                  <a:lnTo>
                    <a:pt x="483" y="349"/>
                  </a:lnTo>
                  <a:lnTo>
                    <a:pt x="485" y="352"/>
                  </a:lnTo>
                  <a:lnTo>
                    <a:pt x="485" y="352"/>
                  </a:lnTo>
                  <a:lnTo>
                    <a:pt x="486" y="350"/>
                  </a:lnTo>
                  <a:lnTo>
                    <a:pt x="488" y="347"/>
                  </a:lnTo>
                  <a:lnTo>
                    <a:pt x="490" y="345"/>
                  </a:lnTo>
                  <a:lnTo>
                    <a:pt x="490" y="345"/>
                  </a:lnTo>
                  <a:lnTo>
                    <a:pt x="491" y="347"/>
                  </a:lnTo>
                  <a:lnTo>
                    <a:pt x="491" y="347"/>
                  </a:lnTo>
                  <a:lnTo>
                    <a:pt x="491" y="348"/>
                  </a:lnTo>
                  <a:lnTo>
                    <a:pt x="492" y="348"/>
                  </a:lnTo>
                  <a:lnTo>
                    <a:pt x="495" y="345"/>
                  </a:lnTo>
                  <a:lnTo>
                    <a:pt x="497" y="344"/>
                  </a:lnTo>
                  <a:lnTo>
                    <a:pt x="498" y="344"/>
                  </a:lnTo>
                  <a:lnTo>
                    <a:pt x="500" y="344"/>
                  </a:lnTo>
                  <a:lnTo>
                    <a:pt x="500" y="344"/>
                  </a:lnTo>
                  <a:lnTo>
                    <a:pt x="501" y="348"/>
                  </a:lnTo>
                  <a:lnTo>
                    <a:pt x="505" y="352"/>
                  </a:lnTo>
                  <a:lnTo>
                    <a:pt x="509" y="354"/>
                  </a:lnTo>
                  <a:lnTo>
                    <a:pt x="511" y="354"/>
                  </a:lnTo>
                  <a:lnTo>
                    <a:pt x="511" y="354"/>
                  </a:lnTo>
                  <a:lnTo>
                    <a:pt x="512" y="353"/>
                  </a:lnTo>
                  <a:lnTo>
                    <a:pt x="511" y="350"/>
                  </a:lnTo>
                  <a:lnTo>
                    <a:pt x="509" y="348"/>
                  </a:lnTo>
                  <a:lnTo>
                    <a:pt x="506" y="347"/>
                  </a:lnTo>
                  <a:lnTo>
                    <a:pt x="506" y="347"/>
                  </a:lnTo>
                  <a:lnTo>
                    <a:pt x="504" y="345"/>
                  </a:lnTo>
                  <a:lnTo>
                    <a:pt x="502" y="343"/>
                  </a:lnTo>
                  <a:lnTo>
                    <a:pt x="504" y="340"/>
                  </a:lnTo>
                  <a:lnTo>
                    <a:pt x="506" y="339"/>
                  </a:lnTo>
                  <a:lnTo>
                    <a:pt x="506" y="339"/>
                  </a:lnTo>
                  <a:lnTo>
                    <a:pt x="510" y="340"/>
                  </a:lnTo>
                  <a:lnTo>
                    <a:pt x="514" y="345"/>
                  </a:lnTo>
                  <a:lnTo>
                    <a:pt x="516" y="349"/>
                  </a:lnTo>
                  <a:lnTo>
                    <a:pt x="518" y="353"/>
                  </a:lnTo>
                  <a:lnTo>
                    <a:pt x="518" y="353"/>
                  </a:lnTo>
                  <a:lnTo>
                    <a:pt x="516" y="355"/>
                  </a:lnTo>
                  <a:lnTo>
                    <a:pt x="515" y="357"/>
                  </a:lnTo>
                  <a:lnTo>
                    <a:pt x="510" y="360"/>
                  </a:lnTo>
                  <a:lnTo>
                    <a:pt x="510" y="360"/>
                  </a:lnTo>
                  <a:lnTo>
                    <a:pt x="509" y="362"/>
                  </a:lnTo>
                  <a:lnTo>
                    <a:pt x="507" y="362"/>
                  </a:lnTo>
                  <a:lnTo>
                    <a:pt x="504" y="359"/>
                  </a:lnTo>
                  <a:lnTo>
                    <a:pt x="501" y="355"/>
                  </a:lnTo>
                  <a:lnTo>
                    <a:pt x="497" y="354"/>
                  </a:lnTo>
                  <a:lnTo>
                    <a:pt x="497" y="354"/>
                  </a:lnTo>
                  <a:lnTo>
                    <a:pt x="496" y="355"/>
                  </a:lnTo>
                  <a:lnTo>
                    <a:pt x="496" y="355"/>
                  </a:lnTo>
                  <a:lnTo>
                    <a:pt x="496" y="359"/>
                  </a:lnTo>
                  <a:lnTo>
                    <a:pt x="500" y="366"/>
                  </a:lnTo>
                  <a:lnTo>
                    <a:pt x="500" y="366"/>
                  </a:lnTo>
                  <a:lnTo>
                    <a:pt x="500" y="369"/>
                  </a:lnTo>
                  <a:lnTo>
                    <a:pt x="498" y="373"/>
                  </a:lnTo>
                  <a:lnTo>
                    <a:pt x="497" y="377"/>
                  </a:lnTo>
                  <a:lnTo>
                    <a:pt x="498" y="378"/>
                  </a:lnTo>
                  <a:lnTo>
                    <a:pt x="500" y="380"/>
                  </a:lnTo>
                  <a:lnTo>
                    <a:pt x="500" y="380"/>
                  </a:lnTo>
                  <a:lnTo>
                    <a:pt x="502" y="381"/>
                  </a:lnTo>
                  <a:lnTo>
                    <a:pt x="504" y="380"/>
                  </a:lnTo>
                  <a:lnTo>
                    <a:pt x="505" y="374"/>
                  </a:lnTo>
                  <a:lnTo>
                    <a:pt x="505" y="374"/>
                  </a:lnTo>
                  <a:lnTo>
                    <a:pt x="506" y="374"/>
                  </a:lnTo>
                  <a:lnTo>
                    <a:pt x="507" y="374"/>
                  </a:lnTo>
                  <a:lnTo>
                    <a:pt x="512" y="378"/>
                  </a:lnTo>
                  <a:lnTo>
                    <a:pt x="512" y="378"/>
                  </a:lnTo>
                  <a:lnTo>
                    <a:pt x="514" y="378"/>
                  </a:lnTo>
                  <a:lnTo>
                    <a:pt x="515" y="376"/>
                  </a:lnTo>
                  <a:lnTo>
                    <a:pt x="516" y="369"/>
                  </a:lnTo>
                  <a:lnTo>
                    <a:pt x="516" y="369"/>
                  </a:lnTo>
                  <a:lnTo>
                    <a:pt x="516" y="368"/>
                  </a:lnTo>
                  <a:lnTo>
                    <a:pt x="519" y="368"/>
                  </a:lnTo>
                  <a:lnTo>
                    <a:pt x="521" y="371"/>
                  </a:lnTo>
                  <a:lnTo>
                    <a:pt x="523" y="372"/>
                  </a:lnTo>
                  <a:lnTo>
                    <a:pt x="523" y="372"/>
                  </a:lnTo>
                  <a:lnTo>
                    <a:pt x="524" y="373"/>
                  </a:lnTo>
                  <a:lnTo>
                    <a:pt x="526" y="372"/>
                  </a:lnTo>
                  <a:lnTo>
                    <a:pt x="528" y="369"/>
                  </a:lnTo>
                  <a:lnTo>
                    <a:pt x="530" y="369"/>
                  </a:lnTo>
                  <a:lnTo>
                    <a:pt x="530" y="369"/>
                  </a:lnTo>
                  <a:lnTo>
                    <a:pt x="531" y="371"/>
                  </a:lnTo>
                  <a:lnTo>
                    <a:pt x="531" y="373"/>
                  </a:lnTo>
                  <a:lnTo>
                    <a:pt x="531" y="380"/>
                  </a:lnTo>
                  <a:lnTo>
                    <a:pt x="531" y="380"/>
                  </a:lnTo>
                  <a:lnTo>
                    <a:pt x="531" y="380"/>
                  </a:lnTo>
                  <a:lnTo>
                    <a:pt x="531" y="381"/>
                  </a:lnTo>
                  <a:lnTo>
                    <a:pt x="534" y="380"/>
                  </a:lnTo>
                  <a:lnTo>
                    <a:pt x="537" y="378"/>
                  </a:lnTo>
                  <a:lnTo>
                    <a:pt x="537" y="380"/>
                  </a:lnTo>
                  <a:lnTo>
                    <a:pt x="537" y="380"/>
                  </a:lnTo>
                  <a:lnTo>
                    <a:pt x="537" y="380"/>
                  </a:lnTo>
                  <a:lnTo>
                    <a:pt x="537" y="382"/>
                  </a:lnTo>
                  <a:lnTo>
                    <a:pt x="537" y="382"/>
                  </a:lnTo>
                  <a:lnTo>
                    <a:pt x="547" y="374"/>
                  </a:lnTo>
                  <a:lnTo>
                    <a:pt x="547" y="374"/>
                  </a:lnTo>
                  <a:lnTo>
                    <a:pt x="548" y="373"/>
                  </a:lnTo>
                  <a:lnTo>
                    <a:pt x="549" y="372"/>
                  </a:lnTo>
                  <a:lnTo>
                    <a:pt x="547" y="368"/>
                  </a:lnTo>
                  <a:lnTo>
                    <a:pt x="544" y="366"/>
                  </a:lnTo>
                  <a:lnTo>
                    <a:pt x="543" y="363"/>
                  </a:lnTo>
                  <a:lnTo>
                    <a:pt x="544" y="362"/>
                  </a:lnTo>
                  <a:lnTo>
                    <a:pt x="544" y="362"/>
                  </a:lnTo>
                  <a:close/>
                  <a:moveTo>
                    <a:pt x="8" y="406"/>
                  </a:moveTo>
                  <a:lnTo>
                    <a:pt x="8" y="406"/>
                  </a:lnTo>
                  <a:lnTo>
                    <a:pt x="13" y="404"/>
                  </a:lnTo>
                  <a:lnTo>
                    <a:pt x="16" y="401"/>
                  </a:lnTo>
                  <a:lnTo>
                    <a:pt x="17" y="399"/>
                  </a:lnTo>
                  <a:lnTo>
                    <a:pt x="16" y="396"/>
                  </a:lnTo>
                  <a:lnTo>
                    <a:pt x="16" y="396"/>
                  </a:lnTo>
                  <a:lnTo>
                    <a:pt x="15" y="396"/>
                  </a:lnTo>
                  <a:lnTo>
                    <a:pt x="12" y="396"/>
                  </a:lnTo>
                  <a:lnTo>
                    <a:pt x="8" y="401"/>
                  </a:lnTo>
                  <a:lnTo>
                    <a:pt x="6" y="405"/>
                  </a:lnTo>
                  <a:lnTo>
                    <a:pt x="7" y="406"/>
                  </a:lnTo>
                  <a:lnTo>
                    <a:pt x="8" y="406"/>
                  </a:lnTo>
                  <a:lnTo>
                    <a:pt x="8" y="406"/>
                  </a:lnTo>
                  <a:close/>
                  <a:moveTo>
                    <a:pt x="62" y="378"/>
                  </a:moveTo>
                  <a:lnTo>
                    <a:pt x="62" y="378"/>
                  </a:lnTo>
                  <a:lnTo>
                    <a:pt x="59" y="378"/>
                  </a:lnTo>
                  <a:lnTo>
                    <a:pt x="55" y="378"/>
                  </a:lnTo>
                  <a:lnTo>
                    <a:pt x="48" y="382"/>
                  </a:lnTo>
                  <a:lnTo>
                    <a:pt x="43" y="386"/>
                  </a:lnTo>
                  <a:lnTo>
                    <a:pt x="41" y="387"/>
                  </a:lnTo>
                  <a:lnTo>
                    <a:pt x="43" y="387"/>
                  </a:lnTo>
                  <a:lnTo>
                    <a:pt x="43" y="387"/>
                  </a:lnTo>
                  <a:lnTo>
                    <a:pt x="46" y="387"/>
                  </a:lnTo>
                  <a:lnTo>
                    <a:pt x="49" y="386"/>
                  </a:lnTo>
                  <a:lnTo>
                    <a:pt x="52" y="385"/>
                  </a:lnTo>
                  <a:lnTo>
                    <a:pt x="54" y="383"/>
                  </a:lnTo>
                  <a:lnTo>
                    <a:pt x="54" y="383"/>
                  </a:lnTo>
                  <a:lnTo>
                    <a:pt x="59" y="383"/>
                  </a:lnTo>
                  <a:lnTo>
                    <a:pt x="63" y="382"/>
                  </a:lnTo>
                  <a:lnTo>
                    <a:pt x="64" y="380"/>
                  </a:lnTo>
                  <a:lnTo>
                    <a:pt x="64" y="380"/>
                  </a:lnTo>
                  <a:lnTo>
                    <a:pt x="62" y="378"/>
                  </a:lnTo>
                  <a:lnTo>
                    <a:pt x="62" y="378"/>
                  </a:lnTo>
                  <a:close/>
                  <a:moveTo>
                    <a:pt x="223" y="303"/>
                  </a:moveTo>
                  <a:lnTo>
                    <a:pt x="223" y="303"/>
                  </a:lnTo>
                  <a:lnTo>
                    <a:pt x="222" y="302"/>
                  </a:lnTo>
                  <a:lnTo>
                    <a:pt x="220" y="302"/>
                  </a:lnTo>
                  <a:lnTo>
                    <a:pt x="217" y="303"/>
                  </a:lnTo>
                  <a:lnTo>
                    <a:pt x="212" y="307"/>
                  </a:lnTo>
                  <a:lnTo>
                    <a:pt x="212" y="307"/>
                  </a:lnTo>
                  <a:lnTo>
                    <a:pt x="204" y="316"/>
                  </a:lnTo>
                  <a:lnTo>
                    <a:pt x="200" y="320"/>
                  </a:lnTo>
                  <a:lnTo>
                    <a:pt x="199" y="322"/>
                  </a:lnTo>
                  <a:lnTo>
                    <a:pt x="199" y="322"/>
                  </a:lnTo>
                  <a:lnTo>
                    <a:pt x="199" y="324"/>
                  </a:lnTo>
                  <a:lnTo>
                    <a:pt x="198" y="324"/>
                  </a:lnTo>
                  <a:lnTo>
                    <a:pt x="195" y="324"/>
                  </a:lnTo>
                  <a:lnTo>
                    <a:pt x="191" y="324"/>
                  </a:lnTo>
                  <a:lnTo>
                    <a:pt x="190" y="325"/>
                  </a:lnTo>
                  <a:lnTo>
                    <a:pt x="189" y="326"/>
                  </a:lnTo>
                  <a:lnTo>
                    <a:pt x="189" y="326"/>
                  </a:lnTo>
                  <a:lnTo>
                    <a:pt x="189" y="330"/>
                  </a:lnTo>
                  <a:lnTo>
                    <a:pt x="189" y="335"/>
                  </a:lnTo>
                  <a:lnTo>
                    <a:pt x="191" y="338"/>
                  </a:lnTo>
                  <a:lnTo>
                    <a:pt x="193" y="338"/>
                  </a:lnTo>
                  <a:lnTo>
                    <a:pt x="195" y="338"/>
                  </a:lnTo>
                  <a:lnTo>
                    <a:pt x="195" y="338"/>
                  </a:lnTo>
                  <a:lnTo>
                    <a:pt x="198" y="336"/>
                  </a:lnTo>
                  <a:lnTo>
                    <a:pt x="199" y="336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06" y="336"/>
                  </a:lnTo>
                  <a:lnTo>
                    <a:pt x="212" y="333"/>
                  </a:lnTo>
                  <a:lnTo>
                    <a:pt x="218" y="327"/>
                  </a:lnTo>
                  <a:lnTo>
                    <a:pt x="222" y="324"/>
                  </a:lnTo>
                  <a:lnTo>
                    <a:pt x="222" y="324"/>
                  </a:lnTo>
                  <a:lnTo>
                    <a:pt x="222" y="322"/>
                  </a:lnTo>
                  <a:lnTo>
                    <a:pt x="222" y="321"/>
                  </a:lnTo>
                  <a:lnTo>
                    <a:pt x="219" y="319"/>
                  </a:lnTo>
                  <a:lnTo>
                    <a:pt x="217" y="317"/>
                  </a:lnTo>
                  <a:lnTo>
                    <a:pt x="215" y="315"/>
                  </a:lnTo>
                  <a:lnTo>
                    <a:pt x="215" y="315"/>
                  </a:lnTo>
                  <a:lnTo>
                    <a:pt x="217" y="313"/>
                  </a:lnTo>
                  <a:lnTo>
                    <a:pt x="219" y="312"/>
                  </a:lnTo>
                  <a:lnTo>
                    <a:pt x="226" y="311"/>
                  </a:lnTo>
                  <a:lnTo>
                    <a:pt x="226" y="311"/>
                  </a:lnTo>
                  <a:lnTo>
                    <a:pt x="227" y="310"/>
                  </a:lnTo>
                  <a:lnTo>
                    <a:pt x="226" y="307"/>
                  </a:lnTo>
                  <a:lnTo>
                    <a:pt x="224" y="306"/>
                  </a:lnTo>
                  <a:lnTo>
                    <a:pt x="223" y="303"/>
                  </a:lnTo>
                  <a:lnTo>
                    <a:pt x="223" y="303"/>
                  </a:lnTo>
                  <a:close/>
                  <a:moveTo>
                    <a:pt x="21" y="266"/>
                  </a:moveTo>
                  <a:lnTo>
                    <a:pt x="21" y="266"/>
                  </a:lnTo>
                  <a:lnTo>
                    <a:pt x="20" y="265"/>
                  </a:lnTo>
                  <a:lnTo>
                    <a:pt x="19" y="264"/>
                  </a:lnTo>
                  <a:lnTo>
                    <a:pt x="13" y="265"/>
                  </a:lnTo>
                  <a:lnTo>
                    <a:pt x="10" y="266"/>
                  </a:lnTo>
                  <a:lnTo>
                    <a:pt x="8" y="269"/>
                  </a:lnTo>
                  <a:lnTo>
                    <a:pt x="8" y="270"/>
                  </a:lnTo>
                  <a:lnTo>
                    <a:pt x="8" y="270"/>
                  </a:lnTo>
                  <a:lnTo>
                    <a:pt x="10" y="273"/>
                  </a:lnTo>
                  <a:lnTo>
                    <a:pt x="11" y="274"/>
                  </a:lnTo>
                  <a:lnTo>
                    <a:pt x="16" y="275"/>
                  </a:lnTo>
                  <a:lnTo>
                    <a:pt x="22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31" y="275"/>
                  </a:lnTo>
                  <a:lnTo>
                    <a:pt x="33" y="273"/>
                  </a:lnTo>
                  <a:lnTo>
                    <a:pt x="33" y="269"/>
                  </a:lnTo>
                  <a:lnTo>
                    <a:pt x="31" y="266"/>
                  </a:lnTo>
                  <a:lnTo>
                    <a:pt x="31" y="266"/>
                  </a:lnTo>
                  <a:lnTo>
                    <a:pt x="30" y="266"/>
                  </a:lnTo>
                  <a:lnTo>
                    <a:pt x="27" y="266"/>
                  </a:lnTo>
                  <a:lnTo>
                    <a:pt x="25" y="266"/>
                  </a:lnTo>
                  <a:lnTo>
                    <a:pt x="22" y="268"/>
                  </a:lnTo>
                  <a:lnTo>
                    <a:pt x="21" y="268"/>
                  </a:lnTo>
                  <a:lnTo>
                    <a:pt x="21" y="266"/>
                  </a:lnTo>
                  <a:lnTo>
                    <a:pt x="21" y="266"/>
                  </a:lnTo>
                  <a:close/>
                  <a:moveTo>
                    <a:pt x="176" y="968"/>
                  </a:moveTo>
                  <a:lnTo>
                    <a:pt x="176" y="968"/>
                  </a:lnTo>
                  <a:lnTo>
                    <a:pt x="173" y="969"/>
                  </a:lnTo>
                  <a:lnTo>
                    <a:pt x="172" y="970"/>
                  </a:lnTo>
                  <a:lnTo>
                    <a:pt x="171" y="974"/>
                  </a:lnTo>
                  <a:lnTo>
                    <a:pt x="171" y="978"/>
                  </a:lnTo>
                  <a:lnTo>
                    <a:pt x="173" y="983"/>
                  </a:lnTo>
                  <a:lnTo>
                    <a:pt x="175" y="986"/>
                  </a:lnTo>
                  <a:lnTo>
                    <a:pt x="176" y="984"/>
                  </a:lnTo>
                  <a:lnTo>
                    <a:pt x="176" y="984"/>
                  </a:lnTo>
                  <a:lnTo>
                    <a:pt x="182" y="982"/>
                  </a:lnTo>
                  <a:lnTo>
                    <a:pt x="185" y="980"/>
                  </a:lnTo>
                  <a:lnTo>
                    <a:pt x="186" y="979"/>
                  </a:lnTo>
                  <a:lnTo>
                    <a:pt x="186" y="979"/>
                  </a:lnTo>
                  <a:lnTo>
                    <a:pt x="186" y="975"/>
                  </a:lnTo>
                  <a:lnTo>
                    <a:pt x="185" y="972"/>
                  </a:lnTo>
                  <a:lnTo>
                    <a:pt x="181" y="968"/>
                  </a:lnTo>
                  <a:lnTo>
                    <a:pt x="179" y="968"/>
                  </a:lnTo>
                  <a:lnTo>
                    <a:pt x="176" y="968"/>
                  </a:lnTo>
                  <a:lnTo>
                    <a:pt x="176" y="968"/>
                  </a:lnTo>
                  <a:close/>
                  <a:moveTo>
                    <a:pt x="165" y="955"/>
                  </a:moveTo>
                  <a:lnTo>
                    <a:pt x="165" y="955"/>
                  </a:lnTo>
                  <a:lnTo>
                    <a:pt x="163" y="956"/>
                  </a:lnTo>
                  <a:lnTo>
                    <a:pt x="163" y="956"/>
                  </a:lnTo>
                  <a:lnTo>
                    <a:pt x="163" y="960"/>
                  </a:lnTo>
                  <a:lnTo>
                    <a:pt x="165" y="963"/>
                  </a:lnTo>
                  <a:lnTo>
                    <a:pt x="166" y="963"/>
                  </a:lnTo>
                  <a:lnTo>
                    <a:pt x="166" y="963"/>
                  </a:lnTo>
                  <a:lnTo>
                    <a:pt x="166" y="963"/>
                  </a:lnTo>
                  <a:lnTo>
                    <a:pt x="168" y="959"/>
                  </a:lnTo>
                  <a:lnTo>
                    <a:pt x="170" y="958"/>
                  </a:lnTo>
                  <a:lnTo>
                    <a:pt x="168" y="955"/>
                  </a:lnTo>
                  <a:lnTo>
                    <a:pt x="165" y="955"/>
                  </a:lnTo>
                  <a:lnTo>
                    <a:pt x="165" y="955"/>
                  </a:lnTo>
                  <a:close/>
                  <a:moveTo>
                    <a:pt x="115" y="939"/>
                  </a:moveTo>
                  <a:lnTo>
                    <a:pt x="115" y="939"/>
                  </a:lnTo>
                  <a:lnTo>
                    <a:pt x="119" y="941"/>
                  </a:lnTo>
                  <a:lnTo>
                    <a:pt x="121" y="942"/>
                  </a:lnTo>
                  <a:lnTo>
                    <a:pt x="123" y="941"/>
                  </a:lnTo>
                  <a:lnTo>
                    <a:pt x="124" y="939"/>
                  </a:lnTo>
                  <a:lnTo>
                    <a:pt x="124" y="939"/>
                  </a:lnTo>
                  <a:lnTo>
                    <a:pt x="124" y="937"/>
                  </a:lnTo>
                  <a:lnTo>
                    <a:pt x="123" y="936"/>
                  </a:lnTo>
                  <a:lnTo>
                    <a:pt x="119" y="936"/>
                  </a:lnTo>
                  <a:lnTo>
                    <a:pt x="115" y="936"/>
                  </a:lnTo>
                  <a:lnTo>
                    <a:pt x="115" y="937"/>
                  </a:lnTo>
                  <a:lnTo>
                    <a:pt x="115" y="939"/>
                  </a:lnTo>
                  <a:lnTo>
                    <a:pt x="115" y="939"/>
                  </a:lnTo>
                  <a:close/>
                  <a:moveTo>
                    <a:pt x="138" y="949"/>
                  </a:moveTo>
                  <a:lnTo>
                    <a:pt x="138" y="949"/>
                  </a:lnTo>
                  <a:lnTo>
                    <a:pt x="140" y="951"/>
                  </a:lnTo>
                  <a:lnTo>
                    <a:pt x="143" y="953"/>
                  </a:lnTo>
                  <a:lnTo>
                    <a:pt x="144" y="953"/>
                  </a:lnTo>
                  <a:lnTo>
                    <a:pt x="147" y="950"/>
                  </a:lnTo>
                  <a:lnTo>
                    <a:pt x="147" y="950"/>
                  </a:lnTo>
                  <a:lnTo>
                    <a:pt x="147" y="949"/>
                  </a:lnTo>
                  <a:lnTo>
                    <a:pt x="146" y="947"/>
                  </a:lnTo>
                  <a:lnTo>
                    <a:pt x="142" y="946"/>
                  </a:lnTo>
                  <a:lnTo>
                    <a:pt x="138" y="946"/>
                  </a:lnTo>
                  <a:lnTo>
                    <a:pt x="138" y="947"/>
                  </a:lnTo>
                  <a:lnTo>
                    <a:pt x="138" y="949"/>
                  </a:lnTo>
                  <a:lnTo>
                    <a:pt x="138" y="949"/>
                  </a:lnTo>
                  <a:close/>
                  <a:moveTo>
                    <a:pt x="1441" y="523"/>
                  </a:moveTo>
                  <a:lnTo>
                    <a:pt x="1441" y="523"/>
                  </a:lnTo>
                  <a:lnTo>
                    <a:pt x="1439" y="522"/>
                  </a:lnTo>
                  <a:lnTo>
                    <a:pt x="1438" y="522"/>
                  </a:lnTo>
                  <a:lnTo>
                    <a:pt x="1433" y="521"/>
                  </a:lnTo>
                  <a:lnTo>
                    <a:pt x="1427" y="521"/>
                  </a:lnTo>
                  <a:lnTo>
                    <a:pt x="1424" y="519"/>
                  </a:lnTo>
                  <a:lnTo>
                    <a:pt x="1421" y="518"/>
                  </a:lnTo>
                  <a:lnTo>
                    <a:pt x="1421" y="518"/>
                  </a:lnTo>
                  <a:lnTo>
                    <a:pt x="1419" y="517"/>
                  </a:lnTo>
                  <a:lnTo>
                    <a:pt x="1416" y="519"/>
                  </a:lnTo>
                  <a:lnTo>
                    <a:pt x="1411" y="526"/>
                  </a:lnTo>
                  <a:lnTo>
                    <a:pt x="1406" y="535"/>
                  </a:lnTo>
                  <a:lnTo>
                    <a:pt x="1404" y="543"/>
                  </a:lnTo>
                  <a:lnTo>
                    <a:pt x="1404" y="543"/>
                  </a:lnTo>
                  <a:lnTo>
                    <a:pt x="1402" y="547"/>
                  </a:lnTo>
                  <a:lnTo>
                    <a:pt x="1400" y="550"/>
                  </a:lnTo>
                  <a:lnTo>
                    <a:pt x="1394" y="556"/>
                  </a:lnTo>
                  <a:lnTo>
                    <a:pt x="1386" y="562"/>
                  </a:lnTo>
                  <a:lnTo>
                    <a:pt x="1386" y="562"/>
                  </a:lnTo>
                  <a:lnTo>
                    <a:pt x="1336" y="562"/>
                  </a:lnTo>
                  <a:lnTo>
                    <a:pt x="1336" y="562"/>
                  </a:lnTo>
                  <a:lnTo>
                    <a:pt x="1333" y="564"/>
                  </a:lnTo>
                  <a:lnTo>
                    <a:pt x="1328" y="568"/>
                  </a:lnTo>
                  <a:lnTo>
                    <a:pt x="1317" y="576"/>
                  </a:lnTo>
                  <a:lnTo>
                    <a:pt x="1317" y="576"/>
                  </a:lnTo>
                  <a:lnTo>
                    <a:pt x="1317" y="578"/>
                  </a:lnTo>
                  <a:lnTo>
                    <a:pt x="1317" y="578"/>
                  </a:lnTo>
                  <a:lnTo>
                    <a:pt x="1319" y="580"/>
                  </a:lnTo>
                  <a:lnTo>
                    <a:pt x="1317" y="583"/>
                  </a:lnTo>
                  <a:lnTo>
                    <a:pt x="1315" y="585"/>
                  </a:lnTo>
                  <a:lnTo>
                    <a:pt x="1311" y="588"/>
                  </a:lnTo>
                  <a:lnTo>
                    <a:pt x="1301" y="590"/>
                  </a:lnTo>
                  <a:lnTo>
                    <a:pt x="1289" y="592"/>
                  </a:lnTo>
                  <a:lnTo>
                    <a:pt x="1289" y="592"/>
                  </a:lnTo>
                  <a:lnTo>
                    <a:pt x="1278" y="593"/>
                  </a:lnTo>
                  <a:lnTo>
                    <a:pt x="1278" y="593"/>
                  </a:lnTo>
                  <a:lnTo>
                    <a:pt x="1279" y="598"/>
                  </a:lnTo>
                  <a:lnTo>
                    <a:pt x="1279" y="598"/>
                  </a:lnTo>
                  <a:lnTo>
                    <a:pt x="1278" y="601"/>
                  </a:lnTo>
                  <a:lnTo>
                    <a:pt x="1275" y="602"/>
                  </a:lnTo>
                  <a:lnTo>
                    <a:pt x="1275" y="602"/>
                  </a:lnTo>
                  <a:lnTo>
                    <a:pt x="1270" y="607"/>
                  </a:lnTo>
                  <a:lnTo>
                    <a:pt x="1262" y="612"/>
                  </a:lnTo>
                  <a:lnTo>
                    <a:pt x="1242" y="622"/>
                  </a:lnTo>
                  <a:lnTo>
                    <a:pt x="1242" y="622"/>
                  </a:lnTo>
                  <a:lnTo>
                    <a:pt x="1237" y="623"/>
                  </a:lnTo>
                  <a:lnTo>
                    <a:pt x="1232" y="625"/>
                  </a:lnTo>
                  <a:lnTo>
                    <a:pt x="1227" y="626"/>
                  </a:lnTo>
                  <a:lnTo>
                    <a:pt x="1223" y="625"/>
                  </a:lnTo>
                  <a:lnTo>
                    <a:pt x="1220" y="623"/>
                  </a:lnTo>
                  <a:lnTo>
                    <a:pt x="1216" y="622"/>
                  </a:lnTo>
                  <a:lnTo>
                    <a:pt x="1215" y="618"/>
                  </a:lnTo>
                  <a:lnTo>
                    <a:pt x="1213" y="616"/>
                  </a:lnTo>
                  <a:lnTo>
                    <a:pt x="1213" y="616"/>
                  </a:lnTo>
                  <a:lnTo>
                    <a:pt x="1215" y="613"/>
                  </a:lnTo>
                  <a:lnTo>
                    <a:pt x="1215" y="611"/>
                  </a:lnTo>
                  <a:lnTo>
                    <a:pt x="1217" y="609"/>
                  </a:lnTo>
                  <a:lnTo>
                    <a:pt x="1218" y="609"/>
                  </a:lnTo>
                  <a:lnTo>
                    <a:pt x="1222" y="609"/>
                  </a:lnTo>
                  <a:lnTo>
                    <a:pt x="1225" y="612"/>
                  </a:lnTo>
                  <a:lnTo>
                    <a:pt x="1225" y="612"/>
                  </a:lnTo>
                  <a:lnTo>
                    <a:pt x="1225" y="613"/>
                  </a:lnTo>
                  <a:lnTo>
                    <a:pt x="1226" y="613"/>
                  </a:lnTo>
                  <a:lnTo>
                    <a:pt x="1230" y="611"/>
                  </a:lnTo>
                  <a:lnTo>
                    <a:pt x="1230" y="611"/>
                  </a:lnTo>
                  <a:lnTo>
                    <a:pt x="1229" y="608"/>
                  </a:lnTo>
                  <a:lnTo>
                    <a:pt x="1227" y="606"/>
                  </a:lnTo>
                  <a:lnTo>
                    <a:pt x="1227" y="599"/>
                  </a:lnTo>
                  <a:lnTo>
                    <a:pt x="1227" y="599"/>
                  </a:lnTo>
                  <a:lnTo>
                    <a:pt x="1227" y="598"/>
                  </a:lnTo>
                  <a:lnTo>
                    <a:pt x="1226" y="597"/>
                  </a:lnTo>
                  <a:lnTo>
                    <a:pt x="1226" y="590"/>
                  </a:lnTo>
                  <a:lnTo>
                    <a:pt x="1226" y="585"/>
                  </a:lnTo>
                  <a:lnTo>
                    <a:pt x="1225" y="583"/>
                  </a:lnTo>
                  <a:lnTo>
                    <a:pt x="1222" y="582"/>
                  </a:lnTo>
                  <a:lnTo>
                    <a:pt x="1222" y="582"/>
                  </a:lnTo>
                  <a:lnTo>
                    <a:pt x="1220" y="582"/>
                  </a:lnTo>
                  <a:lnTo>
                    <a:pt x="1217" y="582"/>
                  </a:lnTo>
                  <a:lnTo>
                    <a:pt x="1212" y="585"/>
                  </a:lnTo>
                  <a:lnTo>
                    <a:pt x="1208" y="587"/>
                  </a:lnTo>
                  <a:lnTo>
                    <a:pt x="1207" y="587"/>
                  </a:lnTo>
                  <a:lnTo>
                    <a:pt x="1207" y="584"/>
                  </a:lnTo>
                  <a:lnTo>
                    <a:pt x="1207" y="584"/>
                  </a:lnTo>
                  <a:lnTo>
                    <a:pt x="1209" y="578"/>
                  </a:lnTo>
                  <a:lnTo>
                    <a:pt x="1213" y="571"/>
                  </a:lnTo>
                  <a:lnTo>
                    <a:pt x="1215" y="569"/>
                  </a:lnTo>
                  <a:lnTo>
                    <a:pt x="1216" y="565"/>
                  </a:lnTo>
                  <a:lnTo>
                    <a:pt x="1215" y="561"/>
                  </a:lnTo>
                  <a:lnTo>
                    <a:pt x="1213" y="557"/>
                  </a:lnTo>
                  <a:lnTo>
                    <a:pt x="1213" y="557"/>
                  </a:lnTo>
                  <a:lnTo>
                    <a:pt x="1211" y="555"/>
                  </a:lnTo>
                  <a:lnTo>
                    <a:pt x="1207" y="552"/>
                  </a:lnTo>
                  <a:lnTo>
                    <a:pt x="1203" y="550"/>
                  </a:lnTo>
                  <a:lnTo>
                    <a:pt x="1201" y="550"/>
                  </a:lnTo>
                  <a:lnTo>
                    <a:pt x="1197" y="550"/>
                  </a:lnTo>
                  <a:lnTo>
                    <a:pt x="1194" y="551"/>
                  </a:lnTo>
                  <a:lnTo>
                    <a:pt x="1192" y="552"/>
                  </a:lnTo>
                  <a:lnTo>
                    <a:pt x="1190" y="555"/>
                  </a:lnTo>
                  <a:lnTo>
                    <a:pt x="1190" y="555"/>
                  </a:lnTo>
                  <a:lnTo>
                    <a:pt x="1189" y="557"/>
                  </a:lnTo>
                  <a:lnTo>
                    <a:pt x="1188" y="560"/>
                  </a:lnTo>
                  <a:lnTo>
                    <a:pt x="1184" y="561"/>
                  </a:lnTo>
                  <a:lnTo>
                    <a:pt x="1179" y="562"/>
                  </a:lnTo>
                  <a:lnTo>
                    <a:pt x="1178" y="564"/>
                  </a:lnTo>
                  <a:lnTo>
                    <a:pt x="1176" y="566"/>
                  </a:lnTo>
                  <a:lnTo>
                    <a:pt x="1176" y="566"/>
                  </a:lnTo>
                  <a:lnTo>
                    <a:pt x="1174" y="573"/>
                  </a:lnTo>
                  <a:lnTo>
                    <a:pt x="1173" y="580"/>
                  </a:lnTo>
                  <a:lnTo>
                    <a:pt x="1171" y="588"/>
                  </a:lnTo>
                  <a:lnTo>
                    <a:pt x="1173" y="597"/>
                  </a:lnTo>
                  <a:lnTo>
                    <a:pt x="1173" y="597"/>
                  </a:lnTo>
                  <a:lnTo>
                    <a:pt x="1173" y="603"/>
                  </a:lnTo>
                  <a:lnTo>
                    <a:pt x="1171" y="608"/>
                  </a:lnTo>
                  <a:lnTo>
                    <a:pt x="1168" y="613"/>
                  </a:lnTo>
                  <a:lnTo>
                    <a:pt x="1162" y="617"/>
                  </a:lnTo>
                  <a:lnTo>
                    <a:pt x="1162" y="617"/>
                  </a:lnTo>
                  <a:lnTo>
                    <a:pt x="1159" y="618"/>
                  </a:lnTo>
                  <a:lnTo>
                    <a:pt x="1156" y="618"/>
                  </a:lnTo>
                  <a:lnTo>
                    <a:pt x="1154" y="616"/>
                  </a:lnTo>
                  <a:lnTo>
                    <a:pt x="1152" y="613"/>
                  </a:lnTo>
                  <a:lnTo>
                    <a:pt x="1151" y="608"/>
                  </a:lnTo>
                  <a:lnTo>
                    <a:pt x="1150" y="603"/>
                  </a:lnTo>
                  <a:lnTo>
                    <a:pt x="1151" y="590"/>
                  </a:lnTo>
                  <a:lnTo>
                    <a:pt x="1151" y="590"/>
                  </a:lnTo>
                  <a:lnTo>
                    <a:pt x="1154" y="582"/>
                  </a:lnTo>
                  <a:lnTo>
                    <a:pt x="1156" y="573"/>
                  </a:lnTo>
                  <a:lnTo>
                    <a:pt x="1157" y="568"/>
                  </a:lnTo>
                  <a:lnTo>
                    <a:pt x="1156" y="566"/>
                  </a:lnTo>
                  <a:lnTo>
                    <a:pt x="1155" y="565"/>
                  </a:lnTo>
                  <a:lnTo>
                    <a:pt x="1155" y="565"/>
                  </a:lnTo>
                  <a:lnTo>
                    <a:pt x="1154" y="565"/>
                  </a:lnTo>
                  <a:lnTo>
                    <a:pt x="1154" y="564"/>
                  </a:lnTo>
                  <a:lnTo>
                    <a:pt x="1157" y="557"/>
                  </a:lnTo>
                  <a:lnTo>
                    <a:pt x="1166" y="551"/>
                  </a:lnTo>
                  <a:lnTo>
                    <a:pt x="1171" y="549"/>
                  </a:lnTo>
                  <a:lnTo>
                    <a:pt x="1176" y="547"/>
                  </a:lnTo>
                  <a:lnTo>
                    <a:pt x="1176" y="547"/>
                  </a:lnTo>
                  <a:lnTo>
                    <a:pt x="1187" y="546"/>
                  </a:lnTo>
                  <a:lnTo>
                    <a:pt x="1195" y="545"/>
                  </a:lnTo>
                  <a:lnTo>
                    <a:pt x="1203" y="543"/>
                  </a:lnTo>
                  <a:lnTo>
                    <a:pt x="1206" y="542"/>
                  </a:lnTo>
                  <a:lnTo>
                    <a:pt x="1206" y="541"/>
                  </a:lnTo>
                  <a:lnTo>
                    <a:pt x="1206" y="541"/>
                  </a:lnTo>
                  <a:lnTo>
                    <a:pt x="1207" y="541"/>
                  </a:lnTo>
                  <a:lnTo>
                    <a:pt x="1208" y="540"/>
                  </a:lnTo>
                  <a:lnTo>
                    <a:pt x="1208" y="540"/>
                  </a:lnTo>
                  <a:lnTo>
                    <a:pt x="1199" y="535"/>
                  </a:lnTo>
                  <a:lnTo>
                    <a:pt x="1199" y="535"/>
                  </a:lnTo>
                  <a:lnTo>
                    <a:pt x="1198" y="536"/>
                  </a:lnTo>
                  <a:lnTo>
                    <a:pt x="1198" y="536"/>
                  </a:lnTo>
                  <a:lnTo>
                    <a:pt x="1195" y="537"/>
                  </a:lnTo>
                  <a:lnTo>
                    <a:pt x="1194" y="537"/>
                  </a:lnTo>
                  <a:lnTo>
                    <a:pt x="1193" y="535"/>
                  </a:lnTo>
                  <a:lnTo>
                    <a:pt x="1189" y="532"/>
                  </a:lnTo>
                  <a:lnTo>
                    <a:pt x="1188" y="531"/>
                  </a:lnTo>
                  <a:lnTo>
                    <a:pt x="1184" y="531"/>
                  </a:lnTo>
                  <a:lnTo>
                    <a:pt x="1184" y="531"/>
                  </a:lnTo>
                  <a:lnTo>
                    <a:pt x="1178" y="532"/>
                  </a:lnTo>
                  <a:lnTo>
                    <a:pt x="1170" y="535"/>
                  </a:lnTo>
                  <a:lnTo>
                    <a:pt x="1164" y="537"/>
                  </a:lnTo>
                  <a:lnTo>
                    <a:pt x="1161" y="537"/>
                  </a:lnTo>
                  <a:lnTo>
                    <a:pt x="1157" y="536"/>
                  </a:lnTo>
                  <a:lnTo>
                    <a:pt x="1157" y="536"/>
                  </a:lnTo>
                  <a:lnTo>
                    <a:pt x="1154" y="533"/>
                  </a:lnTo>
                  <a:lnTo>
                    <a:pt x="1152" y="529"/>
                  </a:lnTo>
                  <a:lnTo>
                    <a:pt x="1151" y="528"/>
                  </a:lnTo>
                  <a:lnTo>
                    <a:pt x="1147" y="527"/>
                  </a:lnTo>
                  <a:lnTo>
                    <a:pt x="1147" y="527"/>
                  </a:lnTo>
                  <a:lnTo>
                    <a:pt x="1145" y="526"/>
                  </a:lnTo>
                  <a:lnTo>
                    <a:pt x="1145" y="524"/>
                  </a:lnTo>
                  <a:lnTo>
                    <a:pt x="1146" y="521"/>
                  </a:lnTo>
                  <a:lnTo>
                    <a:pt x="1146" y="518"/>
                  </a:lnTo>
                  <a:lnTo>
                    <a:pt x="1145" y="518"/>
                  </a:lnTo>
                  <a:lnTo>
                    <a:pt x="1142" y="519"/>
                  </a:lnTo>
                  <a:lnTo>
                    <a:pt x="1142" y="519"/>
                  </a:lnTo>
                  <a:lnTo>
                    <a:pt x="1124" y="531"/>
                  </a:lnTo>
                  <a:lnTo>
                    <a:pt x="1121" y="532"/>
                  </a:lnTo>
                  <a:lnTo>
                    <a:pt x="1116" y="535"/>
                  </a:lnTo>
                  <a:lnTo>
                    <a:pt x="1113" y="535"/>
                  </a:lnTo>
                  <a:lnTo>
                    <a:pt x="1109" y="532"/>
                  </a:lnTo>
                  <a:lnTo>
                    <a:pt x="1109" y="532"/>
                  </a:lnTo>
                  <a:lnTo>
                    <a:pt x="1107" y="531"/>
                  </a:lnTo>
                  <a:lnTo>
                    <a:pt x="1104" y="529"/>
                  </a:lnTo>
                  <a:lnTo>
                    <a:pt x="1099" y="531"/>
                  </a:lnTo>
                  <a:lnTo>
                    <a:pt x="1095" y="531"/>
                  </a:lnTo>
                  <a:lnTo>
                    <a:pt x="1093" y="531"/>
                  </a:lnTo>
                  <a:lnTo>
                    <a:pt x="1091" y="529"/>
                  </a:lnTo>
                  <a:lnTo>
                    <a:pt x="1091" y="529"/>
                  </a:lnTo>
                  <a:lnTo>
                    <a:pt x="1090" y="527"/>
                  </a:lnTo>
                  <a:lnTo>
                    <a:pt x="1091" y="524"/>
                  </a:lnTo>
                  <a:lnTo>
                    <a:pt x="1095" y="521"/>
                  </a:lnTo>
                  <a:lnTo>
                    <a:pt x="1099" y="518"/>
                  </a:lnTo>
                  <a:lnTo>
                    <a:pt x="1110" y="513"/>
                  </a:lnTo>
                  <a:lnTo>
                    <a:pt x="1116" y="512"/>
                  </a:lnTo>
                  <a:lnTo>
                    <a:pt x="1119" y="510"/>
                  </a:lnTo>
                  <a:lnTo>
                    <a:pt x="1119" y="510"/>
                  </a:lnTo>
                  <a:lnTo>
                    <a:pt x="1123" y="510"/>
                  </a:lnTo>
                  <a:lnTo>
                    <a:pt x="1127" y="508"/>
                  </a:lnTo>
                  <a:lnTo>
                    <a:pt x="1127" y="508"/>
                  </a:lnTo>
                  <a:lnTo>
                    <a:pt x="1116" y="504"/>
                  </a:lnTo>
                  <a:lnTo>
                    <a:pt x="1110" y="504"/>
                  </a:lnTo>
                  <a:lnTo>
                    <a:pt x="1108" y="504"/>
                  </a:lnTo>
                  <a:lnTo>
                    <a:pt x="1107" y="505"/>
                  </a:lnTo>
                  <a:lnTo>
                    <a:pt x="1107" y="505"/>
                  </a:lnTo>
                  <a:lnTo>
                    <a:pt x="1103" y="508"/>
                  </a:lnTo>
                  <a:lnTo>
                    <a:pt x="1100" y="508"/>
                  </a:lnTo>
                  <a:lnTo>
                    <a:pt x="1096" y="505"/>
                  </a:lnTo>
                  <a:lnTo>
                    <a:pt x="1094" y="503"/>
                  </a:lnTo>
                  <a:lnTo>
                    <a:pt x="1094" y="503"/>
                  </a:lnTo>
                  <a:lnTo>
                    <a:pt x="1091" y="502"/>
                  </a:lnTo>
                  <a:lnTo>
                    <a:pt x="1089" y="502"/>
                  </a:lnTo>
                  <a:lnTo>
                    <a:pt x="1086" y="502"/>
                  </a:lnTo>
                  <a:lnTo>
                    <a:pt x="1082" y="499"/>
                  </a:lnTo>
                  <a:lnTo>
                    <a:pt x="1082" y="499"/>
                  </a:lnTo>
                  <a:lnTo>
                    <a:pt x="1079" y="495"/>
                  </a:lnTo>
                  <a:lnTo>
                    <a:pt x="1075" y="495"/>
                  </a:lnTo>
                  <a:lnTo>
                    <a:pt x="1070" y="498"/>
                  </a:lnTo>
                  <a:lnTo>
                    <a:pt x="1070" y="498"/>
                  </a:lnTo>
                  <a:lnTo>
                    <a:pt x="1067" y="498"/>
                  </a:lnTo>
                  <a:lnTo>
                    <a:pt x="1065" y="498"/>
                  </a:lnTo>
                  <a:lnTo>
                    <a:pt x="1057" y="494"/>
                  </a:lnTo>
                  <a:lnTo>
                    <a:pt x="1057" y="494"/>
                  </a:lnTo>
                  <a:lnTo>
                    <a:pt x="1055" y="491"/>
                  </a:lnTo>
                  <a:lnTo>
                    <a:pt x="1053" y="489"/>
                  </a:lnTo>
                  <a:lnTo>
                    <a:pt x="1053" y="485"/>
                  </a:lnTo>
                  <a:lnTo>
                    <a:pt x="1051" y="482"/>
                  </a:lnTo>
                  <a:lnTo>
                    <a:pt x="1051" y="482"/>
                  </a:lnTo>
                  <a:lnTo>
                    <a:pt x="1049" y="482"/>
                  </a:lnTo>
                  <a:lnTo>
                    <a:pt x="1048" y="482"/>
                  </a:lnTo>
                  <a:lnTo>
                    <a:pt x="1047" y="485"/>
                  </a:lnTo>
                  <a:lnTo>
                    <a:pt x="1046" y="489"/>
                  </a:lnTo>
                  <a:lnTo>
                    <a:pt x="652" y="491"/>
                  </a:lnTo>
                  <a:lnTo>
                    <a:pt x="652" y="491"/>
                  </a:lnTo>
                  <a:lnTo>
                    <a:pt x="653" y="493"/>
                  </a:lnTo>
                  <a:lnTo>
                    <a:pt x="653" y="493"/>
                  </a:lnTo>
                  <a:lnTo>
                    <a:pt x="655" y="496"/>
                  </a:lnTo>
                  <a:lnTo>
                    <a:pt x="656" y="500"/>
                  </a:lnTo>
                  <a:lnTo>
                    <a:pt x="655" y="504"/>
                  </a:lnTo>
                  <a:lnTo>
                    <a:pt x="656" y="508"/>
                  </a:lnTo>
                  <a:lnTo>
                    <a:pt x="656" y="508"/>
                  </a:lnTo>
                  <a:lnTo>
                    <a:pt x="656" y="513"/>
                  </a:lnTo>
                  <a:lnTo>
                    <a:pt x="656" y="518"/>
                  </a:lnTo>
                  <a:lnTo>
                    <a:pt x="655" y="522"/>
                  </a:lnTo>
                  <a:lnTo>
                    <a:pt x="653" y="522"/>
                  </a:lnTo>
                  <a:lnTo>
                    <a:pt x="651" y="523"/>
                  </a:lnTo>
                  <a:lnTo>
                    <a:pt x="651" y="523"/>
                  </a:lnTo>
                  <a:lnTo>
                    <a:pt x="648" y="522"/>
                  </a:lnTo>
                  <a:lnTo>
                    <a:pt x="647" y="519"/>
                  </a:lnTo>
                  <a:lnTo>
                    <a:pt x="647" y="517"/>
                  </a:lnTo>
                  <a:lnTo>
                    <a:pt x="650" y="515"/>
                  </a:lnTo>
                  <a:lnTo>
                    <a:pt x="650" y="515"/>
                  </a:lnTo>
                  <a:lnTo>
                    <a:pt x="651" y="513"/>
                  </a:lnTo>
                  <a:lnTo>
                    <a:pt x="651" y="510"/>
                  </a:lnTo>
                  <a:lnTo>
                    <a:pt x="650" y="508"/>
                  </a:lnTo>
                  <a:lnTo>
                    <a:pt x="647" y="507"/>
                  </a:lnTo>
                  <a:lnTo>
                    <a:pt x="647" y="507"/>
                  </a:lnTo>
                  <a:lnTo>
                    <a:pt x="646" y="507"/>
                  </a:lnTo>
                  <a:lnTo>
                    <a:pt x="646" y="505"/>
                  </a:lnTo>
                  <a:lnTo>
                    <a:pt x="644" y="502"/>
                  </a:lnTo>
                  <a:lnTo>
                    <a:pt x="644" y="502"/>
                  </a:lnTo>
                  <a:lnTo>
                    <a:pt x="639" y="503"/>
                  </a:lnTo>
                  <a:lnTo>
                    <a:pt x="634" y="503"/>
                  </a:lnTo>
                  <a:lnTo>
                    <a:pt x="622" y="502"/>
                  </a:lnTo>
                  <a:lnTo>
                    <a:pt x="622" y="502"/>
                  </a:lnTo>
                  <a:lnTo>
                    <a:pt x="623" y="503"/>
                  </a:lnTo>
                  <a:lnTo>
                    <a:pt x="623" y="503"/>
                  </a:lnTo>
                  <a:lnTo>
                    <a:pt x="624" y="510"/>
                  </a:lnTo>
                  <a:lnTo>
                    <a:pt x="627" y="517"/>
                  </a:lnTo>
                  <a:lnTo>
                    <a:pt x="629" y="522"/>
                  </a:lnTo>
                  <a:lnTo>
                    <a:pt x="629" y="522"/>
                  </a:lnTo>
                  <a:lnTo>
                    <a:pt x="632" y="526"/>
                  </a:lnTo>
                  <a:lnTo>
                    <a:pt x="633" y="529"/>
                  </a:lnTo>
                  <a:lnTo>
                    <a:pt x="633" y="532"/>
                  </a:lnTo>
                  <a:lnTo>
                    <a:pt x="636" y="535"/>
                  </a:lnTo>
                  <a:lnTo>
                    <a:pt x="636" y="535"/>
                  </a:lnTo>
                  <a:lnTo>
                    <a:pt x="638" y="537"/>
                  </a:lnTo>
                  <a:lnTo>
                    <a:pt x="639" y="538"/>
                  </a:lnTo>
                  <a:lnTo>
                    <a:pt x="638" y="540"/>
                  </a:lnTo>
                  <a:lnTo>
                    <a:pt x="636" y="540"/>
                  </a:lnTo>
                  <a:lnTo>
                    <a:pt x="636" y="540"/>
                  </a:lnTo>
                  <a:lnTo>
                    <a:pt x="634" y="540"/>
                  </a:lnTo>
                  <a:lnTo>
                    <a:pt x="633" y="542"/>
                  </a:lnTo>
                  <a:lnTo>
                    <a:pt x="633" y="546"/>
                  </a:lnTo>
                  <a:lnTo>
                    <a:pt x="633" y="552"/>
                  </a:lnTo>
                  <a:lnTo>
                    <a:pt x="633" y="552"/>
                  </a:lnTo>
                  <a:lnTo>
                    <a:pt x="632" y="571"/>
                  </a:lnTo>
                  <a:lnTo>
                    <a:pt x="631" y="588"/>
                  </a:lnTo>
                  <a:lnTo>
                    <a:pt x="631" y="588"/>
                  </a:lnTo>
                  <a:lnTo>
                    <a:pt x="629" y="593"/>
                  </a:lnTo>
                  <a:lnTo>
                    <a:pt x="627" y="599"/>
                  </a:lnTo>
                  <a:lnTo>
                    <a:pt x="625" y="604"/>
                  </a:lnTo>
                  <a:lnTo>
                    <a:pt x="625" y="607"/>
                  </a:lnTo>
                  <a:lnTo>
                    <a:pt x="627" y="609"/>
                  </a:lnTo>
                  <a:lnTo>
                    <a:pt x="627" y="609"/>
                  </a:lnTo>
                  <a:lnTo>
                    <a:pt x="629" y="616"/>
                  </a:lnTo>
                  <a:lnTo>
                    <a:pt x="632" y="621"/>
                  </a:lnTo>
                  <a:lnTo>
                    <a:pt x="633" y="627"/>
                  </a:lnTo>
                  <a:lnTo>
                    <a:pt x="632" y="634"/>
                  </a:lnTo>
                  <a:lnTo>
                    <a:pt x="632" y="634"/>
                  </a:lnTo>
                  <a:lnTo>
                    <a:pt x="631" y="639"/>
                  </a:lnTo>
                  <a:lnTo>
                    <a:pt x="631" y="644"/>
                  </a:lnTo>
                  <a:lnTo>
                    <a:pt x="632" y="648"/>
                  </a:lnTo>
                  <a:lnTo>
                    <a:pt x="633" y="651"/>
                  </a:lnTo>
                  <a:lnTo>
                    <a:pt x="633" y="651"/>
                  </a:lnTo>
                  <a:lnTo>
                    <a:pt x="636" y="657"/>
                  </a:lnTo>
                  <a:lnTo>
                    <a:pt x="636" y="663"/>
                  </a:lnTo>
                  <a:lnTo>
                    <a:pt x="636" y="668"/>
                  </a:lnTo>
                  <a:lnTo>
                    <a:pt x="637" y="669"/>
                  </a:lnTo>
                  <a:lnTo>
                    <a:pt x="638" y="670"/>
                  </a:lnTo>
                  <a:lnTo>
                    <a:pt x="638" y="670"/>
                  </a:lnTo>
                  <a:lnTo>
                    <a:pt x="643" y="676"/>
                  </a:lnTo>
                  <a:lnTo>
                    <a:pt x="648" y="683"/>
                  </a:lnTo>
                  <a:lnTo>
                    <a:pt x="648" y="683"/>
                  </a:lnTo>
                  <a:lnTo>
                    <a:pt x="651" y="686"/>
                  </a:lnTo>
                  <a:lnTo>
                    <a:pt x="653" y="687"/>
                  </a:lnTo>
                  <a:lnTo>
                    <a:pt x="655" y="688"/>
                  </a:lnTo>
                  <a:lnTo>
                    <a:pt x="656" y="691"/>
                  </a:lnTo>
                  <a:lnTo>
                    <a:pt x="656" y="691"/>
                  </a:lnTo>
                  <a:lnTo>
                    <a:pt x="657" y="697"/>
                  </a:lnTo>
                  <a:lnTo>
                    <a:pt x="658" y="698"/>
                  </a:lnTo>
                  <a:lnTo>
                    <a:pt x="662" y="700"/>
                  </a:lnTo>
                  <a:lnTo>
                    <a:pt x="662" y="700"/>
                  </a:lnTo>
                  <a:lnTo>
                    <a:pt x="664" y="702"/>
                  </a:lnTo>
                  <a:lnTo>
                    <a:pt x="665" y="705"/>
                  </a:lnTo>
                  <a:lnTo>
                    <a:pt x="664" y="711"/>
                  </a:lnTo>
                  <a:lnTo>
                    <a:pt x="664" y="711"/>
                  </a:lnTo>
                  <a:lnTo>
                    <a:pt x="665" y="714"/>
                  </a:lnTo>
                  <a:lnTo>
                    <a:pt x="667" y="717"/>
                  </a:lnTo>
                  <a:lnTo>
                    <a:pt x="679" y="728"/>
                  </a:lnTo>
                  <a:lnTo>
                    <a:pt x="679" y="728"/>
                  </a:lnTo>
                  <a:lnTo>
                    <a:pt x="681" y="730"/>
                  </a:lnTo>
                  <a:lnTo>
                    <a:pt x="683" y="733"/>
                  </a:lnTo>
                  <a:lnTo>
                    <a:pt x="683" y="737"/>
                  </a:lnTo>
                  <a:lnTo>
                    <a:pt x="684" y="739"/>
                  </a:lnTo>
                  <a:lnTo>
                    <a:pt x="684" y="740"/>
                  </a:lnTo>
                  <a:lnTo>
                    <a:pt x="686" y="740"/>
                  </a:lnTo>
                  <a:lnTo>
                    <a:pt x="686" y="740"/>
                  </a:lnTo>
                  <a:lnTo>
                    <a:pt x="690" y="742"/>
                  </a:lnTo>
                  <a:lnTo>
                    <a:pt x="695" y="743"/>
                  </a:lnTo>
                  <a:lnTo>
                    <a:pt x="704" y="748"/>
                  </a:lnTo>
                  <a:lnTo>
                    <a:pt x="704" y="748"/>
                  </a:lnTo>
                  <a:lnTo>
                    <a:pt x="708" y="749"/>
                  </a:lnTo>
                  <a:lnTo>
                    <a:pt x="711" y="751"/>
                  </a:lnTo>
                  <a:lnTo>
                    <a:pt x="716" y="751"/>
                  </a:lnTo>
                  <a:lnTo>
                    <a:pt x="716" y="751"/>
                  </a:lnTo>
                  <a:lnTo>
                    <a:pt x="719" y="753"/>
                  </a:lnTo>
                  <a:lnTo>
                    <a:pt x="723" y="757"/>
                  </a:lnTo>
                  <a:lnTo>
                    <a:pt x="727" y="762"/>
                  </a:lnTo>
                  <a:lnTo>
                    <a:pt x="730" y="766"/>
                  </a:lnTo>
                  <a:lnTo>
                    <a:pt x="730" y="766"/>
                  </a:lnTo>
                  <a:lnTo>
                    <a:pt x="732" y="776"/>
                  </a:lnTo>
                  <a:lnTo>
                    <a:pt x="765" y="771"/>
                  </a:lnTo>
                  <a:lnTo>
                    <a:pt x="765" y="771"/>
                  </a:lnTo>
                  <a:lnTo>
                    <a:pt x="771" y="775"/>
                  </a:lnTo>
                  <a:lnTo>
                    <a:pt x="777" y="777"/>
                  </a:lnTo>
                  <a:lnTo>
                    <a:pt x="782" y="780"/>
                  </a:lnTo>
                  <a:lnTo>
                    <a:pt x="782" y="780"/>
                  </a:lnTo>
                  <a:lnTo>
                    <a:pt x="802" y="786"/>
                  </a:lnTo>
                  <a:lnTo>
                    <a:pt x="818" y="792"/>
                  </a:lnTo>
                  <a:lnTo>
                    <a:pt x="859" y="792"/>
                  </a:lnTo>
                  <a:lnTo>
                    <a:pt x="863" y="786"/>
                  </a:lnTo>
                  <a:lnTo>
                    <a:pt x="886" y="786"/>
                  </a:lnTo>
                  <a:lnTo>
                    <a:pt x="886" y="786"/>
                  </a:lnTo>
                  <a:lnTo>
                    <a:pt x="893" y="792"/>
                  </a:lnTo>
                  <a:lnTo>
                    <a:pt x="902" y="800"/>
                  </a:lnTo>
                  <a:lnTo>
                    <a:pt x="902" y="800"/>
                  </a:lnTo>
                  <a:lnTo>
                    <a:pt x="907" y="805"/>
                  </a:lnTo>
                  <a:lnTo>
                    <a:pt x="910" y="809"/>
                  </a:lnTo>
                  <a:lnTo>
                    <a:pt x="911" y="812"/>
                  </a:lnTo>
                  <a:lnTo>
                    <a:pt x="911" y="812"/>
                  </a:lnTo>
                  <a:lnTo>
                    <a:pt x="912" y="817"/>
                  </a:lnTo>
                  <a:lnTo>
                    <a:pt x="914" y="819"/>
                  </a:lnTo>
                  <a:lnTo>
                    <a:pt x="916" y="820"/>
                  </a:lnTo>
                  <a:lnTo>
                    <a:pt x="916" y="820"/>
                  </a:lnTo>
                  <a:lnTo>
                    <a:pt x="925" y="825"/>
                  </a:lnTo>
                  <a:lnTo>
                    <a:pt x="930" y="828"/>
                  </a:lnTo>
                  <a:lnTo>
                    <a:pt x="933" y="829"/>
                  </a:lnTo>
                  <a:lnTo>
                    <a:pt x="933" y="829"/>
                  </a:lnTo>
                  <a:lnTo>
                    <a:pt x="934" y="827"/>
                  </a:lnTo>
                  <a:lnTo>
                    <a:pt x="936" y="823"/>
                  </a:lnTo>
                  <a:lnTo>
                    <a:pt x="940" y="818"/>
                  </a:lnTo>
                  <a:lnTo>
                    <a:pt x="942" y="817"/>
                  </a:lnTo>
                  <a:lnTo>
                    <a:pt x="944" y="817"/>
                  </a:lnTo>
                  <a:lnTo>
                    <a:pt x="944" y="817"/>
                  </a:lnTo>
                  <a:lnTo>
                    <a:pt x="950" y="818"/>
                  </a:lnTo>
                  <a:lnTo>
                    <a:pt x="958" y="820"/>
                  </a:lnTo>
                  <a:lnTo>
                    <a:pt x="966" y="824"/>
                  </a:lnTo>
                  <a:lnTo>
                    <a:pt x="968" y="828"/>
                  </a:lnTo>
                  <a:lnTo>
                    <a:pt x="970" y="831"/>
                  </a:lnTo>
                  <a:lnTo>
                    <a:pt x="970" y="831"/>
                  </a:lnTo>
                  <a:lnTo>
                    <a:pt x="972" y="837"/>
                  </a:lnTo>
                  <a:lnTo>
                    <a:pt x="976" y="843"/>
                  </a:lnTo>
                  <a:lnTo>
                    <a:pt x="983" y="850"/>
                  </a:lnTo>
                  <a:lnTo>
                    <a:pt x="983" y="850"/>
                  </a:lnTo>
                  <a:lnTo>
                    <a:pt x="985" y="852"/>
                  </a:lnTo>
                  <a:lnTo>
                    <a:pt x="985" y="855"/>
                  </a:lnTo>
                  <a:lnTo>
                    <a:pt x="986" y="859"/>
                  </a:lnTo>
                  <a:lnTo>
                    <a:pt x="986" y="861"/>
                  </a:lnTo>
                  <a:lnTo>
                    <a:pt x="986" y="861"/>
                  </a:lnTo>
                  <a:lnTo>
                    <a:pt x="989" y="866"/>
                  </a:lnTo>
                  <a:lnTo>
                    <a:pt x="989" y="869"/>
                  </a:lnTo>
                  <a:lnTo>
                    <a:pt x="991" y="870"/>
                  </a:lnTo>
                  <a:lnTo>
                    <a:pt x="991" y="870"/>
                  </a:lnTo>
                  <a:lnTo>
                    <a:pt x="1000" y="874"/>
                  </a:lnTo>
                  <a:lnTo>
                    <a:pt x="1005" y="876"/>
                  </a:lnTo>
                  <a:lnTo>
                    <a:pt x="1010" y="876"/>
                  </a:lnTo>
                  <a:lnTo>
                    <a:pt x="1010" y="876"/>
                  </a:lnTo>
                  <a:lnTo>
                    <a:pt x="1013" y="878"/>
                  </a:lnTo>
                  <a:lnTo>
                    <a:pt x="1016" y="879"/>
                  </a:lnTo>
                  <a:lnTo>
                    <a:pt x="1016" y="879"/>
                  </a:lnTo>
                  <a:lnTo>
                    <a:pt x="1016" y="875"/>
                  </a:lnTo>
                  <a:lnTo>
                    <a:pt x="1015" y="872"/>
                  </a:lnTo>
                  <a:lnTo>
                    <a:pt x="1013" y="867"/>
                  </a:lnTo>
                  <a:lnTo>
                    <a:pt x="1010" y="864"/>
                  </a:lnTo>
                  <a:lnTo>
                    <a:pt x="1010" y="862"/>
                  </a:lnTo>
                  <a:lnTo>
                    <a:pt x="1013" y="861"/>
                  </a:lnTo>
                  <a:lnTo>
                    <a:pt x="1013" y="861"/>
                  </a:lnTo>
                  <a:lnTo>
                    <a:pt x="1015" y="859"/>
                  </a:lnTo>
                  <a:lnTo>
                    <a:pt x="1015" y="856"/>
                  </a:lnTo>
                  <a:lnTo>
                    <a:pt x="1015" y="852"/>
                  </a:lnTo>
                  <a:lnTo>
                    <a:pt x="1015" y="850"/>
                  </a:lnTo>
                  <a:lnTo>
                    <a:pt x="1015" y="848"/>
                  </a:lnTo>
                  <a:lnTo>
                    <a:pt x="1016" y="847"/>
                  </a:lnTo>
                  <a:lnTo>
                    <a:pt x="1016" y="847"/>
                  </a:lnTo>
                  <a:lnTo>
                    <a:pt x="1023" y="843"/>
                  </a:lnTo>
                  <a:lnTo>
                    <a:pt x="1025" y="841"/>
                  </a:lnTo>
                  <a:lnTo>
                    <a:pt x="1027" y="838"/>
                  </a:lnTo>
                  <a:lnTo>
                    <a:pt x="1027" y="838"/>
                  </a:lnTo>
                  <a:lnTo>
                    <a:pt x="1027" y="836"/>
                  </a:lnTo>
                  <a:lnTo>
                    <a:pt x="1029" y="834"/>
                  </a:lnTo>
                  <a:lnTo>
                    <a:pt x="1036" y="834"/>
                  </a:lnTo>
                  <a:lnTo>
                    <a:pt x="1036" y="834"/>
                  </a:lnTo>
                  <a:lnTo>
                    <a:pt x="1039" y="834"/>
                  </a:lnTo>
                  <a:lnTo>
                    <a:pt x="1044" y="831"/>
                  </a:lnTo>
                  <a:lnTo>
                    <a:pt x="1048" y="827"/>
                  </a:lnTo>
                  <a:lnTo>
                    <a:pt x="1049" y="823"/>
                  </a:lnTo>
                  <a:lnTo>
                    <a:pt x="1049" y="823"/>
                  </a:lnTo>
                  <a:lnTo>
                    <a:pt x="1048" y="822"/>
                  </a:lnTo>
                  <a:lnTo>
                    <a:pt x="1049" y="820"/>
                  </a:lnTo>
                  <a:lnTo>
                    <a:pt x="1056" y="820"/>
                  </a:lnTo>
                  <a:lnTo>
                    <a:pt x="1056" y="820"/>
                  </a:lnTo>
                  <a:lnTo>
                    <a:pt x="1058" y="820"/>
                  </a:lnTo>
                  <a:lnTo>
                    <a:pt x="1060" y="819"/>
                  </a:lnTo>
                  <a:lnTo>
                    <a:pt x="1061" y="818"/>
                  </a:lnTo>
                  <a:lnTo>
                    <a:pt x="1062" y="815"/>
                  </a:lnTo>
                  <a:lnTo>
                    <a:pt x="1063" y="814"/>
                  </a:lnTo>
                  <a:lnTo>
                    <a:pt x="1065" y="814"/>
                  </a:lnTo>
                  <a:lnTo>
                    <a:pt x="1065" y="814"/>
                  </a:lnTo>
                  <a:lnTo>
                    <a:pt x="1070" y="817"/>
                  </a:lnTo>
                  <a:lnTo>
                    <a:pt x="1071" y="817"/>
                  </a:lnTo>
                  <a:lnTo>
                    <a:pt x="1072" y="815"/>
                  </a:lnTo>
                  <a:lnTo>
                    <a:pt x="1072" y="815"/>
                  </a:lnTo>
                  <a:lnTo>
                    <a:pt x="1072" y="814"/>
                  </a:lnTo>
                  <a:lnTo>
                    <a:pt x="1075" y="814"/>
                  </a:lnTo>
                  <a:lnTo>
                    <a:pt x="1076" y="814"/>
                  </a:lnTo>
                  <a:lnTo>
                    <a:pt x="1079" y="817"/>
                  </a:lnTo>
                  <a:lnTo>
                    <a:pt x="1079" y="817"/>
                  </a:lnTo>
                  <a:lnTo>
                    <a:pt x="1082" y="819"/>
                  </a:lnTo>
                  <a:lnTo>
                    <a:pt x="1086" y="820"/>
                  </a:lnTo>
                  <a:lnTo>
                    <a:pt x="1089" y="819"/>
                  </a:lnTo>
                  <a:lnTo>
                    <a:pt x="1090" y="819"/>
                  </a:lnTo>
                  <a:lnTo>
                    <a:pt x="1091" y="817"/>
                  </a:lnTo>
                  <a:lnTo>
                    <a:pt x="1091" y="817"/>
                  </a:lnTo>
                  <a:lnTo>
                    <a:pt x="1091" y="815"/>
                  </a:lnTo>
                  <a:lnTo>
                    <a:pt x="1094" y="817"/>
                  </a:lnTo>
                  <a:lnTo>
                    <a:pt x="1100" y="822"/>
                  </a:lnTo>
                  <a:lnTo>
                    <a:pt x="1100" y="822"/>
                  </a:lnTo>
                  <a:lnTo>
                    <a:pt x="1103" y="824"/>
                  </a:lnTo>
                  <a:lnTo>
                    <a:pt x="1105" y="825"/>
                  </a:lnTo>
                  <a:lnTo>
                    <a:pt x="1113" y="825"/>
                  </a:lnTo>
                  <a:lnTo>
                    <a:pt x="1113" y="825"/>
                  </a:lnTo>
                  <a:lnTo>
                    <a:pt x="1116" y="825"/>
                  </a:lnTo>
                  <a:lnTo>
                    <a:pt x="1118" y="824"/>
                  </a:lnTo>
                  <a:lnTo>
                    <a:pt x="1118" y="823"/>
                  </a:lnTo>
                  <a:lnTo>
                    <a:pt x="1119" y="820"/>
                  </a:lnTo>
                  <a:lnTo>
                    <a:pt x="1119" y="820"/>
                  </a:lnTo>
                  <a:lnTo>
                    <a:pt x="1119" y="819"/>
                  </a:lnTo>
                  <a:lnTo>
                    <a:pt x="1121" y="819"/>
                  </a:lnTo>
                  <a:lnTo>
                    <a:pt x="1123" y="823"/>
                  </a:lnTo>
                  <a:lnTo>
                    <a:pt x="1127" y="827"/>
                  </a:lnTo>
                  <a:lnTo>
                    <a:pt x="1129" y="828"/>
                  </a:lnTo>
                  <a:lnTo>
                    <a:pt x="1132" y="829"/>
                  </a:lnTo>
                  <a:lnTo>
                    <a:pt x="1132" y="829"/>
                  </a:lnTo>
                  <a:lnTo>
                    <a:pt x="1135" y="828"/>
                  </a:lnTo>
                  <a:lnTo>
                    <a:pt x="1133" y="827"/>
                  </a:lnTo>
                  <a:lnTo>
                    <a:pt x="1128" y="822"/>
                  </a:lnTo>
                  <a:lnTo>
                    <a:pt x="1128" y="822"/>
                  </a:lnTo>
                  <a:lnTo>
                    <a:pt x="1127" y="819"/>
                  </a:lnTo>
                  <a:lnTo>
                    <a:pt x="1127" y="818"/>
                  </a:lnTo>
                  <a:lnTo>
                    <a:pt x="1127" y="815"/>
                  </a:lnTo>
                  <a:lnTo>
                    <a:pt x="1126" y="814"/>
                  </a:lnTo>
                  <a:lnTo>
                    <a:pt x="1126" y="814"/>
                  </a:lnTo>
                  <a:lnTo>
                    <a:pt x="1124" y="813"/>
                  </a:lnTo>
                  <a:lnTo>
                    <a:pt x="1124" y="812"/>
                  </a:lnTo>
                  <a:lnTo>
                    <a:pt x="1127" y="809"/>
                  </a:lnTo>
                  <a:lnTo>
                    <a:pt x="1132" y="808"/>
                  </a:lnTo>
                  <a:lnTo>
                    <a:pt x="1138" y="808"/>
                  </a:lnTo>
                  <a:lnTo>
                    <a:pt x="1138" y="808"/>
                  </a:lnTo>
                  <a:lnTo>
                    <a:pt x="1145" y="808"/>
                  </a:lnTo>
                  <a:lnTo>
                    <a:pt x="1146" y="808"/>
                  </a:lnTo>
                  <a:lnTo>
                    <a:pt x="1149" y="805"/>
                  </a:lnTo>
                  <a:lnTo>
                    <a:pt x="1149" y="805"/>
                  </a:lnTo>
                  <a:lnTo>
                    <a:pt x="1150" y="803"/>
                  </a:lnTo>
                  <a:lnTo>
                    <a:pt x="1152" y="804"/>
                  </a:lnTo>
                  <a:lnTo>
                    <a:pt x="1154" y="806"/>
                  </a:lnTo>
                  <a:lnTo>
                    <a:pt x="1154" y="809"/>
                  </a:lnTo>
                  <a:lnTo>
                    <a:pt x="1154" y="809"/>
                  </a:lnTo>
                  <a:lnTo>
                    <a:pt x="1154" y="810"/>
                  </a:lnTo>
                  <a:lnTo>
                    <a:pt x="1156" y="810"/>
                  </a:lnTo>
                  <a:lnTo>
                    <a:pt x="1161" y="809"/>
                  </a:lnTo>
                  <a:lnTo>
                    <a:pt x="1166" y="808"/>
                  </a:lnTo>
                  <a:lnTo>
                    <a:pt x="1173" y="806"/>
                  </a:lnTo>
                  <a:lnTo>
                    <a:pt x="1173" y="806"/>
                  </a:lnTo>
                  <a:lnTo>
                    <a:pt x="1178" y="808"/>
                  </a:lnTo>
                  <a:lnTo>
                    <a:pt x="1182" y="810"/>
                  </a:lnTo>
                  <a:lnTo>
                    <a:pt x="1184" y="813"/>
                  </a:lnTo>
                  <a:lnTo>
                    <a:pt x="1187" y="817"/>
                  </a:lnTo>
                  <a:lnTo>
                    <a:pt x="1187" y="817"/>
                  </a:lnTo>
                  <a:lnTo>
                    <a:pt x="1187" y="819"/>
                  </a:lnTo>
                  <a:lnTo>
                    <a:pt x="1189" y="820"/>
                  </a:lnTo>
                  <a:lnTo>
                    <a:pt x="1193" y="820"/>
                  </a:lnTo>
                  <a:lnTo>
                    <a:pt x="1195" y="818"/>
                  </a:lnTo>
                  <a:lnTo>
                    <a:pt x="1195" y="818"/>
                  </a:lnTo>
                  <a:lnTo>
                    <a:pt x="1203" y="813"/>
                  </a:lnTo>
                  <a:lnTo>
                    <a:pt x="1206" y="812"/>
                  </a:lnTo>
                  <a:lnTo>
                    <a:pt x="1209" y="813"/>
                  </a:lnTo>
                  <a:lnTo>
                    <a:pt x="1209" y="813"/>
                  </a:lnTo>
                  <a:lnTo>
                    <a:pt x="1223" y="829"/>
                  </a:lnTo>
                  <a:lnTo>
                    <a:pt x="1223" y="829"/>
                  </a:lnTo>
                  <a:lnTo>
                    <a:pt x="1225" y="832"/>
                  </a:lnTo>
                  <a:lnTo>
                    <a:pt x="1226" y="833"/>
                  </a:lnTo>
                  <a:lnTo>
                    <a:pt x="1225" y="838"/>
                  </a:lnTo>
                  <a:lnTo>
                    <a:pt x="1223" y="842"/>
                  </a:lnTo>
                  <a:lnTo>
                    <a:pt x="1223" y="843"/>
                  </a:lnTo>
                  <a:lnTo>
                    <a:pt x="1223" y="846"/>
                  </a:lnTo>
                  <a:lnTo>
                    <a:pt x="1223" y="846"/>
                  </a:lnTo>
                  <a:lnTo>
                    <a:pt x="1225" y="848"/>
                  </a:lnTo>
                  <a:lnTo>
                    <a:pt x="1226" y="852"/>
                  </a:lnTo>
                  <a:lnTo>
                    <a:pt x="1226" y="856"/>
                  </a:lnTo>
                  <a:lnTo>
                    <a:pt x="1230" y="860"/>
                  </a:lnTo>
                  <a:lnTo>
                    <a:pt x="1230" y="860"/>
                  </a:lnTo>
                  <a:lnTo>
                    <a:pt x="1231" y="861"/>
                  </a:lnTo>
                  <a:lnTo>
                    <a:pt x="1232" y="864"/>
                  </a:lnTo>
                  <a:lnTo>
                    <a:pt x="1234" y="869"/>
                  </a:lnTo>
                  <a:lnTo>
                    <a:pt x="1234" y="872"/>
                  </a:lnTo>
                  <a:lnTo>
                    <a:pt x="1234" y="874"/>
                  </a:lnTo>
                  <a:lnTo>
                    <a:pt x="1236" y="875"/>
                  </a:lnTo>
                  <a:lnTo>
                    <a:pt x="1236" y="875"/>
                  </a:lnTo>
                  <a:lnTo>
                    <a:pt x="1239" y="876"/>
                  </a:lnTo>
                  <a:lnTo>
                    <a:pt x="1242" y="880"/>
                  </a:lnTo>
                  <a:lnTo>
                    <a:pt x="1245" y="886"/>
                  </a:lnTo>
                  <a:lnTo>
                    <a:pt x="1245" y="886"/>
                  </a:lnTo>
                  <a:lnTo>
                    <a:pt x="1248" y="889"/>
                  </a:lnTo>
                  <a:lnTo>
                    <a:pt x="1251" y="892"/>
                  </a:lnTo>
                  <a:lnTo>
                    <a:pt x="1254" y="892"/>
                  </a:lnTo>
                  <a:lnTo>
                    <a:pt x="1255" y="890"/>
                  </a:lnTo>
                  <a:lnTo>
                    <a:pt x="1256" y="889"/>
                  </a:lnTo>
                  <a:lnTo>
                    <a:pt x="1256" y="889"/>
                  </a:lnTo>
                  <a:lnTo>
                    <a:pt x="1258" y="885"/>
                  </a:lnTo>
                  <a:lnTo>
                    <a:pt x="1259" y="880"/>
                  </a:lnTo>
                  <a:lnTo>
                    <a:pt x="1262" y="876"/>
                  </a:lnTo>
                  <a:lnTo>
                    <a:pt x="1263" y="872"/>
                  </a:lnTo>
                  <a:lnTo>
                    <a:pt x="1263" y="872"/>
                  </a:lnTo>
                  <a:lnTo>
                    <a:pt x="1262" y="866"/>
                  </a:lnTo>
                  <a:lnTo>
                    <a:pt x="1260" y="857"/>
                  </a:lnTo>
                  <a:lnTo>
                    <a:pt x="1258" y="850"/>
                  </a:lnTo>
                  <a:lnTo>
                    <a:pt x="1255" y="843"/>
                  </a:lnTo>
                  <a:lnTo>
                    <a:pt x="1255" y="843"/>
                  </a:lnTo>
                  <a:lnTo>
                    <a:pt x="1253" y="839"/>
                  </a:lnTo>
                  <a:lnTo>
                    <a:pt x="1253" y="837"/>
                  </a:lnTo>
                  <a:lnTo>
                    <a:pt x="1253" y="833"/>
                  </a:lnTo>
                  <a:lnTo>
                    <a:pt x="1250" y="829"/>
                  </a:lnTo>
                  <a:lnTo>
                    <a:pt x="1250" y="829"/>
                  </a:lnTo>
                  <a:lnTo>
                    <a:pt x="1248" y="824"/>
                  </a:lnTo>
                  <a:lnTo>
                    <a:pt x="1245" y="817"/>
                  </a:lnTo>
                  <a:lnTo>
                    <a:pt x="1242" y="809"/>
                  </a:lnTo>
                  <a:lnTo>
                    <a:pt x="1242" y="801"/>
                  </a:lnTo>
                  <a:lnTo>
                    <a:pt x="1242" y="801"/>
                  </a:lnTo>
                  <a:lnTo>
                    <a:pt x="1245" y="794"/>
                  </a:lnTo>
                  <a:lnTo>
                    <a:pt x="1249" y="785"/>
                  </a:lnTo>
                  <a:lnTo>
                    <a:pt x="1254" y="777"/>
                  </a:lnTo>
                  <a:lnTo>
                    <a:pt x="1259" y="772"/>
                  </a:lnTo>
                  <a:lnTo>
                    <a:pt x="1259" y="772"/>
                  </a:lnTo>
                  <a:lnTo>
                    <a:pt x="1263" y="770"/>
                  </a:lnTo>
                  <a:lnTo>
                    <a:pt x="1267" y="768"/>
                  </a:lnTo>
                  <a:lnTo>
                    <a:pt x="1270" y="767"/>
                  </a:lnTo>
                  <a:lnTo>
                    <a:pt x="1272" y="764"/>
                  </a:lnTo>
                  <a:lnTo>
                    <a:pt x="1272" y="764"/>
                  </a:lnTo>
                  <a:lnTo>
                    <a:pt x="1274" y="761"/>
                  </a:lnTo>
                  <a:lnTo>
                    <a:pt x="1277" y="757"/>
                  </a:lnTo>
                  <a:lnTo>
                    <a:pt x="1281" y="754"/>
                  </a:lnTo>
                  <a:lnTo>
                    <a:pt x="1284" y="753"/>
                  </a:lnTo>
                  <a:lnTo>
                    <a:pt x="1284" y="753"/>
                  </a:lnTo>
                  <a:lnTo>
                    <a:pt x="1289" y="753"/>
                  </a:lnTo>
                  <a:lnTo>
                    <a:pt x="1291" y="752"/>
                  </a:lnTo>
                  <a:lnTo>
                    <a:pt x="1292" y="749"/>
                  </a:lnTo>
                  <a:lnTo>
                    <a:pt x="1292" y="749"/>
                  </a:lnTo>
                  <a:lnTo>
                    <a:pt x="1293" y="747"/>
                  </a:lnTo>
                  <a:lnTo>
                    <a:pt x="1297" y="743"/>
                  </a:lnTo>
                  <a:lnTo>
                    <a:pt x="1302" y="740"/>
                  </a:lnTo>
                  <a:lnTo>
                    <a:pt x="1307" y="739"/>
                  </a:lnTo>
                  <a:lnTo>
                    <a:pt x="1307" y="739"/>
                  </a:lnTo>
                  <a:lnTo>
                    <a:pt x="1311" y="738"/>
                  </a:lnTo>
                  <a:lnTo>
                    <a:pt x="1312" y="735"/>
                  </a:lnTo>
                  <a:lnTo>
                    <a:pt x="1308" y="730"/>
                  </a:lnTo>
                  <a:lnTo>
                    <a:pt x="1308" y="730"/>
                  </a:lnTo>
                  <a:lnTo>
                    <a:pt x="1308" y="726"/>
                  </a:lnTo>
                  <a:lnTo>
                    <a:pt x="1310" y="725"/>
                  </a:lnTo>
                  <a:lnTo>
                    <a:pt x="1311" y="724"/>
                  </a:lnTo>
                  <a:lnTo>
                    <a:pt x="1312" y="725"/>
                  </a:lnTo>
                  <a:lnTo>
                    <a:pt x="1312" y="725"/>
                  </a:lnTo>
                  <a:lnTo>
                    <a:pt x="1314" y="726"/>
                  </a:lnTo>
                  <a:lnTo>
                    <a:pt x="1316" y="726"/>
                  </a:lnTo>
                  <a:lnTo>
                    <a:pt x="1320" y="726"/>
                  </a:lnTo>
                  <a:lnTo>
                    <a:pt x="1322" y="725"/>
                  </a:lnTo>
                  <a:lnTo>
                    <a:pt x="1322" y="725"/>
                  </a:lnTo>
                  <a:lnTo>
                    <a:pt x="1328" y="720"/>
                  </a:lnTo>
                  <a:lnTo>
                    <a:pt x="1329" y="717"/>
                  </a:lnTo>
                  <a:lnTo>
                    <a:pt x="1328" y="717"/>
                  </a:lnTo>
                  <a:lnTo>
                    <a:pt x="1326" y="716"/>
                  </a:lnTo>
                  <a:lnTo>
                    <a:pt x="1326" y="716"/>
                  </a:lnTo>
                  <a:lnTo>
                    <a:pt x="1321" y="716"/>
                  </a:lnTo>
                  <a:lnTo>
                    <a:pt x="1319" y="715"/>
                  </a:lnTo>
                  <a:lnTo>
                    <a:pt x="1319" y="714"/>
                  </a:lnTo>
                  <a:lnTo>
                    <a:pt x="1321" y="712"/>
                  </a:lnTo>
                  <a:lnTo>
                    <a:pt x="1321" y="712"/>
                  </a:lnTo>
                  <a:lnTo>
                    <a:pt x="1322" y="711"/>
                  </a:lnTo>
                  <a:lnTo>
                    <a:pt x="1322" y="710"/>
                  </a:lnTo>
                  <a:lnTo>
                    <a:pt x="1322" y="707"/>
                  </a:lnTo>
                  <a:lnTo>
                    <a:pt x="1320" y="704"/>
                  </a:lnTo>
                  <a:lnTo>
                    <a:pt x="1316" y="702"/>
                  </a:lnTo>
                  <a:lnTo>
                    <a:pt x="1316" y="702"/>
                  </a:lnTo>
                  <a:lnTo>
                    <a:pt x="1314" y="701"/>
                  </a:lnTo>
                  <a:lnTo>
                    <a:pt x="1312" y="700"/>
                  </a:lnTo>
                  <a:lnTo>
                    <a:pt x="1314" y="697"/>
                  </a:lnTo>
                  <a:lnTo>
                    <a:pt x="1316" y="695"/>
                  </a:lnTo>
                  <a:lnTo>
                    <a:pt x="1316" y="695"/>
                  </a:lnTo>
                  <a:lnTo>
                    <a:pt x="1316" y="693"/>
                  </a:lnTo>
                  <a:lnTo>
                    <a:pt x="1316" y="692"/>
                  </a:lnTo>
                  <a:lnTo>
                    <a:pt x="1314" y="688"/>
                  </a:lnTo>
                  <a:lnTo>
                    <a:pt x="1307" y="683"/>
                  </a:lnTo>
                  <a:lnTo>
                    <a:pt x="1307" y="683"/>
                  </a:lnTo>
                  <a:lnTo>
                    <a:pt x="1305" y="681"/>
                  </a:lnTo>
                  <a:lnTo>
                    <a:pt x="1307" y="679"/>
                  </a:lnTo>
                  <a:lnTo>
                    <a:pt x="1312" y="678"/>
                  </a:lnTo>
                  <a:lnTo>
                    <a:pt x="1312" y="678"/>
                  </a:lnTo>
                  <a:lnTo>
                    <a:pt x="1314" y="677"/>
                  </a:lnTo>
                  <a:lnTo>
                    <a:pt x="1314" y="676"/>
                  </a:lnTo>
                  <a:lnTo>
                    <a:pt x="1314" y="669"/>
                  </a:lnTo>
                  <a:lnTo>
                    <a:pt x="1314" y="664"/>
                  </a:lnTo>
                  <a:lnTo>
                    <a:pt x="1315" y="659"/>
                  </a:lnTo>
                  <a:lnTo>
                    <a:pt x="1315" y="659"/>
                  </a:lnTo>
                  <a:lnTo>
                    <a:pt x="1316" y="658"/>
                  </a:lnTo>
                  <a:lnTo>
                    <a:pt x="1319" y="657"/>
                  </a:lnTo>
                  <a:lnTo>
                    <a:pt x="1320" y="658"/>
                  </a:lnTo>
                  <a:lnTo>
                    <a:pt x="1320" y="659"/>
                  </a:lnTo>
                  <a:lnTo>
                    <a:pt x="1320" y="659"/>
                  </a:lnTo>
                  <a:lnTo>
                    <a:pt x="1317" y="663"/>
                  </a:lnTo>
                  <a:lnTo>
                    <a:pt x="1316" y="665"/>
                  </a:lnTo>
                  <a:lnTo>
                    <a:pt x="1316" y="669"/>
                  </a:lnTo>
                  <a:lnTo>
                    <a:pt x="1319" y="673"/>
                  </a:lnTo>
                  <a:lnTo>
                    <a:pt x="1319" y="673"/>
                  </a:lnTo>
                  <a:lnTo>
                    <a:pt x="1321" y="677"/>
                  </a:lnTo>
                  <a:lnTo>
                    <a:pt x="1322" y="681"/>
                  </a:lnTo>
                  <a:lnTo>
                    <a:pt x="1322" y="686"/>
                  </a:lnTo>
                  <a:lnTo>
                    <a:pt x="1322" y="691"/>
                  </a:lnTo>
                  <a:lnTo>
                    <a:pt x="1322" y="691"/>
                  </a:lnTo>
                  <a:lnTo>
                    <a:pt x="1321" y="695"/>
                  </a:lnTo>
                  <a:lnTo>
                    <a:pt x="1322" y="695"/>
                  </a:lnTo>
                  <a:lnTo>
                    <a:pt x="1322" y="695"/>
                  </a:lnTo>
                  <a:lnTo>
                    <a:pt x="1325" y="692"/>
                  </a:lnTo>
                  <a:lnTo>
                    <a:pt x="1329" y="686"/>
                  </a:lnTo>
                  <a:lnTo>
                    <a:pt x="1329" y="686"/>
                  </a:lnTo>
                  <a:lnTo>
                    <a:pt x="1331" y="679"/>
                  </a:lnTo>
                  <a:lnTo>
                    <a:pt x="1333" y="674"/>
                  </a:lnTo>
                  <a:lnTo>
                    <a:pt x="1333" y="669"/>
                  </a:lnTo>
                  <a:lnTo>
                    <a:pt x="1330" y="668"/>
                  </a:lnTo>
                  <a:lnTo>
                    <a:pt x="1330" y="668"/>
                  </a:lnTo>
                  <a:lnTo>
                    <a:pt x="1329" y="665"/>
                  </a:lnTo>
                  <a:lnTo>
                    <a:pt x="1329" y="663"/>
                  </a:lnTo>
                  <a:lnTo>
                    <a:pt x="1329" y="660"/>
                  </a:lnTo>
                  <a:lnTo>
                    <a:pt x="1330" y="660"/>
                  </a:lnTo>
                  <a:lnTo>
                    <a:pt x="1331" y="662"/>
                  </a:lnTo>
                  <a:lnTo>
                    <a:pt x="1331" y="662"/>
                  </a:lnTo>
                  <a:lnTo>
                    <a:pt x="1334" y="664"/>
                  </a:lnTo>
                  <a:lnTo>
                    <a:pt x="1335" y="665"/>
                  </a:lnTo>
                  <a:lnTo>
                    <a:pt x="1338" y="664"/>
                  </a:lnTo>
                  <a:lnTo>
                    <a:pt x="1341" y="660"/>
                  </a:lnTo>
                  <a:lnTo>
                    <a:pt x="1341" y="660"/>
                  </a:lnTo>
                  <a:lnTo>
                    <a:pt x="1345" y="657"/>
                  </a:lnTo>
                  <a:lnTo>
                    <a:pt x="1348" y="650"/>
                  </a:lnTo>
                  <a:lnTo>
                    <a:pt x="1350" y="646"/>
                  </a:lnTo>
                  <a:lnTo>
                    <a:pt x="1349" y="644"/>
                  </a:lnTo>
                  <a:lnTo>
                    <a:pt x="1349" y="643"/>
                  </a:lnTo>
                  <a:lnTo>
                    <a:pt x="1349" y="643"/>
                  </a:lnTo>
                  <a:lnTo>
                    <a:pt x="1348" y="641"/>
                  </a:lnTo>
                  <a:lnTo>
                    <a:pt x="1349" y="640"/>
                  </a:lnTo>
                  <a:lnTo>
                    <a:pt x="1353" y="639"/>
                  </a:lnTo>
                  <a:lnTo>
                    <a:pt x="1357" y="639"/>
                  </a:lnTo>
                  <a:lnTo>
                    <a:pt x="1357" y="639"/>
                  </a:lnTo>
                  <a:lnTo>
                    <a:pt x="1363" y="639"/>
                  </a:lnTo>
                  <a:lnTo>
                    <a:pt x="1369" y="637"/>
                  </a:lnTo>
                  <a:lnTo>
                    <a:pt x="1375" y="635"/>
                  </a:lnTo>
                  <a:lnTo>
                    <a:pt x="1378" y="634"/>
                  </a:lnTo>
                  <a:lnTo>
                    <a:pt x="1378" y="634"/>
                  </a:lnTo>
                  <a:lnTo>
                    <a:pt x="1377" y="631"/>
                  </a:lnTo>
                  <a:lnTo>
                    <a:pt x="1376" y="631"/>
                  </a:lnTo>
                  <a:lnTo>
                    <a:pt x="1368" y="632"/>
                  </a:lnTo>
                  <a:lnTo>
                    <a:pt x="1359" y="634"/>
                  </a:lnTo>
                  <a:lnTo>
                    <a:pt x="1357" y="634"/>
                  </a:lnTo>
                  <a:lnTo>
                    <a:pt x="1355" y="632"/>
                  </a:lnTo>
                  <a:lnTo>
                    <a:pt x="1355" y="632"/>
                  </a:lnTo>
                  <a:lnTo>
                    <a:pt x="1357" y="631"/>
                  </a:lnTo>
                  <a:lnTo>
                    <a:pt x="1358" y="630"/>
                  </a:lnTo>
                  <a:lnTo>
                    <a:pt x="1364" y="627"/>
                  </a:lnTo>
                  <a:lnTo>
                    <a:pt x="1380" y="625"/>
                  </a:lnTo>
                  <a:lnTo>
                    <a:pt x="1380" y="625"/>
                  </a:lnTo>
                  <a:lnTo>
                    <a:pt x="1381" y="625"/>
                  </a:lnTo>
                  <a:lnTo>
                    <a:pt x="1382" y="623"/>
                  </a:lnTo>
                  <a:lnTo>
                    <a:pt x="1383" y="621"/>
                  </a:lnTo>
                  <a:lnTo>
                    <a:pt x="1385" y="618"/>
                  </a:lnTo>
                  <a:lnTo>
                    <a:pt x="1386" y="620"/>
                  </a:lnTo>
                  <a:lnTo>
                    <a:pt x="1386" y="620"/>
                  </a:lnTo>
                  <a:lnTo>
                    <a:pt x="1388" y="621"/>
                  </a:lnTo>
                  <a:lnTo>
                    <a:pt x="1391" y="622"/>
                  </a:lnTo>
                  <a:lnTo>
                    <a:pt x="1395" y="622"/>
                  </a:lnTo>
                  <a:lnTo>
                    <a:pt x="1399" y="620"/>
                  </a:lnTo>
                  <a:lnTo>
                    <a:pt x="1399" y="620"/>
                  </a:lnTo>
                  <a:lnTo>
                    <a:pt x="1400" y="617"/>
                  </a:lnTo>
                  <a:lnTo>
                    <a:pt x="1400" y="615"/>
                  </a:lnTo>
                  <a:lnTo>
                    <a:pt x="1397" y="611"/>
                  </a:lnTo>
                  <a:lnTo>
                    <a:pt x="1395" y="609"/>
                  </a:lnTo>
                  <a:lnTo>
                    <a:pt x="1395" y="609"/>
                  </a:lnTo>
                  <a:lnTo>
                    <a:pt x="1394" y="608"/>
                  </a:lnTo>
                  <a:lnTo>
                    <a:pt x="1392" y="608"/>
                  </a:lnTo>
                  <a:lnTo>
                    <a:pt x="1394" y="606"/>
                  </a:lnTo>
                  <a:lnTo>
                    <a:pt x="1396" y="604"/>
                  </a:lnTo>
                  <a:lnTo>
                    <a:pt x="1396" y="602"/>
                  </a:lnTo>
                  <a:lnTo>
                    <a:pt x="1396" y="602"/>
                  </a:lnTo>
                  <a:lnTo>
                    <a:pt x="1396" y="598"/>
                  </a:lnTo>
                  <a:lnTo>
                    <a:pt x="1397" y="593"/>
                  </a:lnTo>
                  <a:lnTo>
                    <a:pt x="1401" y="589"/>
                  </a:lnTo>
                  <a:lnTo>
                    <a:pt x="1404" y="587"/>
                  </a:lnTo>
                  <a:lnTo>
                    <a:pt x="1405" y="587"/>
                  </a:lnTo>
                  <a:lnTo>
                    <a:pt x="1405" y="587"/>
                  </a:lnTo>
                  <a:lnTo>
                    <a:pt x="1409" y="585"/>
                  </a:lnTo>
                  <a:lnTo>
                    <a:pt x="1410" y="583"/>
                  </a:lnTo>
                  <a:lnTo>
                    <a:pt x="1411" y="582"/>
                  </a:lnTo>
                  <a:lnTo>
                    <a:pt x="1414" y="582"/>
                  </a:lnTo>
                  <a:lnTo>
                    <a:pt x="1414" y="582"/>
                  </a:lnTo>
                  <a:lnTo>
                    <a:pt x="1416" y="580"/>
                  </a:lnTo>
                  <a:lnTo>
                    <a:pt x="1419" y="578"/>
                  </a:lnTo>
                  <a:lnTo>
                    <a:pt x="1424" y="570"/>
                  </a:lnTo>
                  <a:lnTo>
                    <a:pt x="1424" y="570"/>
                  </a:lnTo>
                  <a:lnTo>
                    <a:pt x="1425" y="570"/>
                  </a:lnTo>
                  <a:lnTo>
                    <a:pt x="1428" y="570"/>
                  </a:lnTo>
                  <a:lnTo>
                    <a:pt x="1432" y="571"/>
                  </a:lnTo>
                  <a:lnTo>
                    <a:pt x="1437" y="573"/>
                  </a:lnTo>
                  <a:lnTo>
                    <a:pt x="1439" y="573"/>
                  </a:lnTo>
                  <a:lnTo>
                    <a:pt x="1442" y="571"/>
                  </a:lnTo>
                  <a:lnTo>
                    <a:pt x="1442" y="571"/>
                  </a:lnTo>
                  <a:lnTo>
                    <a:pt x="1452" y="564"/>
                  </a:lnTo>
                  <a:lnTo>
                    <a:pt x="1452" y="564"/>
                  </a:lnTo>
                  <a:lnTo>
                    <a:pt x="1447" y="556"/>
                  </a:lnTo>
                  <a:lnTo>
                    <a:pt x="1444" y="549"/>
                  </a:lnTo>
                  <a:lnTo>
                    <a:pt x="1442" y="542"/>
                  </a:lnTo>
                  <a:lnTo>
                    <a:pt x="1441" y="537"/>
                  </a:lnTo>
                  <a:lnTo>
                    <a:pt x="1441" y="528"/>
                  </a:lnTo>
                  <a:lnTo>
                    <a:pt x="1441" y="523"/>
                  </a:lnTo>
                  <a:lnTo>
                    <a:pt x="1441" y="52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11" name="자유형 130"/>
            <p:cNvSpPr>
              <a:spLocks noEditPoints="1"/>
            </p:cNvSpPr>
            <p:nvPr/>
          </p:nvSpPr>
          <p:spPr>
            <a:xfrm>
              <a:off x="3132138" y="2316163"/>
              <a:ext cx="142875" cy="103187"/>
            </a:xfrm>
            <a:custGeom>
              <a:avLst/>
              <a:gdLst>
                <a:gd name="T0" fmla="*/ 165 w 181"/>
                <a:gd name="T1" fmla="*/ 23 h 131"/>
                <a:gd name="T2" fmla="*/ 148 w 181"/>
                <a:gd name="T3" fmla="*/ 19 h 131"/>
                <a:gd name="T4" fmla="*/ 141 w 181"/>
                <a:gd name="T5" fmla="*/ 18 h 131"/>
                <a:gd name="T6" fmla="*/ 134 w 181"/>
                <a:gd name="T7" fmla="*/ 20 h 131"/>
                <a:gd name="T8" fmla="*/ 116 w 181"/>
                <a:gd name="T9" fmla="*/ 12 h 131"/>
                <a:gd name="T10" fmla="*/ 103 w 181"/>
                <a:gd name="T11" fmla="*/ 8 h 131"/>
                <a:gd name="T12" fmla="*/ 83 w 181"/>
                <a:gd name="T13" fmla="*/ 5 h 131"/>
                <a:gd name="T14" fmla="*/ 36 w 181"/>
                <a:gd name="T15" fmla="*/ 5 h 131"/>
                <a:gd name="T16" fmla="*/ 18 w 181"/>
                <a:gd name="T17" fmla="*/ 0 h 131"/>
                <a:gd name="T18" fmla="*/ 12 w 181"/>
                <a:gd name="T19" fmla="*/ 6 h 131"/>
                <a:gd name="T20" fmla="*/ 0 w 181"/>
                <a:gd name="T21" fmla="*/ 12 h 131"/>
                <a:gd name="T22" fmla="*/ 5 w 181"/>
                <a:gd name="T23" fmla="*/ 20 h 131"/>
                <a:gd name="T24" fmla="*/ 8 w 181"/>
                <a:gd name="T25" fmla="*/ 32 h 131"/>
                <a:gd name="T26" fmla="*/ 13 w 181"/>
                <a:gd name="T27" fmla="*/ 28 h 131"/>
                <a:gd name="T28" fmla="*/ 16 w 181"/>
                <a:gd name="T29" fmla="*/ 33 h 131"/>
                <a:gd name="T30" fmla="*/ 26 w 181"/>
                <a:gd name="T31" fmla="*/ 33 h 131"/>
                <a:gd name="T32" fmla="*/ 29 w 181"/>
                <a:gd name="T33" fmla="*/ 33 h 131"/>
                <a:gd name="T34" fmla="*/ 38 w 181"/>
                <a:gd name="T35" fmla="*/ 34 h 131"/>
                <a:gd name="T36" fmla="*/ 43 w 181"/>
                <a:gd name="T37" fmla="*/ 38 h 131"/>
                <a:gd name="T38" fmla="*/ 33 w 181"/>
                <a:gd name="T39" fmla="*/ 46 h 131"/>
                <a:gd name="T40" fmla="*/ 35 w 181"/>
                <a:gd name="T41" fmla="*/ 59 h 131"/>
                <a:gd name="T42" fmla="*/ 32 w 181"/>
                <a:gd name="T43" fmla="*/ 67 h 131"/>
                <a:gd name="T44" fmla="*/ 31 w 181"/>
                <a:gd name="T45" fmla="*/ 71 h 131"/>
                <a:gd name="T46" fmla="*/ 27 w 181"/>
                <a:gd name="T47" fmla="*/ 78 h 131"/>
                <a:gd name="T48" fmla="*/ 32 w 181"/>
                <a:gd name="T49" fmla="*/ 85 h 131"/>
                <a:gd name="T50" fmla="*/ 27 w 181"/>
                <a:gd name="T51" fmla="*/ 90 h 131"/>
                <a:gd name="T52" fmla="*/ 33 w 181"/>
                <a:gd name="T53" fmla="*/ 99 h 131"/>
                <a:gd name="T54" fmla="*/ 28 w 181"/>
                <a:gd name="T55" fmla="*/ 102 h 131"/>
                <a:gd name="T56" fmla="*/ 27 w 181"/>
                <a:gd name="T57" fmla="*/ 113 h 131"/>
                <a:gd name="T58" fmla="*/ 35 w 181"/>
                <a:gd name="T59" fmla="*/ 114 h 131"/>
                <a:gd name="T60" fmla="*/ 47 w 181"/>
                <a:gd name="T61" fmla="*/ 128 h 131"/>
                <a:gd name="T62" fmla="*/ 54 w 181"/>
                <a:gd name="T63" fmla="*/ 130 h 131"/>
                <a:gd name="T64" fmla="*/ 57 w 181"/>
                <a:gd name="T65" fmla="*/ 125 h 131"/>
                <a:gd name="T66" fmla="*/ 66 w 181"/>
                <a:gd name="T67" fmla="*/ 125 h 131"/>
                <a:gd name="T68" fmla="*/ 78 w 181"/>
                <a:gd name="T69" fmla="*/ 121 h 131"/>
                <a:gd name="T70" fmla="*/ 102 w 181"/>
                <a:gd name="T71" fmla="*/ 118 h 131"/>
                <a:gd name="T72" fmla="*/ 107 w 181"/>
                <a:gd name="T73" fmla="*/ 112 h 131"/>
                <a:gd name="T74" fmla="*/ 117 w 181"/>
                <a:gd name="T75" fmla="*/ 107 h 131"/>
                <a:gd name="T76" fmla="*/ 122 w 181"/>
                <a:gd name="T77" fmla="*/ 97 h 131"/>
                <a:gd name="T78" fmla="*/ 132 w 181"/>
                <a:gd name="T79" fmla="*/ 85 h 131"/>
                <a:gd name="T80" fmla="*/ 131 w 181"/>
                <a:gd name="T81" fmla="*/ 71 h 131"/>
                <a:gd name="T82" fmla="*/ 137 w 181"/>
                <a:gd name="T83" fmla="*/ 60 h 131"/>
                <a:gd name="T84" fmla="*/ 145 w 181"/>
                <a:gd name="T85" fmla="*/ 51 h 131"/>
                <a:gd name="T86" fmla="*/ 158 w 181"/>
                <a:gd name="T87" fmla="*/ 43 h 131"/>
                <a:gd name="T88" fmla="*/ 169 w 181"/>
                <a:gd name="T89" fmla="*/ 38 h 131"/>
                <a:gd name="T90" fmla="*/ 179 w 181"/>
                <a:gd name="T91" fmla="*/ 31 h 131"/>
                <a:gd name="T92" fmla="*/ 181 w 181"/>
                <a:gd name="T93" fmla="*/ 70 h 131"/>
                <a:gd name="T94" fmla="*/ 173 w 181"/>
                <a:gd name="T95" fmla="*/ 69 h 131"/>
                <a:gd name="T96" fmla="*/ 168 w 181"/>
                <a:gd name="T97" fmla="*/ 74 h 131"/>
                <a:gd name="T98" fmla="*/ 181 w 181"/>
                <a:gd name="T99" fmla="*/ 73 h 1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1" h="131">
                  <a:moveTo>
                    <a:pt x="179" y="23"/>
                  </a:moveTo>
                  <a:lnTo>
                    <a:pt x="179" y="23"/>
                  </a:lnTo>
                  <a:lnTo>
                    <a:pt x="172" y="24"/>
                  </a:lnTo>
                  <a:lnTo>
                    <a:pt x="165" y="23"/>
                  </a:lnTo>
                  <a:lnTo>
                    <a:pt x="165" y="23"/>
                  </a:lnTo>
                  <a:lnTo>
                    <a:pt x="155" y="22"/>
                  </a:lnTo>
                  <a:lnTo>
                    <a:pt x="151" y="20"/>
                  </a:lnTo>
                  <a:lnTo>
                    <a:pt x="148" y="19"/>
                  </a:lnTo>
                  <a:lnTo>
                    <a:pt x="148" y="19"/>
                  </a:lnTo>
                  <a:lnTo>
                    <a:pt x="144" y="17"/>
                  </a:lnTo>
                  <a:lnTo>
                    <a:pt x="142" y="17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0" y="19"/>
                  </a:lnTo>
                  <a:lnTo>
                    <a:pt x="137" y="20"/>
                  </a:lnTo>
                  <a:lnTo>
                    <a:pt x="134" y="20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2" y="15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3" y="8"/>
                  </a:lnTo>
                  <a:lnTo>
                    <a:pt x="97" y="6"/>
                  </a:lnTo>
                  <a:lnTo>
                    <a:pt x="90" y="5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74" y="5"/>
                  </a:lnTo>
                  <a:lnTo>
                    <a:pt x="60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29" y="4"/>
                  </a:lnTo>
                  <a:lnTo>
                    <a:pt x="26" y="3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7" y="24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3" y="28"/>
                  </a:lnTo>
                  <a:lnTo>
                    <a:pt x="14" y="29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8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6" y="33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2" y="32"/>
                  </a:lnTo>
                  <a:lnTo>
                    <a:pt x="36" y="32"/>
                  </a:lnTo>
                  <a:lnTo>
                    <a:pt x="37" y="33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6"/>
                  </a:lnTo>
                  <a:lnTo>
                    <a:pt x="42" y="37"/>
                  </a:lnTo>
                  <a:lnTo>
                    <a:pt x="43" y="38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36" y="45"/>
                  </a:lnTo>
                  <a:lnTo>
                    <a:pt x="33" y="46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5" y="55"/>
                  </a:lnTo>
                  <a:lnTo>
                    <a:pt x="35" y="59"/>
                  </a:lnTo>
                  <a:lnTo>
                    <a:pt x="33" y="62"/>
                  </a:lnTo>
                  <a:lnTo>
                    <a:pt x="33" y="62"/>
                  </a:lnTo>
                  <a:lnTo>
                    <a:pt x="32" y="65"/>
                  </a:lnTo>
                  <a:lnTo>
                    <a:pt x="32" y="67"/>
                  </a:lnTo>
                  <a:lnTo>
                    <a:pt x="32" y="70"/>
                  </a:lnTo>
                  <a:lnTo>
                    <a:pt x="32" y="71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28" y="73"/>
                  </a:lnTo>
                  <a:lnTo>
                    <a:pt x="27" y="73"/>
                  </a:lnTo>
                  <a:lnTo>
                    <a:pt x="26" y="75"/>
                  </a:lnTo>
                  <a:lnTo>
                    <a:pt x="27" y="78"/>
                  </a:lnTo>
                  <a:lnTo>
                    <a:pt x="27" y="78"/>
                  </a:lnTo>
                  <a:lnTo>
                    <a:pt x="32" y="83"/>
                  </a:lnTo>
                  <a:lnTo>
                    <a:pt x="33" y="84"/>
                  </a:lnTo>
                  <a:lnTo>
                    <a:pt x="32" y="85"/>
                  </a:lnTo>
                  <a:lnTo>
                    <a:pt x="32" y="85"/>
                  </a:lnTo>
                  <a:lnTo>
                    <a:pt x="29" y="86"/>
                  </a:lnTo>
                  <a:lnTo>
                    <a:pt x="28" y="88"/>
                  </a:lnTo>
                  <a:lnTo>
                    <a:pt x="27" y="90"/>
                  </a:lnTo>
                  <a:lnTo>
                    <a:pt x="28" y="93"/>
                  </a:lnTo>
                  <a:lnTo>
                    <a:pt x="28" y="93"/>
                  </a:lnTo>
                  <a:lnTo>
                    <a:pt x="32" y="97"/>
                  </a:lnTo>
                  <a:lnTo>
                    <a:pt x="33" y="99"/>
                  </a:lnTo>
                  <a:lnTo>
                    <a:pt x="32" y="99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8" y="102"/>
                  </a:lnTo>
                  <a:lnTo>
                    <a:pt x="26" y="103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32" y="113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7" y="116"/>
                  </a:lnTo>
                  <a:lnTo>
                    <a:pt x="40" y="118"/>
                  </a:lnTo>
                  <a:lnTo>
                    <a:pt x="43" y="123"/>
                  </a:lnTo>
                  <a:lnTo>
                    <a:pt x="47" y="128"/>
                  </a:lnTo>
                  <a:lnTo>
                    <a:pt x="50" y="130"/>
                  </a:lnTo>
                  <a:lnTo>
                    <a:pt x="52" y="131"/>
                  </a:lnTo>
                  <a:lnTo>
                    <a:pt x="52" y="131"/>
                  </a:lnTo>
                  <a:lnTo>
                    <a:pt x="54" y="130"/>
                  </a:lnTo>
                  <a:lnTo>
                    <a:pt x="55" y="128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7" y="125"/>
                  </a:lnTo>
                  <a:lnTo>
                    <a:pt x="60" y="125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6" y="125"/>
                  </a:lnTo>
                  <a:lnTo>
                    <a:pt x="69" y="123"/>
                  </a:lnTo>
                  <a:lnTo>
                    <a:pt x="73" y="121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95" y="120"/>
                  </a:lnTo>
                  <a:lnTo>
                    <a:pt x="95" y="120"/>
                  </a:lnTo>
                  <a:lnTo>
                    <a:pt x="99" y="120"/>
                  </a:lnTo>
                  <a:lnTo>
                    <a:pt x="102" y="118"/>
                  </a:lnTo>
                  <a:lnTo>
                    <a:pt x="104" y="117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7" y="112"/>
                  </a:lnTo>
                  <a:lnTo>
                    <a:pt x="109" y="109"/>
                  </a:lnTo>
                  <a:lnTo>
                    <a:pt x="113" y="108"/>
                  </a:lnTo>
                  <a:lnTo>
                    <a:pt x="117" y="107"/>
                  </a:lnTo>
                  <a:lnTo>
                    <a:pt x="117" y="107"/>
                  </a:lnTo>
                  <a:lnTo>
                    <a:pt x="120" y="106"/>
                  </a:lnTo>
                  <a:lnTo>
                    <a:pt x="122" y="103"/>
                  </a:lnTo>
                  <a:lnTo>
                    <a:pt x="122" y="97"/>
                  </a:lnTo>
                  <a:lnTo>
                    <a:pt x="122" y="97"/>
                  </a:lnTo>
                  <a:lnTo>
                    <a:pt x="123" y="94"/>
                  </a:lnTo>
                  <a:lnTo>
                    <a:pt x="127" y="92"/>
                  </a:lnTo>
                  <a:lnTo>
                    <a:pt x="131" y="88"/>
                  </a:lnTo>
                  <a:lnTo>
                    <a:pt x="132" y="85"/>
                  </a:lnTo>
                  <a:lnTo>
                    <a:pt x="132" y="85"/>
                  </a:lnTo>
                  <a:lnTo>
                    <a:pt x="132" y="83"/>
                  </a:lnTo>
                  <a:lnTo>
                    <a:pt x="131" y="78"/>
                  </a:lnTo>
                  <a:lnTo>
                    <a:pt x="131" y="71"/>
                  </a:lnTo>
                  <a:lnTo>
                    <a:pt x="131" y="69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37" y="60"/>
                  </a:lnTo>
                  <a:lnTo>
                    <a:pt x="141" y="56"/>
                  </a:lnTo>
                  <a:lnTo>
                    <a:pt x="144" y="53"/>
                  </a:lnTo>
                  <a:lnTo>
                    <a:pt x="145" y="51"/>
                  </a:lnTo>
                  <a:lnTo>
                    <a:pt x="145" y="51"/>
                  </a:lnTo>
                  <a:lnTo>
                    <a:pt x="146" y="48"/>
                  </a:lnTo>
                  <a:lnTo>
                    <a:pt x="149" y="46"/>
                  </a:lnTo>
                  <a:lnTo>
                    <a:pt x="153" y="45"/>
                  </a:lnTo>
                  <a:lnTo>
                    <a:pt x="158" y="43"/>
                  </a:lnTo>
                  <a:lnTo>
                    <a:pt x="158" y="43"/>
                  </a:lnTo>
                  <a:lnTo>
                    <a:pt x="163" y="42"/>
                  </a:lnTo>
                  <a:lnTo>
                    <a:pt x="167" y="41"/>
                  </a:lnTo>
                  <a:lnTo>
                    <a:pt x="169" y="38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77" y="33"/>
                  </a:lnTo>
                  <a:lnTo>
                    <a:pt x="179" y="31"/>
                  </a:lnTo>
                  <a:lnTo>
                    <a:pt x="179" y="28"/>
                  </a:lnTo>
                  <a:lnTo>
                    <a:pt x="179" y="23"/>
                  </a:lnTo>
                  <a:lnTo>
                    <a:pt x="179" y="23"/>
                  </a:lnTo>
                  <a:close/>
                  <a:moveTo>
                    <a:pt x="181" y="70"/>
                  </a:moveTo>
                  <a:lnTo>
                    <a:pt x="181" y="70"/>
                  </a:lnTo>
                  <a:lnTo>
                    <a:pt x="181" y="67"/>
                  </a:lnTo>
                  <a:lnTo>
                    <a:pt x="178" y="67"/>
                  </a:lnTo>
                  <a:lnTo>
                    <a:pt x="173" y="69"/>
                  </a:lnTo>
                  <a:lnTo>
                    <a:pt x="169" y="71"/>
                  </a:lnTo>
                  <a:lnTo>
                    <a:pt x="168" y="73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73" y="76"/>
                  </a:lnTo>
                  <a:lnTo>
                    <a:pt x="178" y="76"/>
                  </a:lnTo>
                  <a:lnTo>
                    <a:pt x="181" y="74"/>
                  </a:lnTo>
                  <a:lnTo>
                    <a:pt x="181" y="73"/>
                  </a:lnTo>
                  <a:lnTo>
                    <a:pt x="181" y="70"/>
                  </a:lnTo>
                  <a:lnTo>
                    <a:pt x="181" y="7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12" name="자유형 131"/>
            <p:cNvSpPr/>
            <p:nvPr/>
          </p:nvSpPr>
          <p:spPr>
            <a:xfrm>
              <a:off x="3384550" y="2271713"/>
              <a:ext cx="38100" cy="20637"/>
            </a:xfrm>
            <a:custGeom>
              <a:avLst/>
              <a:gdLst>
                <a:gd name="T0" fmla="*/ 0 w 48"/>
                <a:gd name="T1" fmla="*/ 23 h 26"/>
                <a:gd name="T2" fmla="*/ 0 w 48"/>
                <a:gd name="T3" fmla="*/ 23 h 26"/>
                <a:gd name="T4" fmla="*/ 5 w 48"/>
                <a:gd name="T5" fmla="*/ 22 h 26"/>
                <a:gd name="T6" fmla="*/ 9 w 48"/>
                <a:gd name="T7" fmla="*/ 22 h 26"/>
                <a:gd name="T8" fmla="*/ 9 w 48"/>
                <a:gd name="T9" fmla="*/ 22 h 26"/>
                <a:gd name="T10" fmla="*/ 11 w 48"/>
                <a:gd name="T11" fmla="*/ 23 h 26"/>
                <a:gd name="T12" fmla="*/ 11 w 48"/>
                <a:gd name="T13" fmla="*/ 26 h 26"/>
                <a:gd name="T14" fmla="*/ 11 w 48"/>
                <a:gd name="T15" fmla="*/ 26 h 26"/>
                <a:gd name="T16" fmla="*/ 21 w 48"/>
                <a:gd name="T17" fmla="*/ 24 h 26"/>
                <a:gd name="T18" fmla="*/ 21 w 48"/>
                <a:gd name="T19" fmla="*/ 24 h 26"/>
                <a:gd name="T20" fmla="*/ 24 w 48"/>
                <a:gd name="T21" fmla="*/ 24 h 26"/>
                <a:gd name="T22" fmla="*/ 26 w 48"/>
                <a:gd name="T23" fmla="*/ 24 h 26"/>
                <a:gd name="T24" fmla="*/ 29 w 48"/>
                <a:gd name="T25" fmla="*/ 26 h 26"/>
                <a:gd name="T26" fmla="*/ 30 w 48"/>
                <a:gd name="T27" fmla="*/ 24 h 26"/>
                <a:gd name="T28" fmla="*/ 30 w 48"/>
                <a:gd name="T29" fmla="*/ 24 h 26"/>
                <a:gd name="T30" fmla="*/ 33 w 48"/>
                <a:gd name="T31" fmla="*/ 21 h 26"/>
                <a:gd name="T32" fmla="*/ 34 w 48"/>
                <a:gd name="T33" fmla="*/ 19 h 26"/>
                <a:gd name="T34" fmla="*/ 35 w 48"/>
                <a:gd name="T35" fmla="*/ 18 h 26"/>
                <a:gd name="T36" fmla="*/ 35 w 48"/>
                <a:gd name="T37" fmla="*/ 18 h 26"/>
                <a:gd name="T38" fmla="*/ 36 w 48"/>
                <a:gd name="T39" fmla="*/ 17 h 26"/>
                <a:gd name="T40" fmla="*/ 38 w 48"/>
                <a:gd name="T41" fmla="*/ 15 h 26"/>
                <a:gd name="T42" fmla="*/ 38 w 48"/>
                <a:gd name="T43" fmla="*/ 13 h 26"/>
                <a:gd name="T44" fmla="*/ 39 w 48"/>
                <a:gd name="T45" fmla="*/ 12 h 26"/>
                <a:gd name="T46" fmla="*/ 39 w 48"/>
                <a:gd name="T47" fmla="*/ 12 h 26"/>
                <a:gd name="T48" fmla="*/ 44 w 48"/>
                <a:gd name="T49" fmla="*/ 8 h 26"/>
                <a:gd name="T50" fmla="*/ 48 w 48"/>
                <a:gd name="T51" fmla="*/ 5 h 26"/>
                <a:gd name="T52" fmla="*/ 48 w 48"/>
                <a:gd name="T53" fmla="*/ 5 h 26"/>
                <a:gd name="T54" fmla="*/ 47 w 48"/>
                <a:gd name="T55" fmla="*/ 3 h 26"/>
                <a:gd name="T56" fmla="*/ 44 w 48"/>
                <a:gd name="T57" fmla="*/ 0 h 26"/>
                <a:gd name="T58" fmla="*/ 44 w 48"/>
                <a:gd name="T59" fmla="*/ 0 h 26"/>
                <a:gd name="T60" fmla="*/ 42 w 48"/>
                <a:gd name="T61" fmla="*/ 1 h 26"/>
                <a:gd name="T62" fmla="*/ 38 w 48"/>
                <a:gd name="T63" fmla="*/ 3 h 26"/>
                <a:gd name="T64" fmla="*/ 34 w 48"/>
                <a:gd name="T65" fmla="*/ 3 h 26"/>
                <a:gd name="T66" fmla="*/ 34 w 48"/>
                <a:gd name="T67" fmla="*/ 3 h 26"/>
                <a:gd name="T68" fmla="*/ 30 w 48"/>
                <a:gd name="T69" fmla="*/ 4 h 26"/>
                <a:gd name="T70" fmla="*/ 28 w 48"/>
                <a:gd name="T71" fmla="*/ 5 h 26"/>
                <a:gd name="T72" fmla="*/ 24 w 48"/>
                <a:gd name="T73" fmla="*/ 7 h 26"/>
                <a:gd name="T74" fmla="*/ 23 w 48"/>
                <a:gd name="T75" fmla="*/ 8 h 26"/>
                <a:gd name="T76" fmla="*/ 23 w 48"/>
                <a:gd name="T77" fmla="*/ 8 h 26"/>
                <a:gd name="T78" fmla="*/ 15 w 48"/>
                <a:gd name="T79" fmla="*/ 7 h 26"/>
                <a:gd name="T80" fmla="*/ 6 w 48"/>
                <a:gd name="T81" fmla="*/ 4 h 26"/>
                <a:gd name="T82" fmla="*/ 6 w 48"/>
                <a:gd name="T83" fmla="*/ 4 h 26"/>
                <a:gd name="T84" fmla="*/ 1 w 48"/>
                <a:gd name="T85" fmla="*/ 4 h 26"/>
                <a:gd name="T86" fmla="*/ 1 w 48"/>
                <a:gd name="T87" fmla="*/ 4 h 26"/>
                <a:gd name="T88" fmla="*/ 0 w 48"/>
                <a:gd name="T89" fmla="*/ 13 h 26"/>
                <a:gd name="T90" fmla="*/ 0 w 48"/>
                <a:gd name="T91" fmla="*/ 23 h 26"/>
                <a:gd name="T92" fmla="*/ 0 w 48"/>
                <a:gd name="T93" fmla="*/ 23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" h="26">
                  <a:moveTo>
                    <a:pt x="0" y="23"/>
                  </a:moveTo>
                  <a:lnTo>
                    <a:pt x="0" y="23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6" y="17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44" y="8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0" y="4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5" y="7"/>
                  </a:lnTo>
                  <a:lnTo>
                    <a:pt x="6" y="4"/>
                  </a:lnTo>
                  <a:lnTo>
                    <a:pt x="6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13" name="자유형 132"/>
            <p:cNvSpPr>
              <a:spLocks noEditPoints="1"/>
            </p:cNvSpPr>
            <p:nvPr/>
          </p:nvSpPr>
          <p:spPr>
            <a:xfrm>
              <a:off x="3462338" y="2343150"/>
              <a:ext cx="71438" cy="90487"/>
            </a:xfrm>
            <a:custGeom>
              <a:avLst/>
              <a:gdLst>
                <a:gd name="T0" fmla="*/ 82 w 90"/>
                <a:gd name="T1" fmla="*/ 3 h 113"/>
                <a:gd name="T2" fmla="*/ 81 w 90"/>
                <a:gd name="T3" fmla="*/ 7 h 113"/>
                <a:gd name="T4" fmla="*/ 62 w 90"/>
                <a:gd name="T5" fmla="*/ 4 h 113"/>
                <a:gd name="T6" fmla="*/ 43 w 90"/>
                <a:gd name="T7" fmla="*/ 4 h 113"/>
                <a:gd name="T8" fmla="*/ 35 w 90"/>
                <a:gd name="T9" fmla="*/ 9 h 113"/>
                <a:gd name="T10" fmla="*/ 28 w 90"/>
                <a:gd name="T11" fmla="*/ 11 h 113"/>
                <a:gd name="T12" fmla="*/ 23 w 90"/>
                <a:gd name="T13" fmla="*/ 16 h 113"/>
                <a:gd name="T14" fmla="*/ 12 w 90"/>
                <a:gd name="T15" fmla="*/ 17 h 113"/>
                <a:gd name="T16" fmla="*/ 6 w 90"/>
                <a:gd name="T17" fmla="*/ 26 h 113"/>
                <a:gd name="T18" fmla="*/ 4 w 90"/>
                <a:gd name="T19" fmla="*/ 30 h 113"/>
                <a:gd name="T20" fmla="*/ 0 w 90"/>
                <a:gd name="T21" fmla="*/ 37 h 113"/>
                <a:gd name="T22" fmla="*/ 6 w 90"/>
                <a:gd name="T23" fmla="*/ 42 h 113"/>
                <a:gd name="T24" fmla="*/ 9 w 90"/>
                <a:gd name="T25" fmla="*/ 54 h 113"/>
                <a:gd name="T26" fmla="*/ 17 w 90"/>
                <a:gd name="T27" fmla="*/ 54 h 113"/>
                <a:gd name="T28" fmla="*/ 29 w 90"/>
                <a:gd name="T29" fmla="*/ 56 h 113"/>
                <a:gd name="T30" fmla="*/ 29 w 90"/>
                <a:gd name="T31" fmla="*/ 59 h 113"/>
                <a:gd name="T32" fmla="*/ 16 w 90"/>
                <a:gd name="T33" fmla="*/ 60 h 113"/>
                <a:gd name="T34" fmla="*/ 16 w 90"/>
                <a:gd name="T35" fmla="*/ 65 h 113"/>
                <a:gd name="T36" fmla="*/ 19 w 90"/>
                <a:gd name="T37" fmla="*/ 72 h 113"/>
                <a:gd name="T38" fmla="*/ 26 w 90"/>
                <a:gd name="T39" fmla="*/ 82 h 113"/>
                <a:gd name="T40" fmla="*/ 37 w 90"/>
                <a:gd name="T41" fmla="*/ 88 h 113"/>
                <a:gd name="T42" fmla="*/ 40 w 90"/>
                <a:gd name="T43" fmla="*/ 86 h 113"/>
                <a:gd name="T44" fmla="*/ 37 w 90"/>
                <a:gd name="T45" fmla="*/ 74 h 113"/>
                <a:gd name="T46" fmla="*/ 47 w 90"/>
                <a:gd name="T47" fmla="*/ 73 h 113"/>
                <a:gd name="T48" fmla="*/ 44 w 90"/>
                <a:gd name="T49" fmla="*/ 68 h 113"/>
                <a:gd name="T50" fmla="*/ 39 w 90"/>
                <a:gd name="T51" fmla="*/ 65 h 113"/>
                <a:gd name="T52" fmla="*/ 49 w 90"/>
                <a:gd name="T53" fmla="*/ 66 h 113"/>
                <a:gd name="T54" fmla="*/ 57 w 90"/>
                <a:gd name="T55" fmla="*/ 61 h 113"/>
                <a:gd name="T56" fmla="*/ 50 w 90"/>
                <a:gd name="T57" fmla="*/ 52 h 113"/>
                <a:gd name="T58" fmla="*/ 42 w 90"/>
                <a:gd name="T59" fmla="*/ 54 h 113"/>
                <a:gd name="T60" fmla="*/ 38 w 90"/>
                <a:gd name="T61" fmla="*/ 50 h 113"/>
                <a:gd name="T62" fmla="*/ 44 w 90"/>
                <a:gd name="T63" fmla="*/ 45 h 113"/>
                <a:gd name="T64" fmla="*/ 33 w 90"/>
                <a:gd name="T65" fmla="*/ 28 h 113"/>
                <a:gd name="T66" fmla="*/ 34 w 90"/>
                <a:gd name="T67" fmla="*/ 23 h 113"/>
                <a:gd name="T68" fmla="*/ 42 w 90"/>
                <a:gd name="T69" fmla="*/ 27 h 113"/>
                <a:gd name="T70" fmla="*/ 50 w 90"/>
                <a:gd name="T71" fmla="*/ 26 h 113"/>
                <a:gd name="T72" fmla="*/ 50 w 90"/>
                <a:gd name="T73" fmla="*/ 18 h 113"/>
                <a:gd name="T74" fmla="*/ 58 w 90"/>
                <a:gd name="T75" fmla="*/ 14 h 113"/>
                <a:gd name="T76" fmla="*/ 64 w 90"/>
                <a:gd name="T77" fmla="*/ 18 h 113"/>
                <a:gd name="T78" fmla="*/ 73 w 90"/>
                <a:gd name="T79" fmla="*/ 13 h 113"/>
                <a:gd name="T80" fmla="*/ 85 w 90"/>
                <a:gd name="T81" fmla="*/ 16 h 113"/>
                <a:gd name="T82" fmla="*/ 89 w 90"/>
                <a:gd name="T83" fmla="*/ 9 h 113"/>
                <a:gd name="T84" fmla="*/ 90 w 90"/>
                <a:gd name="T85" fmla="*/ 0 h 113"/>
                <a:gd name="T86" fmla="*/ 73 w 90"/>
                <a:gd name="T87" fmla="*/ 107 h 113"/>
                <a:gd name="T88" fmla="*/ 54 w 90"/>
                <a:gd name="T89" fmla="*/ 105 h 113"/>
                <a:gd name="T90" fmla="*/ 48 w 90"/>
                <a:gd name="T91" fmla="*/ 105 h 113"/>
                <a:gd name="T92" fmla="*/ 45 w 90"/>
                <a:gd name="T93" fmla="*/ 108 h 113"/>
                <a:gd name="T94" fmla="*/ 67 w 90"/>
                <a:gd name="T95" fmla="*/ 113 h 113"/>
                <a:gd name="T96" fmla="*/ 86 w 90"/>
                <a:gd name="T97" fmla="*/ 108 h 113"/>
                <a:gd name="T98" fmla="*/ 80 w 90"/>
                <a:gd name="T99" fmla="*/ 108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" h="113">
                  <a:moveTo>
                    <a:pt x="90" y="0"/>
                  </a:moveTo>
                  <a:lnTo>
                    <a:pt x="90" y="0"/>
                  </a:lnTo>
                  <a:lnTo>
                    <a:pt x="85" y="2"/>
                  </a:lnTo>
                  <a:lnTo>
                    <a:pt x="82" y="3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7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1" y="7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58" y="4"/>
                  </a:lnTo>
                  <a:lnTo>
                    <a:pt x="5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35" y="9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6" y="12"/>
                  </a:lnTo>
                  <a:lnTo>
                    <a:pt x="25" y="14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0" y="2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" y="31"/>
                  </a:lnTo>
                  <a:lnTo>
                    <a:pt x="1" y="3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7" y="46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9" y="54"/>
                  </a:lnTo>
                  <a:lnTo>
                    <a:pt x="11" y="55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20" y="52"/>
                  </a:lnTo>
                  <a:lnTo>
                    <a:pt x="21" y="52"/>
                  </a:lnTo>
                  <a:lnTo>
                    <a:pt x="26" y="54"/>
                  </a:lnTo>
                  <a:lnTo>
                    <a:pt x="29" y="56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0" y="59"/>
                  </a:lnTo>
                  <a:lnTo>
                    <a:pt x="29" y="59"/>
                  </a:lnTo>
                  <a:lnTo>
                    <a:pt x="25" y="59"/>
                  </a:lnTo>
                  <a:lnTo>
                    <a:pt x="20" y="59"/>
                  </a:lnTo>
                  <a:lnTo>
                    <a:pt x="17" y="59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4" y="61"/>
                  </a:lnTo>
                  <a:lnTo>
                    <a:pt x="14" y="63"/>
                  </a:lnTo>
                  <a:lnTo>
                    <a:pt x="16" y="65"/>
                  </a:lnTo>
                  <a:lnTo>
                    <a:pt x="17" y="69"/>
                  </a:lnTo>
                  <a:lnTo>
                    <a:pt x="19" y="70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5"/>
                  </a:lnTo>
                  <a:lnTo>
                    <a:pt x="20" y="78"/>
                  </a:lnTo>
                  <a:lnTo>
                    <a:pt x="23" y="80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4" y="86"/>
                  </a:lnTo>
                  <a:lnTo>
                    <a:pt x="37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0" y="87"/>
                  </a:lnTo>
                  <a:lnTo>
                    <a:pt x="40" y="86"/>
                  </a:lnTo>
                  <a:lnTo>
                    <a:pt x="39" y="80"/>
                  </a:lnTo>
                  <a:lnTo>
                    <a:pt x="38" y="77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9" y="74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8" y="72"/>
                  </a:lnTo>
                  <a:lnTo>
                    <a:pt x="47" y="69"/>
                  </a:lnTo>
                  <a:lnTo>
                    <a:pt x="44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39" y="65"/>
                  </a:lnTo>
                  <a:lnTo>
                    <a:pt x="42" y="64"/>
                  </a:lnTo>
                  <a:lnTo>
                    <a:pt x="45" y="65"/>
                  </a:lnTo>
                  <a:lnTo>
                    <a:pt x="45" y="65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6" y="55"/>
                  </a:lnTo>
                  <a:lnTo>
                    <a:pt x="53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8" y="50"/>
                  </a:lnTo>
                  <a:lnTo>
                    <a:pt x="39" y="49"/>
                  </a:lnTo>
                  <a:lnTo>
                    <a:pt x="43" y="47"/>
                  </a:lnTo>
                  <a:lnTo>
                    <a:pt x="43" y="46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3"/>
                  </a:lnTo>
                  <a:lnTo>
                    <a:pt x="37" y="23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8" y="27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2" y="21"/>
                  </a:lnTo>
                  <a:lnTo>
                    <a:pt x="50" y="18"/>
                  </a:lnTo>
                  <a:lnTo>
                    <a:pt x="52" y="17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8" y="14"/>
                  </a:lnTo>
                  <a:lnTo>
                    <a:pt x="59" y="16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4" y="18"/>
                  </a:lnTo>
                  <a:lnTo>
                    <a:pt x="66" y="16"/>
                  </a:lnTo>
                  <a:lnTo>
                    <a:pt x="70" y="14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78" y="14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5" y="16"/>
                  </a:lnTo>
                  <a:lnTo>
                    <a:pt x="86" y="13"/>
                  </a:lnTo>
                  <a:lnTo>
                    <a:pt x="86" y="13"/>
                  </a:lnTo>
                  <a:lnTo>
                    <a:pt x="87" y="11"/>
                  </a:lnTo>
                  <a:lnTo>
                    <a:pt x="89" y="9"/>
                  </a:lnTo>
                  <a:lnTo>
                    <a:pt x="90" y="8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90" y="0"/>
                  </a:lnTo>
                  <a:close/>
                  <a:moveTo>
                    <a:pt x="77" y="107"/>
                  </a:moveTo>
                  <a:lnTo>
                    <a:pt x="77" y="107"/>
                  </a:lnTo>
                  <a:lnTo>
                    <a:pt x="73" y="107"/>
                  </a:lnTo>
                  <a:lnTo>
                    <a:pt x="66" y="107"/>
                  </a:lnTo>
                  <a:lnTo>
                    <a:pt x="59" y="106"/>
                  </a:lnTo>
                  <a:lnTo>
                    <a:pt x="57" y="106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3" y="103"/>
                  </a:lnTo>
                  <a:lnTo>
                    <a:pt x="50" y="103"/>
                  </a:lnTo>
                  <a:lnTo>
                    <a:pt x="48" y="105"/>
                  </a:lnTo>
                  <a:lnTo>
                    <a:pt x="45" y="107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56" y="111"/>
                  </a:lnTo>
                  <a:lnTo>
                    <a:pt x="61" y="113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73" y="113"/>
                  </a:lnTo>
                  <a:lnTo>
                    <a:pt x="80" y="112"/>
                  </a:lnTo>
                  <a:lnTo>
                    <a:pt x="85" y="110"/>
                  </a:lnTo>
                  <a:lnTo>
                    <a:pt x="86" y="108"/>
                  </a:lnTo>
                  <a:lnTo>
                    <a:pt x="86" y="108"/>
                  </a:lnTo>
                  <a:lnTo>
                    <a:pt x="85" y="107"/>
                  </a:lnTo>
                  <a:lnTo>
                    <a:pt x="83" y="107"/>
                  </a:lnTo>
                  <a:lnTo>
                    <a:pt x="80" y="108"/>
                  </a:lnTo>
                  <a:lnTo>
                    <a:pt x="77" y="107"/>
                  </a:lnTo>
                  <a:lnTo>
                    <a:pt x="77" y="107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14" name="자유형 133"/>
            <p:cNvSpPr/>
            <p:nvPr/>
          </p:nvSpPr>
          <p:spPr>
            <a:xfrm>
              <a:off x="3598863" y="2422525"/>
              <a:ext cx="26988" cy="14287"/>
            </a:xfrm>
            <a:custGeom>
              <a:avLst/>
              <a:gdLst>
                <a:gd name="T0" fmla="*/ 23 w 33"/>
                <a:gd name="T1" fmla="*/ 12 h 18"/>
                <a:gd name="T2" fmla="*/ 23 w 33"/>
                <a:gd name="T3" fmla="*/ 12 h 18"/>
                <a:gd name="T4" fmla="*/ 23 w 33"/>
                <a:gd name="T5" fmla="*/ 10 h 18"/>
                <a:gd name="T6" fmla="*/ 24 w 33"/>
                <a:gd name="T7" fmla="*/ 7 h 18"/>
                <a:gd name="T8" fmla="*/ 27 w 33"/>
                <a:gd name="T9" fmla="*/ 5 h 18"/>
                <a:gd name="T10" fmla="*/ 31 w 33"/>
                <a:gd name="T11" fmla="*/ 4 h 18"/>
                <a:gd name="T12" fmla="*/ 31 w 33"/>
                <a:gd name="T13" fmla="*/ 4 h 18"/>
                <a:gd name="T14" fmla="*/ 33 w 33"/>
                <a:gd name="T15" fmla="*/ 1 h 18"/>
                <a:gd name="T16" fmla="*/ 33 w 33"/>
                <a:gd name="T17" fmla="*/ 0 h 18"/>
                <a:gd name="T18" fmla="*/ 32 w 33"/>
                <a:gd name="T19" fmla="*/ 0 h 18"/>
                <a:gd name="T20" fmla="*/ 29 w 33"/>
                <a:gd name="T21" fmla="*/ 0 h 18"/>
                <a:gd name="T22" fmla="*/ 29 w 33"/>
                <a:gd name="T23" fmla="*/ 0 h 18"/>
                <a:gd name="T24" fmla="*/ 27 w 33"/>
                <a:gd name="T25" fmla="*/ 2 h 18"/>
                <a:gd name="T26" fmla="*/ 22 w 33"/>
                <a:gd name="T27" fmla="*/ 5 h 18"/>
                <a:gd name="T28" fmla="*/ 17 w 33"/>
                <a:gd name="T29" fmla="*/ 6 h 18"/>
                <a:gd name="T30" fmla="*/ 9 w 33"/>
                <a:gd name="T31" fmla="*/ 6 h 18"/>
                <a:gd name="T32" fmla="*/ 9 w 33"/>
                <a:gd name="T33" fmla="*/ 6 h 18"/>
                <a:gd name="T34" fmla="*/ 4 w 33"/>
                <a:gd name="T35" fmla="*/ 7 h 18"/>
                <a:gd name="T36" fmla="*/ 0 w 33"/>
                <a:gd name="T37" fmla="*/ 10 h 18"/>
                <a:gd name="T38" fmla="*/ 0 w 33"/>
                <a:gd name="T39" fmla="*/ 14 h 18"/>
                <a:gd name="T40" fmla="*/ 3 w 33"/>
                <a:gd name="T41" fmla="*/ 16 h 18"/>
                <a:gd name="T42" fmla="*/ 3 w 33"/>
                <a:gd name="T43" fmla="*/ 16 h 18"/>
                <a:gd name="T44" fmla="*/ 6 w 33"/>
                <a:gd name="T45" fmla="*/ 18 h 18"/>
                <a:gd name="T46" fmla="*/ 9 w 33"/>
                <a:gd name="T47" fmla="*/ 18 h 18"/>
                <a:gd name="T48" fmla="*/ 15 w 33"/>
                <a:gd name="T49" fmla="*/ 18 h 18"/>
                <a:gd name="T50" fmla="*/ 20 w 33"/>
                <a:gd name="T51" fmla="*/ 15 h 18"/>
                <a:gd name="T52" fmla="*/ 23 w 33"/>
                <a:gd name="T53" fmla="*/ 12 h 18"/>
                <a:gd name="T54" fmla="*/ 23 w 33"/>
                <a:gd name="T55" fmla="*/ 12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18">
                  <a:moveTo>
                    <a:pt x="23" y="12"/>
                  </a:moveTo>
                  <a:lnTo>
                    <a:pt x="23" y="12"/>
                  </a:lnTo>
                  <a:lnTo>
                    <a:pt x="23" y="10"/>
                  </a:lnTo>
                  <a:lnTo>
                    <a:pt x="24" y="7"/>
                  </a:lnTo>
                  <a:lnTo>
                    <a:pt x="27" y="5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7" y="2"/>
                  </a:lnTo>
                  <a:lnTo>
                    <a:pt x="22" y="5"/>
                  </a:lnTo>
                  <a:lnTo>
                    <a:pt x="17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4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5" y="18"/>
                  </a:lnTo>
                  <a:lnTo>
                    <a:pt x="20" y="15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15" name="자유형 134"/>
            <p:cNvSpPr/>
            <p:nvPr/>
          </p:nvSpPr>
          <p:spPr>
            <a:xfrm>
              <a:off x="7192963" y="1947863"/>
              <a:ext cx="120650" cy="58737"/>
            </a:xfrm>
            <a:custGeom>
              <a:avLst/>
              <a:gdLst>
                <a:gd name="T0" fmla="*/ 133 w 151"/>
                <a:gd name="T1" fmla="*/ 52 h 74"/>
                <a:gd name="T2" fmla="*/ 139 w 151"/>
                <a:gd name="T3" fmla="*/ 45 h 74"/>
                <a:gd name="T4" fmla="*/ 151 w 151"/>
                <a:gd name="T5" fmla="*/ 33 h 74"/>
                <a:gd name="T6" fmla="*/ 147 w 151"/>
                <a:gd name="T7" fmla="*/ 23 h 74"/>
                <a:gd name="T8" fmla="*/ 137 w 151"/>
                <a:gd name="T9" fmla="*/ 19 h 74"/>
                <a:gd name="T10" fmla="*/ 136 w 151"/>
                <a:gd name="T11" fmla="*/ 13 h 74"/>
                <a:gd name="T12" fmla="*/ 132 w 151"/>
                <a:gd name="T13" fmla="*/ 5 h 74"/>
                <a:gd name="T14" fmla="*/ 119 w 151"/>
                <a:gd name="T15" fmla="*/ 5 h 74"/>
                <a:gd name="T16" fmla="*/ 109 w 151"/>
                <a:gd name="T17" fmla="*/ 0 h 74"/>
                <a:gd name="T18" fmla="*/ 108 w 151"/>
                <a:gd name="T19" fmla="*/ 9 h 74"/>
                <a:gd name="T20" fmla="*/ 100 w 151"/>
                <a:gd name="T21" fmla="*/ 8 h 74"/>
                <a:gd name="T22" fmla="*/ 99 w 151"/>
                <a:gd name="T23" fmla="*/ 12 h 74"/>
                <a:gd name="T24" fmla="*/ 94 w 151"/>
                <a:gd name="T25" fmla="*/ 9 h 74"/>
                <a:gd name="T26" fmla="*/ 85 w 151"/>
                <a:gd name="T27" fmla="*/ 11 h 74"/>
                <a:gd name="T28" fmla="*/ 77 w 151"/>
                <a:gd name="T29" fmla="*/ 8 h 74"/>
                <a:gd name="T30" fmla="*/ 68 w 151"/>
                <a:gd name="T31" fmla="*/ 12 h 74"/>
                <a:gd name="T32" fmla="*/ 67 w 151"/>
                <a:gd name="T33" fmla="*/ 17 h 74"/>
                <a:gd name="T34" fmla="*/ 61 w 151"/>
                <a:gd name="T35" fmla="*/ 11 h 74"/>
                <a:gd name="T36" fmla="*/ 56 w 151"/>
                <a:gd name="T37" fmla="*/ 13 h 74"/>
                <a:gd name="T38" fmla="*/ 57 w 151"/>
                <a:gd name="T39" fmla="*/ 22 h 74"/>
                <a:gd name="T40" fmla="*/ 52 w 151"/>
                <a:gd name="T41" fmla="*/ 22 h 74"/>
                <a:gd name="T42" fmla="*/ 44 w 151"/>
                <a:gd name="T43" fmla="*/ 28 h 74"/>
                <a:gd name="T44" fmla="*/ 39 w 151"/>
                <a:gd name="T45" fmla="*/ 17 h 74"/>
                <a:gd name="T46" fmla="*/ 40 w 151"/>
                <a:gd name="T47" fmla="*/ 13 h 74"/>
                <a:gd name="T48" fmla="*/ 19 w 151"/>
                <a:gd name="T49" fmla="*/ 2 h 74"/>
                <a:gd name="T50" fmla="*/ 21 w 151"/>
                <a:gd name="T51" fmla="*/ 9 h 74"/>
                <a:gd name="T52" fmla="*/ 18 w 151"/>
                <a:gd name="T53" fmla="*/ 11 h 74"/>
                <a:gd name="T54" fmla="*/ 11 w 151"/>
                <a:gd name="T55" fmla="*/ 8 h 74"/>
                <a:gd name="T56" fmla="*/ 2 w 151"/>
                <a:gd name="T57" fmla="*/ 18 h 74"/>
                <a:gd name="T58" fmla="*/ 0 w 151"/>
                <a:gd name="T59" fmla="*/ 25 h 74"/>
                <a:gd name="T60" fmla="*/ 12 w 151"/>
                <a:gd name="T61" fmla="*/ 26 h 74"/>
                <a:gd name="T62" fmla="*/ 30 w 151"/>
                <a:gd name="T63" fmla="*/ 26 h 74"/>
                <a:gd name="T64" fmla="*/ 29 w 151"/>
                <a:gd name="T65" fmla="*/ 30 h 74"/>
                <a:gd name="T66" fmla="*/ 28 w 151"/>
                <a:gd name="T67" fmla="*/ 32 h 74"/>
                <a:gd name="T68" fmla="*/ 20 w 151"/>
                <a:gd name="T69" fmla="*/ 37 h 74"/>
                <a:gd name="T70" fmla="*/ 5 w 151"/>
                <a:gd name="T71" fmla="*/ 40 h 74"/>
                <a:gd name="T72" fmla="*/ 5 w 151"/>
                <a:gd name="T73" fmla="*/ 42 h 74"/>
                <a:gd name="T74" fmla="*/ 24 w 151"/>
                <a:gd name="T75" fmla="*/ 41 h 74"/>
                <a:gd name="T76" fmla="*/ 26 w 151"/>
                <a:gd name="T77" fmla="*/ 47 h 74"/>
                <a:gd name="T78" fmla="*/ 33 w 151"/>
                <a:gd name="T79" fmla="*/ 49 h 74"/>
                <a:gd name="T80" fmla="*/ 35 w 151"/>
                <a:gd name="T81" fmla="*/ 54 h 74"/>
                <a:gd name="T82" fmla="*/ 29 w 151"/>
                <a:gd name="T83" fmla="*/ 59 h 74"/>
                <a:gd name="T84" fmla="*/ 21 w 151"/>
                <a:gd name="T85" fmla="*/ 63 h 74"/>
                <a:gd name="T86" fmla="*/ 40 w 151"/>
                <a:gd name="T87" fmla="*/ 63 h 74"/>
                <a:gd name="T88" fmla="*/ 66 w 151"/>
                <a:gd name="T89" fmla="*/ 73 h 74"/>
                <a:gd name="T90" fmla="*/ 87 w 151"/>
                <a:gd name="T91" fmla="*/ 70 h 74"/>
                <a:gd name="T92" fmla="*/ 92 w 151"/>
                <a:gd name="T93" fmla="*/ 65 h 74"/>
                <a:gd name="T94" fmla="*/ 109 w 151"/>
                <a:gd name="T95" fmla="*/ 61 h 74"/>
                <a:gd name="T96" fmla="*/ 128 w 151"/>
                <a:gd name="T97" fmla="*/ 54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1" h="74">
                  <a:moveTo>
                    <a:pt x="128" y="54"/>
                  </a:moveTo>
                  <a:lnTo>
                    <a:pt x="128" y="54"/>
                  </a:lnTo>
                  <a:lnTo>
                    <a:pt x="131" y="52"/>
                  </a:lnTo>
                  <a:lnTo>
                    <a:pt x="133" y="52"/>
                  </a:lnTo>
                  <a:lnTo>
                    <a:pt x="136" y="49"/>
                  </a:lnTo>
                  <a:lnTo>
                    <a:pt x="137" y="46"/>
                  </a:lnTo>
                  <a:lnTo>
                    <a:pt x="138" y="45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42" y="44"/>
                  </a:lnTo>
                  <a:lnTo>
                    <a:pt x="146" y="41"/>
                  </a:lnTo>
                  <a:lnTo>
                    <a:pt x="151" y="33"/>
                  </a:lnTo>
                  <a:lnTo>
                    <a:pt x="151" y="33"/>
                  </a:lnTo>
                  <a:lnTo>
                    <a:pt x="151" y="31"/>
                  </a:lnTo>
                  <a:lnTo>
                    <a:pt x="150" y="27"/>
                  </a:lnTo>
                  <a:lnTo>
                    <a:pt x="147" y="23"/>
                  </a:lnTo>
                  <a:lnTo>
                    <a:pt x="143" y="22"/>
                  </a:lnTo>
                  <a:lnTo>
                    <a:pt x="143" y="22"/>
                  </a:lnTo>
                  <a:lnTo>
                    <a:pt x="139" y="22"/>
                  </a:lnTo>
                  <a:lnTo>
                    <a:pt x="137" y="19"/>
                  </a:lnTo>
                  <a:lnTo>
                    <a:pt x="136" y="17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36" y="13"/>
                  </a:lnTo>
                  <a:lnTo>
                    <a:pt x="134" y="11"/>
                  </a:lnTo>
                  <a:lnTo>
                    <a:pt x="133" y="7"/>
                  </a:lnTo>
                  <a:lnTo>
                    <a:pt x="133" y="7"/>
                  </a:lnTo>
                  <a:lnTo>
                    <a:pt x="132" y="5"/>
                  </a:lnTo>
                  <a:lnTo>
                    <a:pt x="129" y="5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119" y="5"/>
                  </a:lnTo>
                  <a:lnTo>
                    <a:pt x="115" y="3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8" y="2"/>
                  </a:lnTo>
                  <a:lnTo>
                    <a:pt x="108" y="4"/>
                  </a:lnTo>
                  <a:lnTo>
                    <a:pt x="108" y="9"/>
                  </a:lnTo>
                  <a:lnTo>
                    <a:pt x="108" y="9"/>
                  </a:lnTo>
                  <a:lnTo>
                    <a:pt x="105" y="9"/>
                  </a:lnTo>
                  <a:lnTo>
                    <a:pt x="103" y="9"/>
                  </a:lnTo>
                  <a:lnTo>
                    <a:pt x="100" y="8"/>
                  </a:lnTo>
                  <a:lnTo>
                    <a:pt x="99" y="9"/>
                  </a:lnTo>
                  <a:lnTo>
                    <a:pt x="99" y="9"/>
                  </a:lnTo>
                  <a:lnTo>
                    <a:pt x="99" y="9"/>
                  </a:lnTo>
                  <a:lnTo>
                    <a:pt x="99" y="12"/>
                  </a:lnTo>
                  <a:lnTo>
                    <a:pt x="98" y="12"/>
                  </a:lnTo>
                  <a:lnTo>
                    <a:pt x="95" y="12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1" y="8"/>
                  </a:lnTo>
                  <a:lnTo>
                    <a:pt x="89" y="8"/>
                  </a:lnTo>
                  <a:lnTo>
                    <a:pt x="86" y="9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2"/>
                  </a:lnTo>
                  <a:lnTo>
                    <a:pt x="84" y="12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71" y="9"/>
                  </a:lnTo>
                  <a:lnTo>
                    <a:pt x="68" y="12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7"/>
                  </a:lnTo>
                  <a:lnTo>
                    <a:pt x="67" y="17"/>
                  </a:lnTo>
                  <a:lnTo>
                    <a:pt x="65" y="1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1" y="11"/>
                  </a:lnTo>
                  <a:lnTo>
                    <a:pt x="59" y="9"/>
                  </a:lnTo>
                  <a:lnTo>
                    <a:pt x="58" y="9"/>
                  </a:lnTo>
                  <a:lnTo>
                    <a:pt x="57" y="11"/>
                  </a:lnTo>
                  <a:lnTo>
                    <a:pt x="56" y="13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7" y="19"/>
                  </a:lnTo>
                  <a:lnTo>
                    <a:pt x="57" y="22"/>
                  </a:lnTo>
                  <a:lnTo>
                    <a:pt x="56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2" y="22"/>
                  </a:lnTo>
                  <a:lnTo>
                    <a:pt x="49" y="23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3" y="27"/>
                  </a:lnTo>
                  <a:lnTo>
                    <a:pt x="40" y="23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0" y="13"/>
                  </a:lnTo>
                  <a:lnTo>
                    <a:pt x="34" y="8"/>
                  </a:lnTo>
                  <a:lnTo>
                    <a:pt x="25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4" y="26"/>
                  </a:lnTo>
                  <a:lnTo>
                    <a:pt x="7" y="27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8" y="25"/>
                  </a:lnTo>
                  <a:lnTo>
                    <a:pt x="23" y="23"/>
                  </a:lnTo>
                  <a:lnTo>
                    <a:pt x="28" y="2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9" y="35"/>
                  </a:lnTo>
                  <a:lnTo>
                    <a:pt x="28" y="36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9" y="37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7" y="42"/>
                  </a:lnTo>
                  <a:lnTo>
                    <a:pt x="15" y="41"/>
                  </a:lnTo>
                  <a:lnTo>
                    <a:pt x="21" y="41"/>
                  </a:lnTo>
                  <a:lnTo>
                    <a:pt x="24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6"/>
                  </a:lnTo>
                  <a:lnTo>
                    <a:pt x="26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3" y="46"/>
                  </a:lnTo>
                  <a:lnTo>
                    <a:pt x="33" y="49"/>
                  </a:lnTo>
                  <a:lnTo>
                    <a:pt x="33" y="50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5" y="54"/>
                  </a:lnTo>
                  <a:lnTo>
                    <a:pt x="35" y="55"/>
                  </a:lnTo>
                  <a:lnTo>
                    <a:pt x="33" y="58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1" y="60"/>
                  </a:lnTo>
                  <a:lnTo>
                    <a:pt x="21" y="61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5" y="65"/>
                  </a:lnTo>
                  <a:lnTo>
                    <a:pt x="30" y="65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53" y="65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73" y="74"/>
                  </a:lnTo>
                  <a:lnTo>
                    <a:pt x="81" y="73"/>
                  </a:lnTo>
                  <a:lnTo>
                    <a:pt x="87" y="70"/>
                  </a:lnTo>
                  <a:lnTo>
                    <a:pt x="90" y="69"/>
                  </a:lnTo>
                  <a:lnTo>
                    <a:pt x="91" y="66"/>
                  </a:lnTo>
                  <a:lnTo>
                    <a:pt x="91" y="66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9" y="64"/>
                  </a:lnTo>
                  <a:lnTo>
                    <a:pt x="104" y="63"/>
                  </a:lnTo>
                  <a:lnTo>
                    <a:pt x="109" y="61"/>
                  </a:lnTo>
                  <a:lnTo>
                    <a:pt x="109" y="61"/>
                  </a:lnTo>
                  <a:lnTo>
                    <a:pt x="117" y="56"/>
                  </a:lnTo>
                  <a:lnTo>
                    <a:pt x="122" y="55"/>
                  </a:lnTo>
                  <a:lnTo>
                    <a:pt x="128" y="54"/>
                  </a:lnTo>
                  <a:lnTo>
                    <a:pt x="128" y="54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16" name="자유형 135"/>
            <p:cNvSpPr/>
            <p:nvPr/>
          </p:nvSpPr>
          <p:spPr>
            <a:xfrm>
              <a:off x="3119438" y="2146300"/>
              <a:ext cx="47625" cy="57150"/>
            </a:xfrm>
            <a:custGeom>
              <a:avLst/>
              <a:gdLst>
                <a:gd name="T0" fmla="*/ 56 w 59"/>
                <a:gd name="T1" fmla="*/ 21 h 71"/>
                <a:gd name="T2" fmla="*/ 52 w 59"/>
                <a:gd name="T3" fmla="*/ 16 h 71"/>
                <a:gd name="T4" fmla="*/ 45 w 59"/>
                <a:gd name="T5" fmla="*/ 14 h 71"/>
                <a:gd name="T6" fmla="*/ 43 w 59"/>
                <a:gd name="T7" fmla="*/ 19 h 71"/>
                <a:gd name="T8" fmla="*/ 42 w 59"/>
                <a:gd name="T9" fmla="*/ 21 h 71"/>
                <a:gd name="T10" fmla="*/ 34 w 59"/>
                <a:gd name="T11" fmla="*/ 17 h 71"/>
                <a:gd name="T12" fmla="*/ 33 w 59"/>
                <a:gd name="T13" fmla="*/ 16 h 71"/>
                <a:gd name="T14" fmla="*/ 38 w 59"/>
                <a:gd name="T15" fmla="*/ 9 h 71"/>
                <a:gd name="T16" fmla="*/ 39 w 59"/>
                <a:gd name="T17" fmla="*/ 6 h 71"/>
                <a:gd name="T18" fmla="*/ 42 w 59"/>
                <a:gd name="T19" fmla="*/ 1 h 71"/>
                <a:gd name="T20" fmla="*/ 39 w 59"/>
                <a:gd name="T21" fmla="*/ 1 h 71"/>
                <a:gd name="T22" fmla="*/ 30 w 59"/>
                <a:gd name="T23" fmla="*/ 0 h 71"/>
                <a:gd name="T24" fmla="*/ 25 w 59"/>
                <a:gd name="T25" fmla="*/ 2 h 71"/>
                <a:gd name="T26" fmla="*/ 25 w 59"/>
                <a:gd name="T27" fmla="*/ 3 h 71"/>
                <a:gd name="T28" fmla="*/ 28 w 59"/>
                <a:gd name="T29" fmla="*/ 7 h 71"/>
                <a:gd name="T30" fmla="*/ 32 w 59"/>
                <a:gd name="T31" fmla="*/ 10 h 71"/>
                <a:gd name="T32" fmla="*/ 30 w 59"/>
                <a:gd name="T33" fmla="*/ 12 h 71"/>
                <a:gd name="T34" fmla="*/ 24 w 59"/>
                <a:gd name="T35" fmla="*/ 15 h 71"/>
                <a:gd name="T36" fmla="*/ 20 w 59"/>
                <a:gd name="T37" fmla="*/ 16 h 71"/>
                <a:gd name="T38" fmla="*/ 12 w 59"/>
                <a:gd name="T39" fmla="*/ 16 h 71"/>
                <a:gd name="T40" fmla="*/ 5 w 59"/>
                <a:gd name="T41" fmla="*/ 16 h 71"/>
                <a:gd name="T42" fmla="*/ 4 w 59"/>
                <a:gd name="T43" fmla="*/ 17 h 71"/>
                <a:gd name="T44" fmla="*/ 5 w 59"/>
                <a:gd name="T45" fmla="*/ 21 h 71"/>
                <a:gd name="T46" fmla="*/ 7 w 59"/>
                <a:gd name="T47" fmla="*/ 25 h 71"/>
                <a:gd name="T48" fmla="*/ 6 w 59"/>
                <a:gd name="T49" fmla="*/ 28 h 71"/>
                <a:gd name="T50" fmla="*/ 6 w 59"/>
                <a:gd name="T51" fmla="*/ 33 h 71"/>
                <a:gd name="T52" fmla="*/ 14 w 59"/>
                <a:gd name="T53" fmla="*/ 38 h 71"/>
                <a:gd name="T54" fmla="*/ 15 w 59"/>
                <a:gd name="T55" fmla="*/ 40 h 71"/>
                <a:gd name="T56" fmla="*/ 11 w 59"/>
                <a:gd name="T57" fmla="*/ 45 h 71"/>
                <a:gd name="T58" fmla="*/ 10 w 59"/>
                <a:gd name="T59" fmla="*/ 49 h 71"/>
                <a:gd name="T60" fmla="*/ 9 w 59"/>
                <a:gd name="T61" fmla="*/ 53 h 71"/>
                <a:gd name="T62" fmla="*/ 2 w 59"/>
                <a:gd name="T63" fmla="*/ 57 h 71"/>
                <a:gd name="T64" fmla="*/ 0 w 59"/>
                <a:gd name="T65" fmla="*/ 59 h 71"/>
                <a:gd name="T66" fmla="*/ 0 w 59"/>
                <a:gd name="T67" fmla="*/ 62 h 71"/>
                <a:gd name="T68" fmla="*/ 9 w 59"/>
                <a:gd name="T69" fmla="*/ 70 h 71"/>
                <a:gd name="T70" fmla="*/ 14 w 59"/>
                <a:gd name="T71" fmla="*/ 71 h 71"/>
                <a:gd name="T72" fmla="*/ 25 w 59"/>
                <a:gd name="T73" fmla="*/ 68 h 71"/>
                <a:gd name="T74" fmla="*/ 39 w 59"/>
                <a:gd name="T75" fmla="*/ 61 h 71"/>
                <a:gd name="T76" fmla="*/ 42 w 59"/>
                <a:gd name="T77" fmla="*/ 58 h 71"/>
                <a:gd name="T78" fmla="*/ 48 w 59"/>
                <a:gd name="T79" fmla="*/ 57 h 71"/>
                <a:gd name="T80" fmla="*/ 57 w 59"/>
                <a:gd name="T81" fmla="*/ 57 h 71"/>
                <a:gd name="T82" fmla="*/ 58 w 59"/>
                <a:gd name="T83" fmla="*/ 54 h 71"/>
                <a:gd name="T84" fmla="*/ 59 w 59"/>
                <a:gd name="T85" fmla="*/ 40 h 71"/>
                <a:gd name="T86" fmla="*/ 57 w 59"/>
                <a:gd name="T87" fmla="*/ 24 h 71"/>
                <a:gd name="T88" fmla="*/ 56 w 59"/>
                <a:gd name="T89" fmla="*/ 21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71">
                  <a:moveTo>
                    <a:pt x="56" y="21"/>
                  </a:moveTo>
                  <a:lnTo>
                    <a:pt x="56" y="21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14"/>
                  </a:lnTo>
                  <a:lnTo>
                    <a:pt x="45" y="14"/>
                  </a:lnTo>
                  <a:lnTo>
                    <a:pt x="44" y="16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2" y="21"/>
                  </a:lnTo>
                  <a:lnTo>
                    <a:pt x="39" y="20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3" y="16"/>
                  </a:lnTo>
                  <a:lnTo>
                    <a:pt x="34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6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6" y="1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4" y="15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6" y="17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5" y="30"/>
                  </a:lnTo>
                  <a:lnTo>
                    <a:pt x="6" y="33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5" y="39"/>
                  </a:lnTo>
                  <a:lnTo>
                    <a:pt x="15" y="40"/>
                  </a:lnTo>
                  <a:lnTo>
                    <a:pt x="14" y="43"/>
                  </a:lnTo>
                  <a:lnTo>
                    <a:pt x="11" y="45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9" y="53"/>
                  </a:lnTo>
                  <a:lnTo>
                    <a:pt x="5" y="54"/>
                  </a:lnTo>
                  <a:lnTo>
                    <a:pt x="2" y="5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4" y="66"/>
                  </a:lnTo>
                  <a:lnTo>
                    <a:pt x="9" y="70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9" y="70"/>
                  </a:lnTo>
                  <a:lnTo>
                    <a:pt x="25" y="68"/>
                  </a:lnTo>
                  <a:lnTo>
                    <a:pt x="33" y="64"/>
                  </a:lnTo>
                  <a:lnTo>
                    <a:pt x="39" y="61"/>
                  </a:lnTo>
                  <a:lnTo>
                    <a:pt x="39" y="61"/>
                  </a:lnTo>
                  <a:lnTo>
                    <a:pt x="42" y="58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2" y="58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8" y="54"/>
                  </a:lnTo>
                  <a:lnTo>
                    <a:pt x="59" y="50"/>
                  </a:lnTo>
                  <a:lnTo>
                    <a:pt x="59" y="40"/>
                  </a:lnTo>
                  <a:lnTo>
                    <a:pt x="58" y="30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6" y="21"/>
                  </a:lnTo>
                  <a:lnTo>
                    <a:pt x="56" y="21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17" name="자유형 136"/>
            <p:cNvSpPr>
              <a:spLocks noEditPoints="1"/>
            </p:cNvSpPr>
            <p:nvPr/>
          </p:nvSpPr>
          <p:spPr>
            <a:xfrm>
              <a:off x="3144838" y="2054225"/>
              <a:ext cx="112713" cy="173037"/>
            </a:xfrm>
            <a:custGeom>
              <a:avLst/>
              <a:gdLst>
                <a:gd name="T0" fmla="*/ 12 w 142"/>
                <a:gd name="T1" fmla="*/ 117 h 217"/>
                <a:gd name="T2" fmla="*/ 1 w 142"/>
                <a:gd name="T3" fmla="*/ 131 h 217"/>
                <a:gd name="T4" fmla="*/ 10 w 142"/>
                <a:gd name="T5" fmla="*/ 136 h 217"/>
                <a:gd name="T6" fmla="*/ 19 w 142"/>
                <a:gd name="T7" fmla="*/ 133 h 217"/>
                <a:gd name="T8" fmla="*/ 34 w 142"/>
                <a:gd name="T9" fmla="*/ 131 h 217"/>
                <a:gd name="T10" fmla="*/ 26 w 142"/>
                <a:gd name="T11" fmla="*/ 115 h 217"/>
                <a:gd name="T12" fmla="*/ 136 w 142"/>
                <a:gd name="T13" fmla="*/ 160 h 217"/>
                <a:gd name="T14" fmla="*/ 124 w 142"/>
                <a:gd name="T15" fmla="*/ 162 h 217"/>
                <a:gd name="T16" fmla="*/ 120 w 142"/>
                <a:gd name="T17" fmla="*/ 152 h 217"/>
                <a:gd name="T18" fmla="*/ 115 w 142"/>
                <a:gd name="T19" fmla="*/ 143 h 217"/>
                <a:gd name="T20" fmla="*/ 104 w 142"/>
                <a:gd name="T21" fmla="*/ 127 h 217"/>
                <a:gd name="T22" fmla="*/ 95 w 142"/>
                <a:gd name="T23" fmla="*/ 109 h 217"/>
                <a:gd name="T24" fmla="*/ 82 w 142"/>
                <a:gd name="T25" fmla="*/ 99 h 217"/>
                <a:gd name="T26" fmla="*/ 73 w 142"/>
                <a:gd name="T27" fmla="*/ 94 h 217"/>
                <a:gd name="T28" fmla="*/ 89 w 142"/>
                <a:gd name="T29" fmla="*/ 66 h 217"/>
                <a:gd name="T30" fmla="*/ 62 w 142"/>
                <a:gd name="T31" fmla="*/ 65 h 217"/>
                <a:gd name="T32" fmla="*/ 57 w 142"/>
                <a:gd name="T33" fmla="*/ 59 h 217"/>
                <a:gd name="T34" fmla="*/ 68 w 142"/>
                <a:gd name="T35" fmla="*/ 46 h 217"/>
                <a:gd name="T36" fmla="*/ 67 w 142"/>
                <a:gd name="T37" fmla="*/ 40 h 217"/>
                <a:gd name="T38" fmla="*/ 48 w 142"/>
                <a:gd name="T39" fmla="*/ 46 h 217"/>
                <a:gd name="T40" fmla="*/ 39 w 142"/>
                <a:gd name="T41" fmla="*/ 57 h 217"/>
                <a:gd name="T42" fmla="*/ 33 w 142"/>
                <a:gd name="T43" fmla="*/ 67 h 217"/>
                <a:gd name="T44" fmla="*/ 25 w 142"/>
                <a:gd name="T45" fmla="*/ 67 h 217"/>
                <a:gd name="T46" fmla="*/ 23 w 142"/>
                <a:gd name="T47" fmla="*/ 73 h 217"/>
                <a:gd name="T48" fmla="*/ 30 w 142"/>
                <a:gd name="T49" fmla="*/ 80 h 217"/>
                <a:gd name="T50" fmla="*/ 29 w 142"/>
                <a:gd name="T51" fmla="*/ 91 h 217"/>
                <a:gd name="T52" fmla="*/ 32 w 142"/>
                <a:gd name="T53" fmla="*/ 96 h 217"/>
                <a:gd name="T54" fmla="*/ 21 w 142"/>
                <a:gd name="T55" fmla="*/ 104 h 217"/>
                <a:gd name="T56" fmla="*/ 33 w 142"/>
                <a:gd name="T57" fmla="*/ 100 h 217"/>
                <a:gd name="T58" fmla="*/ 40 w 142"/>
                <a:gd name="T59" fmla="*/ 108 h 217"/>
                <a:gd name="T60" fmla="*/ 45 w 142"/>
                <a:gd name="T61" fmla="*/ 98 h 217"/>
                <a:gd name="T62" fmla="*/ 47 w 142"/>
                <a:gd name="T63" fmla="*/ 109 h 217"/>
                <a:gd name="T64" fmla="*/ 43 w 142"/>
                <a:gd name="T65" fmla="*/ 123 h 217"/>
                <a:gd name="T66" fmla="*/ 62 w 142"/>
                <a:gd name="T67" fmla="*/ 119 h 217"/>
                <a:gd name="T68" fmla="*/ 65 w 142"/>
                <a:gd name="T69" fmla="*/ 127 h 217"/>
                <a:gd name="T70" fmla="*/ 73 w 142"/>
                <a:gd name="T71" fmla="*/ 136 h 217"/>
                <a:gd name="T72" fmla="*/ 71 w 142"/>
                <a:gd name="T73" fmla="*/ 151 h 217"/>
                <a:gd name="T74" fmla="*/ 57 w 142"/>
                <a:gd name="T75" fmla="*/ 151 h 217"/>
                <a:gd name="T76" fmla="*/ 52 w 142"/>
                <a:gd name="T77" fmla="*/ 156 h 217"/>
                <a:gd name="T78" fmla="*/ 52 w 142"/>
                <a:gd name="T79" fmla="*/ 165 h 217"/>
                <a:gd name="T80" fmla="*/ 48 w 142"/>
                <a:gd name="T81" fmla="*/ 176 h 217"/>
                <a:gd name="T82" fmla="*/ 40 w 142"/>
                <a:gd name="T83" fmla="*/ 183 h 217"/>
                <a:gd name="T84" fmla="*/ 52 w 142"/>
                <a:gd name="T85" fmla="*/ 184 h 217"/>
                <a:gd name="T86" fmla="*/ 67 w 142"/>
                <a:gd name="T87" fmla="*/ 189 h 217"/>
                <a:gd name="T88" fmla="*/ 72 w 142"/>
                <a:gd name="T89" fmla="*/ 192 h 217"/>
                <a:gd name="T90" fmla="*/ 57 w 142"/>
                <a:gd name="T91" fmla="*/ 194 h 217"/>
                <a:gd name="T92" fmla="*/ 39 w 142"/>
                <a:gd name="T93" fmla="*/ 216 h 217"/>
                <a:gd name="T94" fmla="*/ 53 w 142"/>
                <a:gd name="T95" fmla="*/ 209 h 217"/>
                <a:gd name="T96" fmla="*/ 63 w 142"/>
                <a:gd name="T97" fmla="*/ 209 h 217"/>
                <a:gd name="T98" fmla="*/ 73 w 142"/>
                <a:gd name="T99" fmla="*/ 204 h 217"/>
                <a:gd name="T100" fmla="*/ 87 w 142"/>
                <a:gd name="T101" fmla="*/ 202 h 217"/>
                <a:gd name="T102" fmla="*/ 106 w 142"/>
                <a:gd name="T103" fmla="*/ 202 h 217"/>
                <a:gd name="T104" fmla="*/ 136 w 142"/>
                <a:gd name="T105" fmla="*/ 193 h 217"/>
                <a:gd name="T106" fmla="*/ 127 w 142"/>
                <a:gd name="T107" fmla="*/ 188 h 217"/>
                <a:gd name="T108" fmla="*/ 142 w 142"/>
                <a:gd name="T109" fmla="*/ 167 h 217"/>
                <a:gd name="T110" fmla="*/ 25 w 142"/>
                <a:gd name="T111" fmla="*/ 52 h 217"/>
                <a:gd name="T112" fmla="*/ 16 w 142"/>
                <a:gd name="T113" fmla="*/ 54 h 217"/>
                <a:gd name="T114" fmla="*/ 96 w 142"/>
                <a:gd name="T115" fmla="*/ 15 h 217"/>
                <a:gd name="T116" fmla="*/ 99 w 142"/>
                <a:gd name="T117" fmla="*/ 0 h 217"/>
                <a:gd name="T118" fmla="*/ 96 w 142"/>
                <a:gd name="T119" fmla="*/ 15 h 2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" h="217">
                  <a:moveTo>
                    <a:pt x="26" y="115"/>
                  </a:moveTo>
                  <a:lnTo>
                    <a:pt x="26" y="115"/>
                  </a:lnTo>
                  <a:lnTo>
                    <a:pt x="24" y="114"/>
                  </a:lnTo>
                  <a:lnTo>
                    <a:pt x="21" y="113"/>
                  </a:lnTo>
                  <a:lnTo>
                    <a:pt x="18" y="114"/>
                  </a:lnTo>
                  <a:lnTo>
                    <a:pt x="12" y="117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6" y="123"/>
                  </a:lnTo>
                  <a:lnTo>
                    <a:pt x="5" y="126"/>
                  </a:lnTo>
                  <a:lnTo>
                    <a:pt x="5" y="126"/>
                  </a:lnTo>
                  <a:lnTo>
                    <a:pt x="1" y="131"/>
                  </a:lnTo>
                  <a:lnTo>
                    <a:pt x="0" y="133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6" y="137"/>
                  </a:lnTo>
                  <a:lnTo>
                    <a:pt x="9" y="138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1" y="133"/>
                  </a:lnTo>
                  <a:lnTo>
                    <a:pt x="12" y="131"/>
                  </a:lnTo>
                  <a:lnTo>
                    <a:pt x="15" y="131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23" y="138"/>
                  </a:lnTo>
                  <a:lnTo>
                    <a:pt x="23" y="138"/>
                  </a:lnTo>
                  <a:lnTo>
                    <a:pt x="25" y="136"/>
                  </a:lnTo>
                  <a:lnTo>
                    <a:pt x="28" y="134"/>
                  </a:lnTo>
                  <a:lnTo>
                    <a:pt x="32" y="133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5" y="129"/>
                  </a:lnTo>
                  <a:lnTo>
                    <a:pt x="35" y="128"/>
                  </a:lnTo>
                  <a:lnTo>
                    <a:pt x="34" y="124"/>
                  </a:lnTo>
                  <a:lnTo>
                    <a:pt x="30" y="119"/>
                  </a:lnTo>
                  <a:lnTo>
                    <a:pt x="26" y="115"/>
                  </a:lnTo>
                  <a:lnTo>
                    <a:pt x="26" y="115"/>
                  </a:lnTo>
                  <a:close/>
                  <a:moveTo>
                    <a:pt x="142" y="167"/>
                  </a:moveTo>
                  <a:lnTo>
                    <a:pt x="142" y="167"/>
                  </a:lnTo>
                  <a:lnTo>
                    <a:pt x="142" y="165"/>
                  </a:lnTo>
                  <a:lnTo>
                    <a:pt x="139" y="164"/>
                  </a:lnTo>
                  <a:lnTo>
                    <a:pt x="136" y="160"/>
                  </a:lnTo>
                  <a:lnTo>
                    <a:pt x="129" y="159"/>
                  </a:lnTo>
                  <a:lnTo>
                    <a:pt x="128" y="160"/>
                  </a:lnTo>
                  <a:lnTo>
                    <a:pt x="127" y="160"/>
                  </a:lnTo>
                  <a:lnTo>
                    <a:pt x="127" y="160"/>
                  </a:lnTo>
                  <a:lnTo>
                    <a:pt x="125" y="162"/>
                  </a:lnTo>
                  <a:lnTo>
                    <a:pt x="124" y="162"/>
                  </a:lnTo>
                  <a:lnTo>
                    <a:pt x="122" y="161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19" y="156"/>
                  </a:lnTo>
                  <a:lnTo>
                    <a:pt x="120" y="155"/>
                  </a:lnTo>
                  <a:lnTo>
                    <a:pt x="120" y="152"/>
                  </a:lnTo>
                  <a:lnTo>
                    <a:pt x="119" y="151"/>
                  </a:lnTo>
                  <a:lnTo>
                    <a:pt x="119" y="151"/>
                  </a:lnTo>
                  <a:lnTo>
                    <a:pt x="118" y="151"/>
                  </a:lnTo>
                  <a:lnTo>
                    <a:pt x="117" y="148"/>
                  </a:lnTo>
                  <a:lnTo>
                    <a:pt x="115" y="146"/>
                  </a:lnTo>
                  <a:lnTo>
                    <a:pt x="115" y="143"/>
                  </a:lnTo>
                  <a:lnTo>
                    <a:pt x="115" y="143"/>
                  </a:lnTo>
                  <a:lnTo>
                    <a:pt x="114" y="141"/>
                  </a:lnTo>
                  <a:lnTo>
                    <a:pt x="113" y="134"/>
                  </a:lnTo>
                  <a:lnTo>
                    <a:pt x="109" y="129"/>
                  </a:lnTo>
                  <a:lnTo>
                    <a:pt x="106" y="127"/>
                  </a:lnTo>
                  <a:lnTo>
                    <a:pt x="104" y="127"/>
                  </a:lnTo>
                  <a:lnTo>
                    <a:pt x="104" y="127"/>
                  </a:lnTo>
                  <a:lnTo>
                    <a:pt x="101" y="126"/>
                  </a:lnTo>
                  <a:lnTo>
                    <a:pt x="100" y="123"/>
                  </a:lnTo>
                  <a:lnTo>
                    <a:pt x="98" y="119"/>
                  </a:lnTo>
                  <a:lnTo>
                    <a:pt x="95" y="109"/>
                  </a:lnTo>
                  <a:lnTo>
                    <a:pt x="95" y="109"/>
                  </a:lnTo>
                  <a:lnTo>
                    <a:pt x="94" y="106"/>
                  </a:lnTo>
                  <a:lnTo>
                    <a:pt x="91" y="105"/>
                  </a:lnTo>
                  <a:lnTo>
                    <a:pt x="87" y="104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82" y="99"/>
                  </a:lnTo>
                  <a:lnTo>
                    <a:pt x="78" y="99"/>
                  </a:lnTo>
                  <a:lnTo>
                    <a:pt x="72" y="100"/>
                  </a:lnTo>
                  <a:lnTo>
                    <a:pt x="72" y="100"/>
                  </a:lnTo>
                  <a:lnTo>
                    <a:pt x="71" y="99"/>
                  </a:lnTo>
                  <a:lnTo>
                    <a:pt x="72" y="96"/>
                  </a:lnTo>
                  <a:lnTo>
                    <a:pt x="73" y="94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81" y="85"/>
                  </a:lnTo>
                  <a:lnTo>
                    <a:pt x="85" y="77"/>
                  </a:lnTo>
                  <a:lnTo>
                    <a:pt x="87" y="70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87" y="65"/>
                  </a:lnTo>
                  <a:lnTo>
                    <a:pt x="85" y="63"/>
                  </a:lnTo>
                  <a:lnTo>
                    <a:pt x="77" y="62"/>
                  </a:lnTo>
                  <a:lnTo>
                    <a:pt x="68" y="63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59" y="65"/>
                  </a:lnTo>
                  <a:lnTo>
                    <a:pt x="57" y="63"/>
                  </a:lnTo>
                  <a:lnTo>
                    <a:pt x="56" y="61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61" y="57"/>
                  </a:lnTo>
                  <a:lnTo>
                    <a:pt x="65" y="54"/>
                  </a:lnTo>
                  <a:lnTo>
                    <a:pt x="67" y="51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70" y="43"/>
                  </a:lnTo>
                  <a:lnTo>
                    <a:pt x="71" y="42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40"/>
                  </a:lnTo>
                  <a:lnTo>
                    <a:pt x="66" y="43"/>
                  </a:lnTo>
                  <a:lnTo>
                    <a:pt x="63" y="44"/>
                  </a:lnTo>
                  <a:lnTo>
                    <a:pt x="63" y="44"/>
                  </a:lnTo>
                  <a:lnTo>
                    <a:pt x="61" y="46"/>
                  </a:lnTo>
                  <a:lnTo>
                    <a:pt x="57" y="47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5" y="46"/>
                  </a:lnTo>
                  <a:lnTo>
                    <a:pt x="44" y="46"/>
                  </a:lnTo>
                  <a:lnTo>
                    <a:pt x="42" y="49"/>
                  </a:lnTo>
                  <a:lnTo>
                    <a:pt x="39" y="53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38" y="59"/>
                  </a:lnTo>
                  <a:lnTo>
                    <a:pt x="35" y="62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33" y="71"/>
                  </a:lnTo>
                  <a:lnTo>
                    <a:pt x="32" y="71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5" y="67"/>
                  </a:lnTo>
                  <a:lnTo>
                    <a:pt x="24" y="66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20" y="68"/>
                  </a:lnTo>
                  <a:lnTo>
                    <a:pt x="20" y="71"/>
                  </a:lnTo>
                  <a:lnTo>
                    <a:pt x="23" y="73"/>
                  </a:lnTo>
                  <a:lnTo>
                    <a:pt x="26" y="75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3" y="76"/>
                  </a:lnTo>
                  <a:lnTo>
                    <a:pt x="33" y="77"/>
                  </a:lnTo>
                  <a:lnTo>
                    <a:pt x="30" y="80"/>
                  </a:lnTo>
                  <a:lnTo>
                    <a:pt x="28" y="82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5" y="89"/>
                  </a:lnTo>
                  <a:lnTo>
                    <a:pt x="26" y="90"/>
                  </a:lnTo>
                  <a:lnTo>
                    <a:pt x="29" y="91"/>
                  </a:lnTo>
                  <a:lnTo>
                    <a:pt x="32" y="93"/>
                  </a:lnTo>
                  <a:lnTo>
                    <a:pt x="33" y="93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3" y="96"/>
                  </a:lnTo>
                  <a:lnTo>
                    <a:pt x="32" y="96"/>
                  </a:lnTo>
                  <a:lnTo>
                    <a:pt x="28" y="99"/>
                  </a:lnTo>
                  <a:lnTo>
                    <a:pt x="24" y="100"/>
                  </a:lnTo>
                  <a:lnTo>
                    <a:pt x="23" y="101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21" y="104"/>
                  </a:lnTo>
                  <a:lnTo>
                    <a:pt x="23" y="104"/>
                  </a:lnTo>
                  <a:lnTo>
                    <a:pt x="25" y="104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4"/>
                  </a:lnTo>
                  <a:lnTo>
                    <a:pt x="34" y="108"/>
                  </a:lnTo>
                  <a:lnTo>
                    <a:pt x="35" y="108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40" y="108"/>
                  </a:lnTo>
                  <a:lnTo>
                    <a:pt x="42" y="106"/>
                  </a:lnTo>
                  <a:lnTo>
                    <a:pt x="43" y="101"/>
                  </a:lnTo>
                  <a:lnTo>
                    <a:pt x="44" y="99"/>
                  </a:lnTo>
                  <a:lnTo>
                    <a:pt x="45" y="98"/>
                  </a:lnTo>
                  <a:lnTo>
                    <a:pt x="45" y="98"/>
                  </a:lnTo>
                  <a:lnTo>
                    <a:pt x="45" y="98"/>
                  </a:lnTo>
                  <a:lnTo>
                    <a:pt x="47" y="98"/>
                  </a:lnTo>
                  <a:lnTo>
                    <a:pt x="47" y="100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7" y="110"/>
                  </a:lnTo>
                  <a:lnTo>
                    <a:pt x="45" y="114"/>
                  </a:lnTo>
                  <a:lnTo>
                    <a:pt x="43" y="118"/>
                  </a:lnTo>
                  <a:lnTo>
                    <a:pt x="42" y="122"/>
                  </a:lnTo>
                  <a:lnTo>
                    <a:pt x="42" y="122"/>
                  </a:lnTo>
                  <a:lnTo>
                    <a:pt x="43" y="123"/>
                  </a:lnTo>
                  <a:lnTo>
                    <a:pt x="44" y="123"/>
                  </a:lnTo>
                  <a:lnTo>
                    <a:pt x="51" y="123"/>
                  </a:lnTo>
                  <a:lnTo>
                    <a:pt x="57" y="123"/>
                  </a:lnTo>
                  <a:lnTo>
                    <a:pt x="59" y="122"/>
                  </a:lnTo>
                  <a:lnTo>
                    <a:pt x="62" y="119"/>
                  </a:lnTo>
                  <a:lnTo>
                    <a:pt x="62" y="119"/>
                  </a:lnTo>
                  <a:lnTo>
                    <a:pt x="66" y="118"/>
                  </a:lnTo>
                  <a:lnTo>
                    <a:pt x="67" y="118"/>
                  </a:lnTo>
                  <a:lnTo>
                    <a:pt x="67" y="120"/>
                  </a:lnTo>
                  <a:lnTo>
                    <a:pt x="66" y="124"/>
                  </a:lnTo>
                  <a:lnTo>
                    <a:pt x="66" y="124"/>
                  </a:lnTo>
                  <a:lnTo>
                    <a:pt x="65" y="127"/>
                  </a:lnTo>
                  <a:lnTo>
                    <a:pt x="65" y="129"/>
                  </a:lnTo>
                  <a:lnTo>
                    <a:pt x="66" y="131"/>
                  </a:lnTo>
                  <a:lnTo>
                    <a:pt x="68" y="133"/>
                  </a:lnTo>
                  <a:lnTo>
                    <a:pt x="68" y="133"/>
                  </a:lnTo>
                  <a:lnTo>
                    <a:pt x="72" y="134"/>
                  </a:lnTo>
                  <a:lnTo>
                    <a:pt x="73" y="136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1" y="141"/>
                  </a:lnTo>
                  <a:lnTo>
                    <a:pt x="71" y="145"/>
                  </a:lnTo>
                  <a:lnTo>
                    <a:pt x="71" y="151"/>
                  </a:lnTo>
                  <a:lnTo>
                    <a:pt x="71" y="151"/>
                  </a:lnTo>
                  <a:lnTo>
                    <a:pt x="70" y="152"/>
                  </a:lnTo>
                  <a:lnTo>
                    <a:pt x="68" y="152"/>
                  </a:lnTo>
                  <a:lnTo>
                    <a:pt x="63" y="153"/>
                  </a:lnTo>
                  <a:lnTo>
                    <a:pt x="58" y="152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6" y="151"/>
                  </a:lnTo>
                  <a:lnTo>
                    <a:pt x="53" y="151"/>
                  </a:lnTo>
                  <a:lnTo>
                    <a:pt x="52" y="152"/>
                  </a:lnTo>
                  <a:lnTo>
                    <a:pt x="52" y="153"/>
                  </a:lnTo>
                  <a:lnTo>
                    <a:pt x="52" y="153"/>
                  </a:lnTo>
                  <a:lnTo>
                    <a:pt x="52" y="156"/>
                  </a:lnTo>
                  <a:lnTo>
                    <a:pt x="51" y="159"/>
                  </a:lnTo>
                  <a:lnTo>
                    <a:pt x="48" y="161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49" y="164"/>
                  </a:lnTo>
                  <a:lnTo>
                    <a:pt x="52" y="165"/>
                  </a:lnTo>
                  <a:lnTo>
                    <a:pt x="54" y="166"/>
                  </a:lnTo>
                  <a:lnTo>
                    <a:pt x="56" y="169"/>
                  </a:lnTo>
                  <a:lnTo>
                    <a:pt x="56" y="169"/>
                  </a:lnTo>
                  <a:lnTo>
                    <a:pt x="56" y="171"/>
                  </a:lnTo>
                  <a:lnTo>
                    <a:pt x="52" y="174"/>
                  </a:lnTo>
                  <a:lnTo>
                    <a:pt x="48" y="176"/>
                  </a:lnTo>
                  <a:lnTo>
                    <a:pt x="43" y="178"/>
                  </a:lnTo>
                  <a:lnTo>
                    <a:pt x="43" y="178"/>
                  </a:lnTo>
                  <a:lnTo>
                    <a:pt x="40" y="179"/>
                  </a:lnTo>
                  <a:lnTo>
                    <a:pt x="39" y="180"/>
                  </a:lnTo>
                  <a:lnTo>
                    <a:pt x="39" y="181"/>
                  </a:lnTo>
                  <a:lnTo>
                    <a:pt x="40" y="183"/>
                  </a:lnTo>
                  <a:lnTo>
                    <a:pt x="44" y="184"/>
                  </a:lnTo>
                  <a:lnTo>
                    <a:pt x="47" y="184"/>
                  </a:lnTo>
                  <a:lnTo>
                    <a:pt x="48" y="184"/>
                  </a:lnTo>
                  <a:lnTo>
                    <a:pt x="48" y="184"/>
                  </a:lnTo>
                  <a:lnTo>
                    <a:pt x="51" y="183"/>
                  </a:lnTo>
                  <a:lnTo>
                    <a:pt x="52" y="184"/>
                  </a:lnTo>
                  <a:lnTo>
                    <a:pt x="53" y="185"/>
                  </a:lnTo>
                  <a:lnTo>
                    <a:pt x="57" y="185"/>
                  </a:lnTo>
                  <a:lnTo>
                    <a:pt x="57" y="185"/>
                  </a:lnTo>
                  <a:lnTo>
                    <a:pt x="61" y="187"/>
                  </a:lnTo>
                  <a:lnTo>
                    <a:pt x="63" y="188"/>
                  </a:lnTo>
                  <a:lnTo>
                    <a:pt x="67" y="189"/>
                  </a:lnTo>
                  <a:lnTo>
                    <a:pt x="71" y="188"/>
                  </a:lnTo>
                  <a:lnTo>
                    <a:pt x="71" y="188"/>
                  </a:lnTo>
                  <a:lnTo>
                    <a:pt x="75" y="187"/>
                  </a:lnTo>
                  <a:lnTo>
                    <a:pt x="76" y="188"/>
                  </a:lnTo>
                  <a:lnTo>
                    <a:pt x="76" y="189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68" y="193"/>
                  </a:lnTo>
                  <a:lnTo>
                    <a:pt x="65" y="193"/>
                  </a:lnTo>
                  <a:lnTo>
                    <a:pt x="61" y="193"/>
                  </a:lnTo>
                  <a:lnTo>
                    <a:pt x="57" y="194"/>
                  </a:lnTo>
                  <a:lnTo>
                    <a:pt x="57" y="194"/>
                  </a:lnTo>
                  <a:lnTo>
                    <a:pt x="52" y="198"/>
                  </a:lnTo>
                  <a:lnTo>
                    <a:pt x="45" y="204"/>
                  </a:lnTo>
                  <a:lnTo>
                    <a:pt x="39" y="211"/>
                  </a:lnTo>
                  <a:lnTo>
                    <a:pt x="38" y="214"/>
                  </a:lnTo>
                  <a:lnTo>
                    <a:pt x="39" y="216"/>
                  </a:lnTo>
                  <a:lnTo>
                    <a:pt x="39" y="216"/>
                  </a:lnTo>
                  <a:lnTo>
                    <a:pt x="40" y="217"/>
                  </a:lnTo>
                  <a:lnTo>
                    <a:pt x="43" y="214"/>
                  </a:lnTo>
                  <a:lnTo>
                    <a:pt x="45" y="212"/>
                  </a:lnTo>
                  <a:lnTo>
                    <a:pt x="49" y="211"/>
                  </a:lnTo>
                  <a:lnTo>
                    <a:pt x="49" y="211"/>
                  </a:lnTo>
                  <a:lnTo>
                    <a:pt x="53" y="209"/>
                  </a:lnTo>
                  <a:lnTo>
                    <a:pt x="56" y="211"/>
                  </a:lnTo>
                  <a:lnTo>
                    <a:pt x="58" y="212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62" y="212"/>
                  </a:lnTo>
                  <a:lnTo>
                    <a:pt x="63" y="209"/>
                  </a:lnTo>
                  <a:lnTo>
                    <a:pt x="65" y="207"/>
                  </a:lnTo>
                  <a:lnTo>
                    <a:pt x="66" y="206"/>
                  </a:lnTo>
                  <a:lnTo>
                    <a:pt x="66" y="206"/>
                  </a:lnTo>
                  <a:lnTo>
                    <a:pt x="68" y="206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80" y="204"/>
                  </a:lnTo>
                  <a:lnTo>
                    <a:pt x="84" y="204"/>
                  </a:lnTo>
                  <a:lnTo>
                    <a:pt x="87" y="202"/>
                  </a:lnTo>
                  <a:lnTo>
                    <a:pt x="87" y="202"/>
                  </a:lnTo>
                  <a:lnTo>
                    <a:pt x="90" y="201"/>
                  </a:lnTo>
                  <a:lnTo>
                    <a:pt x="94" y="202"/>
                  </a:lnTo>
                  <a:lnTo>
                    <a:pt x="96" y="204"/>
                  </a:lnTo>
                  <a:lnTo>
                    <a:pt x="99" y="204"/>
                  </a:lnTo>
                  <a:lnTo>
                    <a:pt x="99" y="204"/>
                  </a:lnTo>
                  <a:lnTo>
                    <a:pt x="106" y="202"/>
                  </a:lnTo>
                  <a:lnTo>
                    <a:pt x="115" y="201"/>
                  </a:lnTo>
                  <a:lnTo>
                    <a:pt x="115" y="201"/>
                  </a:lnTo>
                  <a:lnTo>
                    <a:pt x="120" y="201"/>
                  </a:lnTo>
                  <a:lnTo>
                    <a:pt x="125" y="198"/>
                  </a:lnTo>
                  <a:lnTo>
                    <a:pt x="136" y="193"/>
                  </a:lnTo>
                  <a:lnTo>
                    <a:pt x="136" y="193"/>
                  </a:lnTo>
                  <a:lnTo>
                    <a:pt x="136" y="190"/>
                  </a:lnTo>
                  <a:lnTo>
                    <a:pt x="134" y="190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27" y="189"/>
                  </a:lnTo>
                  <a:lnTo>
                    <a:pt x="127" y="188"/>
                  </a:lnTo>
                  <a:lnTo>
                    <a:pt x="128" y="184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37" y="175"/>
                  </a:lnTo>
                  <a:lnTo>
                    <a:pt x="141" y="171"/>
                  </a:lnTo>
                  <a:lnTo>
                    <a:pt x="142" y="167"/>
                  </a:lnTo>
                  <a:lnTo>
                    <a:pt x="142" y="167"/>
                  </a:lnTo>
                  <a:close/>
                  <a:moveTo>
                    <a:pt x="15" y="61"/>
                  </a:moveTo>
                  <a:lnTo>
                    <a:pt x="15" y="61"/>
                  </a:lnTo>
                  <a:lnTo>
                    <a:pt x="19" y="59"/>
                  </a:lnTo>
                  <a:lnTo>
                    <a:pt x="23" y="56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3" y="48"/>
                  </a:lnTo>
                  <a:lnTo>
                    <a:pt x="21" y="49"/>
                  </a:lnTo>
                  <a:lnTo>
                    <a:pt x="16" y="54"/>
                  </a:lnTo>
                  <a:lnTo>
                    <a:pt x="14" y="59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5" y="61"/>
                  </a:lnTo>
                  <a:close/>
                  <a:moveTo>
                    <a:pt x="96" y="15"/>
                  </a:moveTo>
                  <a:lnTo>
                    <a:pt x="96" y="15"/>
                  </a:lnTo>
                  <a:lnTo>
                    <a:pt x="99" y="11"/>
                  </a:lnTo>
                  <a:lnTo>
                    <a:pt x="101" y="6"/>
                  </a:lnTo>
                  <a:lnTo>
                    <a:pt x="101" y="1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1"/>
                  </a:lnTo>
                  <a:lnTo>
                    <a:pt x="96" y="2"/>
                  </a:lnTo>
                  <a:lnTo>
                    <a:pt x="95" y="9"/>
                  </a:lnTo>
                  <a:lnTo>
                    <a:pt x="95" y="14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6" y="1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18" name="자유형 137"/>
            <p:cNvSpPr>
              <a:spLocks noEditPoints="1"/>
            </p:cNvSpPr>
            <p:nvPr/>
          </p:nvSpPr>
          <p:spPr>
            <a:xfrm>
              <a:off x="3144838" y="2054225"/>
              <a:ext cx="112713" cy="173037"/>
            </a:xfrm>
            <a:custGeom>
              <a:avLst/>
              <a:gdLst>
                <a:gd name="T0" fmla="*/ 12 w 142"/>
                <a:gd name="T1" fmla="*/ 117 h 217"/>
                <a:gd name="T2" fmla="*/ 1 w 142"/>
                <a:gd name="T3" fmla="*/ 131 h 217"/>
                <a:gd name="T4" fmla="*/ 10 w 142"/>
                <a:gd name="T5" fmla="*/ 136 h 217"/>
                <a:gd name="T6" fmla="*/ 19 w 142"/>
                <a:gd name="T7" fmla="*/ 133 h 217"/>
                <a:gd name="T8" fmla="*/ 34 w 142"/>
                <a:gd name="T9" fmla="*/ 131 h 217"/>
                <a:gd name="T10" fmla="*/ 26 w 142"/>
                <a:gd name="T11" fmla="*/ 115 h 217"/>
                <a:gd name="T12" fmla="*/ 136 w 142"/>
                <a:gd name="T13" fmla="*/ 160 h 217"/>
                <a:gd name="T14" fmla="*/ 124 w 142"/>
                <a:gd name="T15" fmla="*/ 162 h 217"/>
                <a:gd name="T16" fmla="*/ 120 w 142"/>
                <a:gd name="T17" fmla="*/ 152 h 217"/>
                <a:gd name="T18" fmla="*/ 115 w 142"/>
                <a:gd name="T19" fmla="*/ 143 h 217"/>
                <a:gd name="T20" fmla="*/ 104 w 142"/>
                <a:gd name="T21" fmla="*/ 127 h 217"/>
                <a:gd name="T22" fmla="*/ 95 w 142"/>
                <a:gd name="T23" fmla="*/ 109 h 217"/>
                <a:gd name="T24" fmla="*/ 82 w 142"/>
                <a:gd name="T25" fmla="*/ 99 h 217"/>
                <a:gd name="T26" fmla="*/ 73 w 142"/>
                <a:gd name="T27" fmla="*/ 94 h 217"/>
                <a:gd name="T28" fmla="*/ 89 w 142"/>
                <a:gd name="T29" fmla="*/ 66 h 217"/>
                <a:gd name="T30" fmla="*/ 62 w 142"/>
                <a:gd name="T31" fmla="*/ 65 h 217"/>
                <a:gd name="T32" fmla="*/ 57 w 142"/>
                <a:gd name="T33" fmla="*/ 59 h 217"/>
                <a:gd name="T34" fmla="*/ 68 w 142"/>
                <a:gd name="T35" fmla="*/ 46 h 217"/>
                <a:gd name="T36" fmla="*/ 67 w 142"/>
                <a:gd name="T37" fmla="*/ 40 h 217"/>
                <a:gd name="T38" fmla="*/ 48 w 142"/>
                <a:gd name="T39" fmla="*/ 46 h 217"/>
                <a:gd name="T40" fmla="*/ 39 w 142"/>
                <a:gd name="T41" fmla="*/ 57 h 217"/>
                <a:gd name="T42" fmla="*/ 33 w 142"/>
                <a:gd name="T43" fmla="*/ 67 h 217"/>
                <a:gd name="T44" fmla="*/ 25 w 142"/>
                <a:gd name="T45" fmla="*/ 67 h 217"/>
                <a:gd name="T46" fmla="*/ 23 w 142"/>
                <a:gd name="T47" fmla="*/ 73 h 217"/>
                <a:gd name="T48" fmla="*/ 30 w 142"/>
                <a:gd name="T49" fmla="*/ 80 h 217"/>
                <a:gd name="T50" fmla="*/ 29 w 142"/>
                <a:gd name="T51" fmla="*/ 91 h 217"/>
                <a:gd name="T52" fmla="*/ 32 w 142"/>
                <a:gd name="T53" fmla="*/ 96 h 217"/>
                <a:gd name="T54" fmla="*/ 21 w 142"/>
                <a:gd name="T55" fmla="*/ 104 h 217"/>
                <a:gd name="T56" fmla="*/ 33 w 142"/>
                <a:gd name="T57" fmla="*/ 100 h 217"/>
                <a:gd name="T58" fmla="*/ 40 w 142"/>
                <a:gd name="T59" fmla="*/ 108 h 217"/>
                <a:gd name="T60" fmla="*/ 45 w 142"/>
                <a:gd name="T61" fmla="*/ 98 h 217"/>
                <a:gd name="T62" fmla="*/ 47 w 142"/>
                <a:gd name="T63" fmla="*/ 109 h 217"/>
                <a:gd name="T64" fmla="*/ 43 w 142"/>
                <a:gd name="T65" fmla="*/ 123 h 217"/>
                <a:gd name="T66" fmla="*/ 62 w 142"/>
                <a:gd name="T67" fmla="*/ 119 h 217"/>
                <a:gd name="T68" fmla="*/ 65 w 142"/>
                <a:gd name="T69" fmla="*/ 127 h 217"/>
                <a:gd name="T70" fmla="*/ 73 w 142"/>
                <a:gd name="T71" fmla="*/ 136 h 217"/>
                <a:gd name="T72" fmla="*/ 71 w 142"/>
                <a:gd name="T73" fmla="*/ 151 h 217"/>
                <a:gd name="T74" fmla="*/ 57 w 142"/>
                <a:gd name="T75" fmla="*/ 151 h 217"/>
                <a:gd name="T76" fmla="*/ 52 w 142"/>
                <a:gd name="T77" fmla="*/ 156 h 217"/>
                <a:gd name="T78" fmla="*/ 52 w 142"/>
                <a:gd name="T79" fmla="*/ 165 h 217"/>
                <a:gd name="T80" fmla="*/ 48 w 142"/>
                <a:gd name="T81" fmla="*/ 176 h 217"/>
                <a:gd name="T82" fmla="*/ 40 w 142"/>
                <a:gd name="T83" fmla="*/ 183 h 217"/>
                <a:gd name="T84" fmla="*/ 52 w 142"/>
                <a:gd name="T85" fmla="*/ 184 h 217"/>
                <a:gd name="T86" fmla="*/ 67 w 142"/>
                <a:gd name="T87" fmla="*/ 189 h 217"/>
                <a:gd name="T88" fmla="*/ 72 w 142"/>
                <a:gd name="T89" fmla="*/ 192 h 217"/>
                <a:gd name="T90" fmla="*/ 57 w 142"/>
                <a:gd name="T91" fmla="*/ 194 h 217"/>
                <a:gd name="T92" fmla="*/ 39 w 142"/>
                <a:gd name="T93" fmla="*/ 216 h 217"/>
                <a:gd name="T94" fmla="*/ 53 w 142"/>
                <a:gd name="T95" fmla="*/ 209 h 217"/>
                <a:gd name="T96" fmla="*/ 63 w 142"/>
                <a:gd name="T97" fmla="*/ 209 h 217"/>
                <a:gd name="T98" fmla="*/ 73 w 142"/>
                <a:gd name="T99" fmla="*/ 204 h 217"/>
                <a:gd name="T100" fmla="*/ 87 w 142"/>
                <a:gd name="T101" fmla="*/ 202 h 217"/>
                <a:gd name="T102" fmla="*/ 106 w 142"/>
                <a:gd name="T103" fmla="*/ 202 h 217"/>
                <a:gd name="T104" fmla="*/ 136 w 142"/>
                <a:gd name="T105" fmla="*/ 193 h 217"/>
                <a:gd name="T106" fmla="*/ 127 w 142"/>
                <a:gd name="T107" fmla="*/ 188 h 217"/>
                <a:gd name="T108" fmla="*/ 142 w 142"/>
                <a:gd name="T109" fmla="*/ 167 h 217"/>
                <a:gd name="T110" fmla="*/ 25 w 142"/>
                <a:gd name="T111" fmla="*/ 52 h 217"/>
                <a:gd name="T112" fmla="*/ 16 w 142"/>
                <a:gd name="T113" fmla="*/ 54 h 217"/>
                <a:gd name="T114" fmla="*/ 96 w 142"/>
                <a:gd name="T115" fmla="*/ 15 h 217"/>
                <a:gd name="T116" fmla="*/ 99 w 142"/>
                <a:gd name="T117" fmla="*/ 0 h 217"/>
                <a:gd name="T118" fmla="*/ 96 w 142"/>
                <a:gd name="T119" fmla="*/ 15 h 2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" h="217">
                  <a:moveTo>
                    <a:pt x="26" y="115"/>
                  </a:moveTo>
                  <a:lnTo>
                    <a:pt x="26" y="115"/>
                  </a:lnTo>
                  <a:lnTo>
                    <a:pt x="24" y="114"/>
                  </a:lnTo>
                  <a:lnTo>
                    <a:pt x="21" y="113"/>
                  </a:lnTo>
                  <a:lnTo>
                    <a:pt x="18" y="114"/>
                  </a:lnTo>
                  <a:lnTo>
                    <a:pt x="12" y="117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6" y="123"/>
                  </a:lnTo>
                  <a:lnTo>
                    <a:pt x="5" y="126"/>
                  </a:lnTo>
                  <a:lnTo>
                    <a:pt x="5" y="126"/>
                  </a:lnTo>
                  <a:lnTo>
                    <a:pt x="1" y="131"/>
                  </a:lnTo>
                  <a:lnTo>
                    <a:pt x="0" y="133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6" y="137"/>
                  </a:lnTo>
                  <a:lnTo>
                    <a:pt x="9" y="138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1" y="133"/>
                  </a:lnTo>
                  <a:lnTo>
                    <a:pt x="12" y="131"/>
                  </a:lnTo>
                  <a:lnTo>
                    <a:pt x="15" y="131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23" y="138"/>
                  </a:lnTo>
                  <a:lnTo>
                    <a:pt x="23" y="138"/>
                  </a:lnTo>
                  <a:lnTo>
                    <a:pt x="25" y="136"/>
                  </a:lnTo>
                  <a:lnTo>
                    <a:pt x="28" y="134"/>
                  </a:lnTo>
                  <a:lnTo>
                    <a:pt x="32" y="133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5" y="129"/>
                  </a:lnTo>
                  <a:lnTo>
                    <a:pt x="35" y="128"/>
                  </a:lnTo>
                  <a:lnTo>
                    <a:pt x="34" y="124"/>
                  </a:lnTo>
                  <a:lnTo>
                    <a:pt x="30" y="119"/>
                  </a:lnTo>
                  <a:lnTo>
                    <a:pt x="26" y="115"/>
                  </a:lnTo>
                  <a:lnTo>
                    <a:pt x="26" y="115"/>
                  </a:lnTo>
                  <a:close/>
                  <a:moveTo>
                    <a:pt x="142" y="167"/>
                  </a:moveTo>
                  <a:lnTo>
                    <a:pt x="142" y="167"/>
                  </a:lnTo>
                  <a:lnTo>
                    <a:pt x="142" y="165"/>
                  </a:lnTo>
                  <a:lnTo>
                    <a:pt x="139" y="164"/>
                  </a:lnTo>
                  <a:lnTo>
                    <a:pt x="136" y="160"/>
                  </a:lnTo>
                  <a:lnTo>
                    <a:pt x="129" y="159"/>
                  </a:lnTo>
                  <a:lnTo>
                    <a:pt x="128" y="160"/>
                  </a:lnTo>
                  <a:lnTo>
                    <a:pt x="127" y="160"/>
                  </a:lnTo>
                  <a:lnTo>
                    <a:pt x="127" y="160"/>
                  </a:lnTo>
                  <a:lnTo>
                    <a:pt x="125" y="162"/>
                  </a:lnTo>
                  <a:lnTo>
                    <a:pt x="124" y="162"/>
                  </a:lnTo>
                  <a:lnTo>
                    <a:pt x="122" y="161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19" y="156"/>
                  </a:lnTo>
                  <a:lnTo>
                    <a:pt x="120" y="155"/>
                  </a:lnTo>
                  <a:lnTo>
                    <a:pt x="120" y="152"/>
                  </a:lnTo>
                  <a:lnTo>
                    <a:pt x="119" y="151"/>
                  </a:lnTo>
                  <a:lnTo>
                    <a:pt x="119" y="151"/>
                  </a:lnTo>
                  <a:lnTo>
                    <a:pt x="118" y="151"/>
                  </a:lnTo>
                  <a:lnTo>
                    <a:pt x="117" y="148"/>
                  </a:lnTo>
                  <a:lnTo>
                    <a:pt x="115" y="146"/>
                  </a:lnTo>
                  <a:lnTo>
                    <a:pt x="115" y="143"/>
                  </a:lnTo>
                  <a:lnTo>
                    <a:pt x="115" y="143"/>
                  </a:lnTo>
                  <a:lnTo>
                    <a:pt x="114" y="141"/>
                  </a:lnTo>
                  <a:lnTo>
                    <a:pt x="113" y="134"/>
                  </a:lnTo>
                  <a:lnTo>
                    <a:pt x="109" y="129"/>
                  </a:lnTo>
                  <a:lnTo>
                    <a:pt x="106" y="127"/>
                  </a:lnTo>
                  <a:lnTo>
                    <a:pt x="104" y="127"/>
                  </a:lnTo>
                  <a:lnTo>
                    <a:pt x="104" y="127"/>
                  </a:lnTo>
                  <a:lnTo>
                    <a:pt x="101" y="126"/>
                  </a:lnTo>
                  <a:lnTo>
                    <a:pt x="100" y="123"/>
                  </a:lnTo>
                  <a:lnTo>
                    <a:pt x="98" y="119"/>
                  </a:lnTo>
                  <a:lnTo>
                    <a:pt x="95" y="109"/>
                  </a:lnTo>
                  <a:lnTo>
                    <a:pt x="95" y="109"/>
                  </a:lnTo>
                  <a:lnTo>
                    <a:pt x="94" y="106"/>
                  </a:lnTo>
                  <a:lnTo>
                    <a:pt x="91" y="105"/>
                  </a:lnTo>
                  <a:lnTo>
                    <a:pt x="87" y="104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82" y="99"/>
                  </a:lnTo>
                  <a:lnTo>
                    <a:pt x="78" y="99"/>
                  </a:lnTo>
                  <a:lnTo>
                    <a:pt x="72" y="100"/>
                  </a:lnTo>
                  <a:lnTo>
                    <a:pt x="72" y="100"/>
                  </a:lnTo>
                  <a:lnTo>
                    <a:pt x="71" y="99"/>
                  </a:lnTo>
                  <a:lnTo>
                    <a:pt x="72" y="96"/>
                  </a:lnTo>
                  <a:lnTo>
                    <a:pt x="73" y="94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81" y="85"/>
                  </a:lnTo>
                  <a:lnTo>
                    <a:pt x="85" y="77"/>
                  </a:lnTo>
                  <a:lnTo>
                    <a:pt x="87" y="70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87" y="65"/>
                  </a:lnTo>
                  <a:lnTo>
                    <a:pt x="85" y="63"/>
                  </a:lnTo>
                  <a:lnTo>
                    <a:pt x="77" y="62"/>
                  </a:lnTo>
                  <a:lnTo>
                    <a:pt x="68" y="63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59" y="65"/>
                  </a:lnTo>
                  <a:lnTo>
                    <a:pt x="57" y="63"/>
                  </a:lnTo>
                  <a:lnTo>
                    <a:pt x="56" y="61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61" y="57"/>
                  </a:lnTo>
                  <a:lnTo>
                    <a:pt x="65" y="54"/>
                  </a:lnTo>
                  <a:lnTo>
                    <a:pt x="67" y="51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70" y="43"/>
                  </a:lnTo>
                  <a:lnTo>
                    <a:pt x="71" y="42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40"/>
                  </a:lnTo>
                  <a:lnTo>
                    <a:pt x="66" y="43"/>
                  </a:lnTo>
                  <a:lnTo>
                    <a:pt x="63" y="44"/>
                  </a:lnTo>
                  <a:lnTo>
                    <a:pt x="63" y="44"/>
                  </a:lnTo>
                  <a:lnTo>
                    <a:pt x="61" y="46"/>
                  </a:lnTo>
                  <a:lnTo>
                    <a:pt x="57" y="47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5" y="46"/>
                  </a:lnTo>
                  <a:lnTo>
                    <a:pt x="44" y="46"/>
                  </a:lnTo>
                  <a:lnTo>
                    <a:pt x="42" y="49"/>
                  </a:lnTo>
                  <a:lnTo>
                    <a:pt x="39" y="53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38" y="59"/>
                  </a:lnTo>
                  <a:lnTo>
                    <a:pt x="35" y="62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33" y="71"/>
                  </a:lnTo>
                  <a:lnTo>
                    <a:pt x="32" y="71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5" y="67"/>
                  </a:lnTo>
                  <a:lnTo>
                    <a:pt x="24" y="66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20" y="68"/>
                  </a:lnTo>
                  <a:lnTo>
                    <a:pt x="20" y="71"/>
                  </a:lnTo>
                  <a:lnTo>
                    <a:pt x="23" y="73"/>
                  </a:lnTo>
                  <a:lnTo>
                    <a:pt x="26" y="75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3" y="76"/>
                  </a:lnTo>
                  <a:lnTo>
                    <a:pt x="33" y="77"/>
                  </a:lnTo>
                  <a:lnTo>
                    <a:pt x="30" y="80"/>
                  </a:lnTo>
                  <a:lnTo>
                    <a:pt x="28" y="82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5" y="89"/>
                  </a:lnTo>
                  <a:lnTo>
                    <a:pt x="26" y="90"/>
                  </a:lnTo>
                  <a:lnTo>
                    <a:pt x="29" y="91"/>
                  </a:lnTo>
                  <a:lnTo>
                    <a:pt x="32" y="93"/>
                  </a:lnTo>
                  <a:lnTo>
                    <a:pt x="33" y="93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3" y="96"/>
                  </a:lnTo>
                  <a:lnTo>
                    <a:pt x="32" y="96"/>
                  </a:lnTo>
                  <a:lnTo>
                    <a:pt x="28" y="99"/>
                  </a:lnTo>
                  <a:lnTo>
                    <a:pt x="24" y="100"/>
                  </a:lnTo>
                  <a:lnTo>
                    <a:pt x="23" y="101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21" y="104"/>
                  </a:lnTo>
                  <a:lnTo>
                    <a:pt x="23" y="104"/>
                  </a:lnTo>
                  <a:lnTo>
                    <a:pt x="25" y="104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4"/>
                  </a:lnTo>
                  <a:lnTo>
                    <a:pt x="34" y="108"/>
                  </a:lnTo>
                  <a:lnTo>
                    <a:pt x="35" y="108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40" y="108"/>
                  </a:lnTo>
                  <a:lnTo>
                    <a:pt x="42" y="106"/>
                  </a:lnTo>
                  <a:lnTo>
                    <a:pt x="43" y="101"/>
                  </a:lnTo>
                  <a:lnTo>
                    <a:pt x="44" y="99"/>
                  </a:lnTo>
                  <a:lnTo>
                    <a:pt x="45" y="98"/>
                  </a:lnTo>
                  <a:lnTo>
                    <a:pt x="45" y="98"/>
                  </a:lnTo>
                  <a:lnTo>
                    <a:pt x="45" y="98"/>
                  </a:lnTo>
                  <a:lnTo>
                    <a:pt x="47" y="98"/>
                  </a:lnTo>
                  <a:lnTo>
                    <a:pt x="47" y="100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7" y="110"/>
                  </a:lnTo>
                  <a:lnTo>
                    <a:pt x="45" y="114"/>
                  </a:lnTo>
                  <a:lnTo>
                    <a:pt x="43" y="118"/>
                  </a:lnTo>
                  <a:lnTo>
                    <a:pt x="42" y="122"/>
                  </a:lnTo>
                  <a:lnTo>
                    <a:pt x="42" y="122"/>
                  </a:lnTo>
                  <a:lnTo>
                    <a:pt x="43" y="123"/>
                  </a:lnTo>
                  <a:lnTo>
                    <a:pt x="44" y="123"/>
                  </a:lnTo>
                  <a:lnTo>
                    <a:pt x="51" y="123"/>
                  </a:lnTo>
                  <a:lnTo>
                    <a:pt x="57" y="123"/>
                  </a:lnTo>
                  <a:lnTo>
                    <a:pt x="59" y="122"/>
                  </a:lnTo>
                  <a:lnTo>
                    <a:pt x="62" y="119"/>
                  </a:lnTo>
                  <a:lnTo>
                    <a:pt x="62" y="119"/>
                  </a:lnTo>
                  <a:lnTo>
                    <a:pt x="66" y="118"/>
                  </a:lnTo>
                  <a:lnTo>
                    <a:pt x="67" y="118"/>
                  </a:lnTo>
                  <a:lnTo>
                    <a:pt x="67" y="120"/>
                  </a:lnTo>
                  <a:lnTo>
                    <a:pt x="66" y="124"/>
                  </a:lnTo>
                  <a:lnTo>
                    <a:pt x="66" y="124"/>
                  </a:lnTo>
                  <a:lnTo>
                    <a:pt x="65" y="127"/>
                  </a:lnTo>
                  <a:lnTo>
                    <a:pt x="65" y="129"/>
                  </a:lnTo>
                  <a:lnTo>
                    <a:pt x="66" y="131"/>
                  </a:lnTo>
                  <a:lnTo>
                    <a:pt x="68" y="133"/>
                  </a:lnTo>
                  <a:lnTo>
                    <a:pt x="68" y="133"/>
                  </a:lnTo>
                  <a:lnTo>
                    <a:pt x="72" y="134"/>
                  </a:lnTo>
                  <a:lnTo>
                    <a:pt x="73" y="136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1" y="141"/>
                  </a:lnTo>
                  <a:lnTo>
                    <a:pt x="71" y="145"/>
                  </a:lnTo>
                  <a:lnTo>
                    <a:pt x="71" y="151"/>
                  </a:lnTo>
                  <a:lnTo>
                    <a:pt x="71" y="151"/>
                  </a:lnTo>
                  <a:lnTo>
                    <a:pt x="70" y="152"/>
                  </a:lnTo>
                  <a:lnTo>
                    <a:pt x="68" y="152"/>
                  </a:lnTo>
                  <a:lnTo>
                    <a:pt x="63" y="153"/>
                  </a:lnTo>
                  <a:lnTo>
                    <a:pt x="58" y="152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6" y="151"/>
                  </a:lnTo>
                  <a:lnTo>
                    <a:pt x="53" y="151"/>
                  </a:lnTo>
                  <a:lnTo>
                    <a:pt x="52" y="152"/>
                  </a:lnTo>
                  <a:lnTo>
                    <a:pt x="52" y="153"/>
                  </a:lnTo>
                  <a:lnTo>
                    <a:pt x="52" y="153"/>
                  </a:lnTo>
                  <a:lnTo>
                    <a:pt x="52" y="156"/>
                  </a:lnTo>
                  <a:lnTo>
                    <a:pt x="51" y="159"/>
                  </a:lnTo>
                  <a:lnTo>
                    <a:pt x="48" y="161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49" y="164"/>
                  </a:lnTo>
                  <a:lnTo>
                    <a:pt x="52" y="165"/>
                  </a:lnTo>
                  <a:lnTo>
                    <a:pt x="54" y="166"/>
                  </a:lnTo>
                  <a:lnTo>
                    <a:pt x="56" y="169"/>
                  </a:lnTo>
                  <a:lnTo>
                    <a:pt x="56" y="169"/>
                  </a:lnTo>
                  <a:lnTo>
                    <a:pt x="56" y="171"/>
                  </a:lnTo>
                  <a:lnTo>
                    <a:pt x="52" y="174"/>
                  </a:lnTo>
                  <a:lnTo>
                    <a:pt x="48" y="176"/>
                  </a:lnTo>
                  <a:lnTo>
                    <a:pt x="43" y="178"/>
                  </a:lnTo>
                  <a:lnTo>
                    <a:pt x="43" y="178"/>
                  </a:lnTo>
                  <a:lnTo>
                    <a:pt x="40" y="179"/>
                  </a:lnTo>
                  <a:lnTo>
                    <a:pt x="39" y="180"/>
                  </a:lnTo>
                  <a:lnTo>
                    <a:pt x="39" y="181"/>
                  </a:lnTo>
                  <a:lnTo>
                    <a:pt x="40" y="183"/>
                  </a:lnTo>
                  <a:lnTo>
                    <a:pt x="44" y="184"/>
                  </a:lnTo>
                  <a:lnTo>
                    <a:pt x="47" y="184"/>
                  </a:lnTo>
                  <a:lnTo>
                    <a:pt x="48" y="184"/>
                  </a:lnTo>
                  <a:lnTo>
                    <a:pt x="48" y="184"/>
                  </a:lnTo>
                  <a:lnTo>
                    <a:pt x="51" y="183"/>
                  </a:lnTo>
                  <a:lnTo>
                    <a:pt x="52" y="184"/>
                  </a:lnTo>
                  <a:lnTo>
                    <a:pt x="53" y="185"/>
                  </a:lnTo>
                  <a:lnTo>
                    <a:pt x="57" y="185"/>
                  </a:lnTo>
                  <a:lnTo>
                    <a:pt x="57" y="185"/>
                  </a:lnTo>
                  <a:lnTo>
                    <a:pt x="61" y="187"/>
                  </a:lnTo>
                  <a:lnTo>
                    <a:pt x="63" y="188"/>
                  </a:lnTo>
                  <a:lnTo>
                    <a:pt x="67" y="189"/>
                  </a:lnTo>
                  <a:lnTo>
                    <a:pt x="71" y="188"/>
                  </a:lnTo>
                  <a:lnTo>
                    <a:pt x="71" y="188"/>
                  </a:lnTo>
                  <a:lnTo>
                    <a:pt x="75" y="187"/>
                  </a:lnTo>
                  <a:lnTo>
                    <a:pt x="76" y="188"/>
                  </a:lnTo>
                  <a:lnTo>
                    <a:pt x="76" y="189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68" y="193"/>
                  </a:lnTo>
                  <a:lnTo>
                    <a:pt x="65" y="193"/>
                  </a:lnTo>
                  <a:lnTo>
                    <a:pt x="61" y="193"/>
                  </a:lnTo>
                  <a:lnTo>
                    <a:pt x="57" y="194"/>
                  </a:lnTo>
                  <a:lnTo>
                    <a:pt x="57" y="194"/>
                  </a:lnTo>
                  <a:lnTo>
                    <a:pt x="52" y="198"/>
                  </a:lnTo>
                  <a:lnTo>
                    <a:pt x="45" y="204"/>
                  </a:lnTo>
                  <a:lnTo>
                    <a:pt x="39" y="211"/>
                  </a:lnTo>
                  <a:lnTo>
                    <a:pt x="38" y="214"/>
                  </a:lnTo>
                  <a:lnTo>
                    <a:pt x="39" y="216"/>
                  </a:lnTo>
                  <a:lnTo>
                    <a:pt x="39" y="216"/>
                  </a:lnTo>
                  <a:lnTo>
                    <a:pt x="40" y="217"/>
                  </a:lnTo>
                  <a:lnTo>
                    <a:pt x="43" y="214"/>
                  </a:lnTo>
                  <a:lnTo>
                    <a:pt x="45" y="212"/>
                  </a:lnTo>
                  <a:lnTo>
                    <a:pt x="49" y="211"/>
                  </a:lnTo>
                  <a:lnTo>
                    <a:pt x="49" y="211"/>
                  </a:lnTo>
                  <a:lnTo>
                    <a:pt x="53" y="209"/>
                  </a:lnTo>
                  <a:lnTo>
                    <a:pt x="56" y="211"/>
                  </a:lnTo>
                  <a:lnTo>
                    <a:pt x="58" y="212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62" y="212"/>
                  </a:lnTo>
                  <a:lnTo>
                    <a:pt x="63" y="209"/>
                  </a:lnTo>
                  <a:lnTo>
                    <a:pt x="65" y="207"/>
                  </a:lnTo>
                  <a:lnTo>
                    <a:pt x="66" y="206"/>
                  </a:lnTo>
                  <a:lnTo>
                    <a:pt x="66" y="206"/>
                  </a:lnTo>
                  <a:lnTo>
                    <a:pt x="68" y="206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80" y="204"/>
                  </a:lnTo>
                  <a:lnTo>
                    <a:pt x="84" y="204"/>
                  </a:lnTo>
                  <a:lnTo>
                    <a:pt x="87" y="202"/>
                  </a:lnTo>
                  <a:lnTo>
                    <a:pt x="87" y="202"/>
                  </a:lnTo>
                  <a:lnTo>
                    <a:pt x="90" y="201"/>
                  </a:lnTo>
                  <a:lnTo>
                    <a:pt x="94" y="202"/>
                  </a:lnTo>
                  <a:lnTo>
                    <a:pt x="96" y="204"/>
                  </a:lnTo>
                  <a:lnTo>
                    <a:pt x="99" y="204"/>
                  </a:lnTo>
                  <a:lnTo>
                    <a:pt x="99" y="204"/>
                  </a:lnTo>
                  <a:lnTo>
                    <a:pt x="106" y="202"/>
                  </a:lnTo>
                  <a:lnTo>
                    <a:pt x="115" y="201"/>
                  </a:lnTo>
                  <a:lnTo>
                    <a:pt x="115" y="201"/>
                  </a:lnTo>
                  <a:lnTo>
                    <a:pt x="120" y="201"/>
                  </a:lnTo>
                  <a:lnTo>
                    <a:pt x="125" y="198"/>
                  </a:lnTo>
                  <a:lnTo>
                    <a:pt x="136" y="193"/>
                  </a:lnTo>
                  <a:lnTo>
                    <a:pt x="136" y="193"/>
                  </a:lnTo>
                  <a:lnTo>
                    <a:pt x="136" y="190"/>
                  </a:lnTo>
                  <a:lnTo>
                    <a:pt x="134" y="190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27" y="189"/>
                  </a:lnTo>
                  <a:lnTo>
                    <a:pt x="127" y="188"/>
                  </a:lnTo>
                  <a:lnTo>
                    <a:pt x="128" y="184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37" y="175"/>
                  </a:lnTo>
                  <a:lnTo>
                    <a:pt x="141" y="171"/>
                  </a:lnTo>
                  <a:lnTo>
                    <a:pt x="142" y="167"/>
                  </a:lnTo>
                  <a:lnTo>
                    <a:pt x="142" y="167"/>
                  </a:lnTo>
                  <a:close/>
                  <a:moveTo>
                    <a:pt x="15" y="61"/>
                  </a:moveTo>
                  <a:lnTo>
                    <a:pt x="15" y="61"/>
                  </a:lnTo>
                  <a:lnTo>
                    <a:pt x="19" y="59"/>
                  </a:lnTo>
                  <a:lnTo>
                    <a:pt x="23" y="56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3" y="48"/>
                  </a:lnTo>
                  <a:lnTo>
                    <a:pt x="21" y="49"/>
                  </a:lnTo>
                  <a:lnTo>
                    <a:pt x="16" y="54"/>
                  </a:lnTo>
                  <a:lnTo>
                    <a:pt x="14" y="59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5" y="61"/>
                  </a:lnTo>
                  <a:close/>
                  <a:moveTo>
                    <a:pt x="96" y="15"/>
                  </a:moveTo>
                  <a:lnTo>
                    <a:pt x="96" y="15"/>
                  </a:lnTo>
                  <a:lnTo>
                    <a:pt x="99" y="11"/>
                  </a:lnTo>
                  <a:lnTo>
                    <a:pt x="101" y="6"/>
                  </a:lnTo>
                  <a:lnTo>
                    <a:pt x="101" y="1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1"/>
                  </a:lnTo>
                  <a:lnTo>
                    <a:pt x="96" y="2"/>
                  </a:lnTo>
                  <a:lnTo>
                    <a:pt x="95" y="9"/>
                  </a:lnTo>
                  <a:lnTo>
                    <a:pt x="95" y="14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6" y="1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19" name="자유형 138"/>
            <p:cNvSpPr>
              <a:spLocks noEditPoints="1"/>
            </p:cNvSpPr>
            <p:nvPr/>
          </p:nvSpPr>
          <p:spPr>
            <a:xfrm>
              <a:off x="3330575" y="2105025"/>
              <a:ext cx="52388" cy="49212"/>
            </a:xfrm>
            <a:custGeom>
              <a:avLst/>
              <a:gdLst>
                <a:gd name="T0" fmla="*/ 32 w 66"/>
                <a:gd name="T1" fmla="*/ 22 h 64"/>
                <a:gd name="T2" fmla="*/ 33 w 66"/>
                <a:gd name="T3" fmla="*/ 13 h 64"/>
                <a:gd name="T4" fmla="*/ 36 w 66"/>
                <a:gd name="T5" fmla="*/ 7 h 64"/>
                <a:gd name="T6" fmla="*/ 34 w 66"/>
                <a:gd name="T7" fmla="*/ 0 h 64"/>
                <a:gd name="T8" fmla="*/ 26 w 66"/>
                <a:gd name="T9" fmla="*/ 3 h 64"/>
                <a:gd name="T10" fmla="*/ 23 w 66"/>
                <a:gd name="T11" fmla="*/ 9 h 64"/>
                <a:gd name="T12" fmla="*/ 15 w 66"/>
                <a:gd name="T13" fmla="*/ 10 h 64"/>
                <a:gd name="T14" fmla="*/ 17 w 66"/>
                <a:gd name="T15" fmla="*/ 14 h 64"/>
                <a:gd name="T16" fmla="*/ 17 w 66"/>
                <a:gd name="T17" fmla="*/ 17 h 64"/>
                <a:gd name="T18" fmla="*/ 12 w 66"/>
                <a:gd name="T19" fmla="*/ 14 h 64"/>
                <a:gd name="T20" fmla="*/ 5 w 66"/>
                <a:gd name="T21" fmla="*/ 14 h 64"/>
                <a:gd name="T22" fmla="*/ 1 w 66"/>
                <a:gd name="T23" fmla="*/ 23 h 64"/>
                <a:gd name="T24" fmla="*/ 1 w 66"/>
                <a:gd name="T25" fmla="*/ 40 h 64"/>
                <a:gd name="T26" fmla="*/ 5 w 66"/>
                <a:gd name="T27" fmla="*/ 46 h 64"/>
                <a:gd name="T28" fmla="*/ 6 w 66"/>
                <a:gd name="T29" fmla="*/ 52 h 64"/>
                <a:gd name="T30" fmla="*/ 9 w 66"/>
                <a:gd name="T31" fmla="*/ 59 h 64"/>
                <a:gd name="T32" fmla="*/ 22 w 66"/>
                <a:gd name="T33" fmla="*/ 60 h 64"/>
                <a:gd name="T34" fmla="*/ 23 w 66"/>
                <a:gd name="T35" fmla="*/ 56 h 64"/>
                <a:gd name="T36" fmla="*/ 22 w 66"/>
                <a:gd name="T37" fmla="*/ 52 h 64"/>
                <a:gd name="T38" fmla="*/ 29 w 66"/>
                <a:gd name="T39" fmla="*/ 54 h 64"/>
                <a:gd name="T40" fmla="*/ 34 w 66"/>
                <a:gd name="T41" fmla="*/ 56 h 64"/>
                <a:gd name="T42" fmla="*/ 39 w 66"/>
                <a:gd name="T43" fmla="*/ 54 h 64"/>
                <a:gd name="T44" fmla="*/ 36 w 66"/>
                <a:gd name="T45" fmla="*/ 45 h 64"/>
                <a:gd name="T46" fmla="*/ 29 w 66"/>
                <a:gd name="T47" fmla="*/ 46 h 64"/>
                <a:gd name="T48" fmla="*/ 27 w 66"/>
                <a:gd name="T49" fmla="*/ 42 h 64"/>
                <a:gd name="T50" fmla="*/ 32 w 66"/>
                <a:gd name="T51" fmla="*/ 35 h 64"/>
                <a:gd name="T52" fmla="*/ 38 w 66"/>
                <a:gd name="T53" fmla="*/ 31 h 64"/>
                <a:gd name="T54" fmla="*/ 41 w 66"/>
                <a:gd name="T55" fmla="*/ 28 h 64"/>
                <a:gd name="T56" fmla="*/ 33 w 66"/>
                <a:gd name="T57" fmla="*/ 23 h 64"/>
                <a:gd name="T58" fmla="*/ 65 w 66"/>
                <a:gd name="T59" fmla="*/ 36 h 64"/>
                <a:gd name="T60" fmla="*/ 61 w 66"/>
                <a:gd name="T61" fmla="*/ 40 h 64"/>
                <a:gd name="T62" fmla="*/ 57 w 66"/>
                <a:gd name="T63" fmla="*/ 35 h 64"/>
                <a:gd name="T64" fmla="*/ 55 w 66"/>
                <a:gd name="T65" fmla="*/ 37 h 64"/>
                <a:gd name="T66" fmla="*/ 47 w 66"/>
                <a:gd name="T67" fmla="*/ 40 h 64"/>
                <a:gd name="T68" fmla="*/ 46 w 66"/>
                <a:gd name="T69" fmla="*/ 45 h 64"/>
                <a:gd name="T70" fmla="*/ 52 w 66"/>
                <a:gd name="T71" fmla="*/ 54 h 64"/>
                <a:gd name="T72" fmla="*/ 52 w 66"/>
                <a:gd name="T73" fmla="*/ 56 h 64"/>
                <a:gd name="T74" fmla="*/ 48 w 66"/>
                <a:gd name="T75" fmla="*/ 57 h 64"/>
                <a:gd name="T76" fmla="*/ 48 w 66"/>
                <a:gd name="T77" fmla="*/ 61 h 64"/>
                <a:gd name="T78" fmla="*/ 53 w 66"/>
                <a:gd name="T79" fmla="*/ 63 h 64"/>
                <a:gd name="T80" fmla="*/ 61 w 66"/>
                <a:gd name="T81" fmla="*/ 55 h 64"/>
                <a:gd name="T82" fmla="*/ 62 w 66"/>
                <a:gd name="T83" fmla="*/ 49 h 64"/>
                <a:gd name="T84" fmla="*/ 66 w 66"/>
                <a:gd name="T85" fmla="*/ 36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" h="64">
                  <a:moveTo>
                    <a:pt x="33" y="23"/>
                  </a:moveTo>
                  <a:lnTo>
                    <a:pt x="33" y="23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4" y="10"/>
                  </a:lnTo>
                  <a:lnTo>
                    <a:pt x="36" y="7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7" y="14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4" y="18"/>
                  </a:lnTo>
                  <a:lnTo>
                    <a:pt x="13" y="17"/>
                  </a:lnTo>
                  <a:lnTo>
                    <a:pt x="12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5" y="14"/>
                  </a:lnTo>
                  <a:lnTo>
                    <a:pt x="4" y="17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3" y="43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5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7" y="59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3" y="56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2" y="55"/>
                  </a:lnTo>
                  <a:lnTo>
                    <a:pt x="34" y="56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8" y="47"/>
                  </a:lnTo>
                  <a:lnTo>
                    <a:pt x="37" y="45"/>
                  </a:lnTo>
                  <a:lnTo>
                    <a:pt x="36" y="45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29" y="46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3" y="33"/>
                  </a:lnTo>
                  <a:lnTo>
                    <a:pt x="36" y="32"/>
                  </a:lnTo>
                  <a:lnTo>
                    <a:pt x="38" y="31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28"/>
                  </a:lnTo>
                  <a:lnTo>
                    <a:pt x="38" y="26"/>
                  </a:lnTo>
                  <a:lnTo>
                    <a:pt x="33" y="23"/>
                  </a:lnTo>
                  <a:lnTo>
                    <a:pt x="33" y="23"/>
                  </a:lnTo>
                  <a:close/>
                  <a:moveTo>
                    <a:pt x="66" y="36"/>
                  </a:moveTo>
                  <a:lnTo>
                    <a:pt x="66" y="36"/>
                  </a:lnTo>
                  <a:lnTo>
                    <a:pt x="65" y="36"/>
                  </a:lnTo>
                  <a:lnTo>
                    <a:pt x="64" y="37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0" y="38"/>
                  </a:lnTo>
                  <a:lnTo>
                    <a:pt x="59" y="36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5" y="37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47" y="40"/>
                  </a:lnTo>
                  <a:lnTo>
                    <a:pt x="47" y="40"/>
                  </a:lnTo>
                  <a:lnTo>
                    <a:pt x="46" y="42"/>
                  </a:lnTo>
                  <a:lnTo>
                    <a:pt x="46" y="45"/>
                  </a:lnTo>
                  <a:lnTo>
                    <a:pt x="47" y="49"/>
                  </a:lnTo>
                  <a:lnTo>
                    <a:pt x="50" y="51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3" y="55"/>
                  </a:lnTo>
                  <a:lnTo>
                    <a:pt x="52" y="56"/>
                  </a:lnTo>
                  <a:lnTo>
                    <a:pt x="51" y="57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46" y="57"/>
                  </a:lnTo>
                  <a:lnTo>
                    <a:pt x="47" y="60"/>
                  </a:lnTo>
                  <a:lnTo>
                    <a:pt x="48" y="6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3" y="63"/>
                  </a:lnTo>
                  <a:lnTo>
                    <a:pt x="56" y="63"/>
                  </a:lnTo>
                  <a:lnTo>
                    <a:pt x="60" y="59"/>
                  </a:lnTo>
                  <a:lnTo>
                    <a:pt x="61" y="55"/>
                  </a:lnTo>
                  <a:lnTo>
                    <a:pt x="62" y="51"/>
                  </a:lnTo>
                  <a:lnTo>
                    <a:pt x="62" y="51"/>
                  </a:lnTo>
                  <a:lnTo>
                    <a:pt x="62" y="49"/>
                  </a:lnTo>
                  <a:lnTo>
                    <a:pt x="65" y="43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6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20" name="자유형 139"/>
            <p:cNvSpPr>
              <a:spLocks noEditPoints="1"/>
            </p:cNvSpPr>
            <p:nvPr/>
          </p:nvSpPr>
          <p:spPr>
            <a:xfrm>
              <a:off x="3365500" y="1897063"/>
              <a:ext cx="142875" cy="246062"/>
            </a:xfrm>
            <a:custGeom>
              <a:avLst/>
              <a:gdLst>
                <a:gd name="T0" fmla="*/ 174 w 179"/>
                <a:gd name="T1" fmla="*/ 63 h 309"/>
                <a:gd name="T2" fmla="*/ 174 w 179"/>
                <a:gd name="T3" fmla="*/ 51 h 309"/>
                <a:gd name="T4" fmla="*/ 171 w 179"/>
                <a:gd name="T5" fmla="*/ 38 h 309"/>
                <a:gd name="T6" fmla="*/ 170 w 179"/>
                <a:gd name="T7" fmla="*/ 23 h 309"/>
                <a:gd name="T8" fmla="*/ 141 w 179"/>
                <a:gd name="T9" fmla="*/ 6 h 309"/>
                <a:gd name="T10" fmla="*/ 127 w 179"/>
                <a:gd name="T11" fmla="*/ 2 h 309"/>
                <a:gd name="T12" fmla="*/ 118 w 179"/>
                <a:gd name="T13" fmla="*/ 15 h 309"/>
                <a:gd name="T14" fmla="*/ 100 w 179"/>
                <a:gd name="T15" fmla="*/ 11 h 309"/>
                <a:gd name="T16" fmla="*/ 96 w 179"/>
                <a:gd name="T17" fmla="*/ 21 h 309"/>
                <a:gd name="T18" fmla="*/ 79 w 179"/>
                <a:gd name="T19" fmla="*/ 28 h 309"/>
                <a:gd name="T20" fmla="*/ 71 w 179"/>
                <a:gd name="T21" fmla="*/ 42 h 309"/>
                <a:gd name="T22" fmla="*/ 67 w 179"/>
                <a:gd name="T23" fmla="*/ 51 h 309"/>
                <a:gd name="T24" fmla="*/ 59 w 179"/>
                <a:gd name="T25" fmla="*/ 68 h 309"/>
                <a:gd name="T26" fmla="*/ 47 w 179"/>
                <a:gd name="T27" fmla="*/ 72 h 309"/>
                <a:gd name="T28" fmla="*/ 44 w 179"/>
                <a:gd name="T29" fmla="*/ 90 h 309"/>
                <a:gd name="T30" fmla="*/ 38 w 179"/>
                <a:gd name="T31" fmla="*/ 110 h 309"/>
                <a:gd name="T32" fmla="*/ 39 w 179"/>
                <a:gd name="T33" fmla="*/ 119 h 309"/>
                <a:gd name="T34" fmla="*/ 24 w 179"/>
                <a:gd name="T35" fmla="*/ 122 h 309"/>
                <a:gd name="T36" fmla="*/ 14 w 179"/>
                <a:gd name="T37" fmla="*/ 142 h 309"/>
                <a:gd name="T38" fmla="*/ 14 w 179"/>
                <a:gd name="T39" fmla="*/ 159 h 309"/>
                <a:gd name="T40" fmla="*/ 14 w 179"/>
                <a:gd name="T41" fmla="*/ 173 h 309"/>
                <a:gd name="T42" fmla="*/ 23 w 179"/>
                <a:gd name="T43" fmla="*/ 185 h 309"/>
                <a:gd name="T44" fmla="*/ 16 w 179"/>
                <a:gd name="T45" fmla="*/ 193 h 309"/>
                <a:gd name="T46" fmla="*/ 19 w 179"/>
                <a:gd name="T47" fmla="*/ 211 h 309"/>
                <a:gd name="T48" fmla="*/ 10 w 179"/>
                <a:gd name="T49" fmla="*/ 213 h 309"/>
                <a:gd name="T50" fmla="*/ 7 w 179"/>
                <a:gd name="T51" fmla="*/ 232 h 309"/>
                <a:gd name="T52" fmla="*/ 0 w 179"/>
                <a:gd name="T53" fmla="*/ 234 h 309"/>
                <a:gd name="T54" fmla="*/ 4 w 179"/>
                <a:gd name="T55" fmla="*/ 246 h 309"/>
                <a:gd name="T56" fmla="*/ 11 w 179"/>
                <a:gd name="T57" fmla="*/ 264 h 309"/>
                <a:gd name="T58" fmla="*/ 19 w 179"/>
                <a:gd name="T59" fmla="*/ 278 h 309"/>
                <a:gd name="T60" fmla="*/ 21 w 179"/>
                <a:gd name="T61" fmla="*/ 291 h 309"/>
                <a:gd name="T62" fmla="*/ 25 w 179"/>
                <a:gd name="T63" fmla="*/ 305 h 309"/>
                <a:gd name="T64" fmla="*/ 37 w 179"/>
                <a:gd name="T65" fmla="*/ 307 h 309"/>
                <a:gd name="T66" fmla="*/ 44 w 179"/>
                <a:gd name="T67" fmla="*/ 296 h 309"/>
                <a:gd name="T68" fmla="*/ 54 w 179"/>
                <a:gd name="T69" fmla="*/ 292 h 309"/>
                <a:gd name="T70" fmla="*/ 67 w 179"/>
                <a:gd name="T71" fmla="*/ 286 h 309"/>
                <a:gd name="T72" fmla="*/ 73 w 179"/>
                <a:gd name="T73" fmla="*/ 287 h 309"/>
                <a:gd name="T74" fmla="*/ 75 w 179"/>
                <a:gd name="T75" fmla="*/ 276 h 309"/>
                <a:gd name="T76" fmla="*/ 75 w 179"/>
                <a:gd name="T77" fmla="*/ 265 h 309"/>
                <a:gd name="T78" fmla="*/ 81 w 179"/>
                <a:gd name="T79" fmla="*/ 237 h 309"/>
                <a:gd name="T80" fmla="*/ 98 w 179"/>
                <a:gd name="T81" fmla="*/ 225 h 309"/>
                <a:gd name="T82" fmla="*/ 106 w 179"/>
                <a:gd name="T83" fmla="*/ 213 h 309"/>
                <a:gd name="T84" fmla="*/ 90 w 179"/>
                <a:gd name="T85" fmla="*/ 197 h 309"/>
                <a:gd name="T86" fmla="*/ 81 w 179"/>
                <a:gd name="T87" fmla="*/ 179 h 309"/>
                <a:gd name="T88" fmla="*/ 86 w 179"/>
                <a:gd name="T89" fmla="*/ 165 h 309"/>
                <a:gd name="T90" fmla="*/ 92 w 179"/>
                <a:gd name="T91" fmla="*/ 151 h 309"/>
                <a:gd name="T92" fmla="*/ 104 w 179"/>
                <a:gd name="T93" fmla="*/ 138 h 309"/>
                <a:gd name="T94" fmla="*/ 133 w 179"/>
                <a:gd name="T95" fmla="*/ 121 h 309"/>
                <a:gd name="T96" fmla="*/ 139 w 179"/>
                <a:gd name="T97" fmla="*/ 105 h 309"/>
                <a:gd name="T98" fmla="*/ 145 w 179"/>
                <a:gd name="T99" fmla="*/ 91 h 309"/>
                <a:gd name="T100" fmla="*/ 156 w 179"/>
                <a:gd name="T101" fmla="*/ 79 h 309"/>
                <a:gd name="T102" fmla="*/ 175 w 179"/>
                <a:gd name="T103" fmla="*/ 77 h 309"/>
                <a:gd name="T104" fmla="*/ 105 w 179"/>
                <a:gd name="T105" fmla="*/ 256 h 309"/>
                <a:gd name="T106" fmla="*/ 95 w 179"/>
                <a:gd name="T107" fmla="*/ 276 h 309"/>
                <a:gd name="T108" fmla="*/ 106 w 179"/>
                <a:gd name="T109" fmla="*/ 258 h 3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9" h="309">
                  <a:moveTo>
                    <a:pt x="176" y="71"/>
                  </a:moveTo>
                  <a:lnTo>
                    <a:pt x="176" y="71"/>
                  </a:lnTo>
                  <a:lnTo>
                    <a:pt x="172" y="66"/>
                  </a:lnTo>
                  <a:lnTo>
                    <a:pt x="172" y="65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5" y="63"/>
                  </a:lnTo>
                  <a:lnTo>
                    <a:pt x="175" y="62"/>
                  </a:lnTo>
                  <a:lnTo>
                    <a:pt x="176" y="58"/>
                  </a:lnTo>
                  <a:lnTo>
                    <a:pt x="176" y="53"/>
                  </a:lnTo>
                  <a:lnTo>
                    <a:pt x="174" y="51"/>
                  </a:lnTo>
                  <a:lnTo>
                    <a:pt x="174" y="51"/>
                  </a:lnTo>
                  <a:lnTo>
                    <a:pt x="172" y="49"/>
                  </a:lnTo>
                  <a:lnTo>
                    <a:pt x="172" y="48"/>
                  </a:lnTo>
                  <a:lnTo>
                    <a:pt x="172" y="44"/>
                  </a:lnTo>
                  <a:lnTo>
                    <a:pt x="172" y="41"/>
                  </a:lnTo>
                  <a:lnTo>
                    <a:pt x="171" y="39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69" y="35"/>
                  </a:lnTo>
                  <a:lnTo>
                    <a:pt x="169" y="33"/>
                  </a:lnTo>
                  <a:lnTo>
                    <a:pt x="170" y="24"/>
                  </a:lnTo>
                  <a:lnTo>
                    <a:pt x="170" y="24"/>
                  </a:lnTo>
                  <a:lnTo>
                    <a:pt x="170" y="23"/>
                  </a:lnTo>
                  <a:lnTo>
                    <a:pt x="169" y="21"/>
                  </a:lnTo>
                  <a:lnTo>
                    <a:pt x="162" y="18"/>
                  </a:lnTo>
                  <a:lnTo>
                    <a:pt x="150" y="13"/>
                  </a:lnTo>
                  <a:lnTo>
                    <a:pt x="150" y="13"/>
                  </a:lnTo>
                  <a:lnTo>
                    <a:pt x="145" y="9"/>
                  </a:lnTo>
                  <a:lnTo>
                    <a:pt x="141" y="6"/>
                  </a:lnTo>
                  <a:lnTo>
                    <a:pt x="137" y="2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27" y="2"/>
                  </a:lnTo>
                  <a:lnTo>
                    <a:pt x="126" y="6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124" y="14"/>
                  </a:lnTo>
                  <a:lnTo>
                    <a:pt x="122" y="15"/>
                  </a:lnTo>
                  <a:lnTo>
                    <a:pt x="118" y="15"/>
                  </a:lnTo>
                  <a:lnTo>
                    <a:pt x="115" y="14"/>
                  </a:lnTo>
                  <a:lnTo>
                    <a:pt x="115" y="14"/>
                  </a:lnTo>
                  <a:lnTo>
                    <a:pt x="112" y="13"/>
                  </a:lnTo>
                  <a:lnTo>
                    <a:pt x="108" y="13"/>
                  </a:lnTo>
                  <a:lnTo>
                    <a:pt x="104" y="13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98" y="10"/>
                  </a:lnTo>
                  <a:lnTo>
                    <a:pt x="98" y="11"/>
                  </a:lnTo>
                  <a:lnTo>
                    <a:pt x="96" y="14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5" y="24"/>
                  </a:lnTo>
                  <a:lnTo>
                    <a:pt x="92" y="25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2" y="25"/>
                  </a:lnTo>
                  <a:lnTo>
                    <a:pt x="79" y="28"/>
                  </a:lnTo>
                  <a:lnTo>
                    <a:pt x="76" y="30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3" y="37"/>
                  </a:lnTo>
                  <a:lnTo>
                    <a:pt x="72" y="39"/>
                  </a:lnTo>
                  <a:lnTo>
                    <a:pt x="71" y="42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3" y="57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3"/>
                  </a:lnTo>
                  <a:lnTo>
                    <a:pt x="59" y="66"/>
                  </a:lnTo>
                  <a:lnTo>
                    <a:pt x="59" y="68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4" y="71"/>
                  </a:lnTo>
                  <a:lnTo>
                    <a:pt x="51" y="72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6" y="75"/>
                  </a:lnTo>
                  <a:lnTo>
                    <a:pt x="46" y="77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4" y="90"/>
                  </a:lnTo>
                  <a:lnTo>
                    <a:pt x="42" y="95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4" y="108"/>
                  </a:lnTo>
                  <a:lnTo>
                    <a:pt x="35" y="109"/>
                  </a:lnTo>
                  <a:lnTo>
                    <a:pt x="38" y="110"/>
                  </a:lnTo>
                  <a:lnTo>
                    <a:pt x="39" y="112"/>
                  </a:lnTo>
                  <a:lnTo>
                    <a:pt x="39" y="112"/>
                  </a:lnTo>
                  <a:lnTo>
                    <a:pt x="40" y="113"/>
                  </a:lnTo>
                  <a:lnTo>
                    <a:pt x="42" y="114"/>
                  </a:lnTo>
                  <a:lnTo>
                    <a:pt x="39" y="119"/>
                  </a:lnTo>
                  <a:lnTo>
                    <a:pt x="39" y="119"/>
                  </a:lnTo>
                  <a:lnTo>
                    <a:pt x="38" y="122"/>
                  </a:lnTo>
                  <a:lnTo>
                    <a:pt x="35" y="122"/>
                  </a:lnTo>
                  <a:lnTo>
                    <a:pt x="30" y="121"/>
                  </a:lnTo>
                  <a:lnTo>
                    <a:pt x="30" y="121"/>
                  </a:lnTo>
                  <a:lnTo>
                    <a:pt x="28" y="121"/>
                  </a:lnTo>
                  <a:lnTo>
                    <a:pt x="24" y="122"/>
                  </a:lnTo>
                  <a:lnTo>
                    <a:pt x="19" y="126"/>
                  </a:lnTo>
                  <a:lnTo>
                    <a:pt x="16" y="129"/>
                  </a:lnTo>
                  <a:lnTo>
                    <a:pt x="16" y="129"/>
                  </a:lnTo>
                  <a:lnTo>
                    <a:pt x="14" y="135"/>
                  </a:lnTo>
                  <a:lnTo>
                    <a:pt x="13" y="138"/>
                  </a:lnTo>
                  <a:lnTo>
                    <a:pt x="14" y="142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5" y="147"/>
                  </a:lnTo>
                  <a:lnTo>
                    <a:pt x="14" y="150"/>
                  </a:lnTo>
                  <a:lnTo>
                    <a:pt x="14" y="154"/>
                  </a:lnTo>
                  <a:lnTo>
                    <a:pt x="14" y="159"/>
                  </a:lnTo>
                  <a:lnTo>
                    <a:pt x="14" y="159"/>
                  </a:lnTo>
                  <a:lnTo>
                    <a:pt x="15" y="162"/>
                  </a:lnTo>
                  <a:lnTo>
                    <a:pt x="15" y="166"/>
                  </a:lnTo>
                  <a:lnTo>
                    <a:pt x="14" y="169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5" y="175"/>
                  </a:lnTo>
                  <a:lnTo>
                    <a:pt x="19" y="178"/>
                  </a:lnTo>
                  <a:lnTo>
                    <a:pt x="21" y="179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3" y="185"/>
                  </a:lnTo>
                  <a:lnTo>
                    <a:pt x="21" y="188"/>
                  </a:lnTo>
                  <a:lnTo>
                    <a:pt x="20" y="189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6" y="190"/>
                  </a:lnTo>
                  <a:lnTo>
                    <a:pt x="16" y="193"/>
                  </a:lnTo>
                  <a:lnTo>
                    <a:pt x="16" y="196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20" y="199"/>
                  </a:lnTo>
                  <a:lnTo>
                    <a:pt x="20" y="203"/>
                  </a:lnTo>
                  <a:lnTo>
                    <a:pt x="19" y="211"/>
                  </a:lnTo>
                  <a:lnTo>
                    <a:pt x="19" y="211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1" y="212"/>
                  </a:lnTo>
                  <a:lnTo>
                    <a:pt x="10" y="212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7"/>
                  </a:lnTo>
                  <a:lnTo>
                    <a:pt x="9" y="220"/>
                  </a:lnTo>
                  <a:lnTo>
                    <a:pt x="7" y="225"/>
                  </a:lnTo>
                  <a:lnTo>
                    <a:pt x="7" y="225"/>
                  </a:lnTo>
                  <a:lnTo>
                    <a:pt x="7" y="232"/>
                  </a:lnTo>
                  <a:lnTo>
                    <a:pt x="6" y="235"/>
                  </a:lnTo>
                  <a:lnTo>
                    <a:pt x="5" y="235"/>
                  </a:lnTo>
                  <a:lnTo>
                    <a:pt x="4" y="235"/>
                  </a:lnTo>
                  <a:lnTo>
                    <a:pt x="4" y="235"/>
                  </a:lnTo>
                  <a:lnTo>
                    <a:pt x="2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40"/>
                  </a:lnTo>
                  <a:lnTo>
                    <a:pt x="1" y="244"/>
                  </a:lnTo>
                  <a:lnTo>
                    <a:pt x="4" y="246"/>
                  </a:lnTo>
                  <a:lnTo>
                    <a:pt x="6" y="250"/>
                  </a:lnTo>
                  <a:lnTo>
                    <a:pt x="6" y="250"/>
                  </a:lnTo>
                  <a:lnTo>
                    <a:pt x="9" y="253"/>
                  </a:lnTo>
                  <a:lnTo>
                    <a:pt x="9" y="256"/>
                  </a:lnTo>
                  <a:lnTo>
                    <a:pt x="9" y="260"/>
                  </a:lnTo>
                  <a:lnTo>
                    <a:pt x="11" y="264"/>
                  </a:lnTo>
                  <a:lnTo>
                    <a:pt x="11" y="264"/>
                  </a:lnTo>
                  <a:lnTo>
                    <a:pt x="14" y="268"/>
                  </a:lnTo>
                  <a:lnTo>
                    <a:pt x="15" y="272"/>
                  </a:lnTo>
                  <a:lnTo>
                    <a:pt x="16" y="274"/>
                  </a:lnTo>
                  <a:lnTo>
                    <a:pt x="19" y="278"/>
                  </a:lnTo>
                  <a:lnTo>
                    <a:pt x="19" y="278"/>
                  </a:lnTo>
                  <a:lnTo>
                    <a:pt x="21" y="281"/>
                  </a:lnTo>
                  <a:lnTo>
                    <a:pt x="23" y="283"/>
                  </a:lnTo>
                  <a:lnTo>
                    <a:pt x="23" y="286"/>
                  </a:lnTo>
                  <a:lnTo>
                    <a:pt x="21" y="288"/>
                  </a:lnTo>
                  <a:lnTo>
                    <a:pt x="21" y="288"/>
                  </a:lnTo>
                  <a:lnTo>
                    <a:pt x="21" y="291"/>
                  </a:lnTo>
                  <a:lnTo>
                    <a:pt x="23" y="292"/>
                  </a:lnTo>
                  <a:lnTo>
                    <a:pt x="24" y="293"/>
                  </a:lnTo>
                  <a:lnTo>
                    <a:pt x="25" y="295"/>
                  </a:lnTo>
                  <a:lnTo>
                    <a:pt x="25" y="295"/>
                  </a:lnTo>
                  <a:lnTo>
                    <a:pt x="25" y="301"/>
                  </a:lnTo>
                  <a:lnTo>
                    <a:pt x="25" y="305"/>
                  </a:lnTo>
                  <a:lnTo>
                    <a:pt x="25" y="307"/>
                  </a:lnTo>
                  <a:lnTo>
                    <a:pt x="25" y="307"/>
                  </a:lnTo>
                  <a:lnTo>
                    <a:pt x="26" y="309"/>
                  </a:lnTo>
                  <a:lnTo>
                    <a:pt x="29" y="309"/>
                  </a:lnTo>
                  <a:lnTo>
                    <a:pt x="37" y="307"/>
                  </a:lnTo>
                  <a:lnTo>
                    <a:pt x="37" y="307"/>
                  </a:lnTo>
                  <a:lnTo>
                    <a:pt x="40" y="306"/>
                  </a:lnTo>
                  <a:lnTo>
                    <a:pt x="42" y="303"/>
                  </a:lnTo>
                  <a:lnTo>
                    <a:pt x="42" y="298"/>
                  </a:lnTo>
                  <a:lnTo>
                    <a:pt x="42" y="298"/>
                  </a:lnTo>
                  <a:lnTo>
                    <a:pt x="43" y="296"/>
                  </a:lnTo>
                  <a:lnTo>
                    <a:pt x="44" y="296"/>
                  </a:lnTo>
                  <a:lnTo>
                    <a:pt x="46" y="295"/>
                  </a:lnTo>
                  <a:lnTo>
                    <a:pt x="47" y="293"/>
                  </a:lnTo>
                  <a:lnTo>
                    <a:pt x="47" y="293"/>
                  </a:lnTo>
                  <a:lnTo>
                    <a:pt x="48" y="292"/>
                  </a:lnTo>
                  <a:lnTo>
                    <a:pt x="51" y="291"/>
                  </a:lnTo>
                  <a:lnTo>
                    <a:pt x="54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62" y="293"/>
                  </a:lnTo>
                  <a:lnTo>
                    <a:pt x="65" y="292"/>
                  </a:lnTo>
                  <a:lnTo>
                    <a:pt x="66" y="290"/>
                  </a:lnTo>
                  <a:lnTo>
                    <a:pt x="67" y="286"/>
                  </a:lnTo>
                  <a:lnTo>
                    <a:pt x="67" y="286"/>
                  </a:lnTo>
                  <a:lnTo>
                    <a:pt x="67" y="284"/>
                  </a:lnTo>
                  <a:lnTo>
                    <a:pt x="68" y="284"/>
                  </a:lnTo>
                  <a:lnTo>
                    <a:pt x="72" y="288"/>
                  </a:lnTo>
                  <a:lnTo>
                    <a:pt x="72" y="288"/>
                  </a:lnTo>
                  <a:lnTo>
                    <a:pt x="73" y="287"/>
                  </a:lnTo>
                  <a:lnTo>
                    <a:pt x="76" y="284"/>
                  </a:lnTo>
                  <a:lnTo>
                    <a:pt x="80" y="274"/>
                  </a:lnTo>
                  <a:lnTo>
                    <a:pt x="80" y="274"/>
                  </a:lnTo>
                  <a:lnTo>
                    <a:pt x="81" y="272"/>
                  </a:lnTo>
                  <a:lnTo>
                    <a:pt x="80" y="270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73" y="277"/>
                  </a:lnTo>
                  <a:lnTo>
                    <a:pt x="72" y="277"/>
                  </a:lnTo>
                  <a:lnTo>
                    <a:pt x="72" y="274"/>
                  </a:lnTo>
                  <a:lnTo>
                    <a:pt x="75" y="265"/>
                  </a:lnTo>
                  <a:lnTo>
                    <a:pt x="75" y="265"/>
                  </a:lnTo>
                  <a:lnTo>
                    <a:pt x="76" y="260"/>
                  </a:lnTo>
                  <a:lnTo>
                    <a:pt x="76" y="255"/>
                  </a:lnTo>
                  <a:lnTo>
                    <a:pt x="77" y="245"/>
                  </a:lnTo>
                  <a:lnTo>
                    <a:pt x="77" y="245"/>
                  </a:lnTo>
                  <a:lnTo>
                    <a:pt x="79" y="240"/>
                  </a:lnTo>
                  <a:lnTo>
                    <a:pt x="81" y="237"/>
                  </a:lnTo>
                  <a:lnTo>
                    <a:pt x="85" y="236"/>
                  </a:lnTo>
                  <a:lnTo>
                    <a:pt x="85" y="236"/>
                  </a:lnTo>
                  <a:lnTo>
                    <a:pt x="90" y="235"/>
                  </a:lnTo>
                  <a:lnTo>
                    <a:pt x="94" y="231"/>
                  </a:lnTo>
                  <a:lnTo>
                    <a:pt x="98" y="227"/>
                  </a:lnTo>
                  <a:lnTo>
                    <a:pt x="98" y="225"/>
                  </a:lnTo>
                  <a:lnTo>
                    <a:pt x="98" y="225"/>
                  </a:lnTo>
                  <a:lnTo>
                    <a:pt x="98" y="223"/>
                  </a:lnTo>
                  <a:lnTo>
                    <a:pt x="99" y="222"/>
                  </a:lnTo>
                  <a:lnTo>
                    <a:pt x="101" y="218"/>
                  </a:lnTo>
                  <a:lnTo>
                    <a:pt x="105" y="216"/>
                  </a:lnTo>
                  <a:lnTo>
                    <a:pt x="106" y="213"/>
                  </a:lnTo>
                  <a:lnTo>
                    <a:pt x="106" y="213"/>
                  </a:lnTo>
                  <a:lnTo>
                    <a:pt x="104" y="209"/>
                  </a:lnTo>
                  <a:lnTo>
                    <a:pt x="100" y="204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0" y="197"/>
                  </a:lnTo>
                  <a:lnTo>
                    <a:pt x="86" y="197"/>
                  </a:lnTo>
                  <a:lnTo>
                    <a:pt x="84" y="196"/>
                  </a:lnTo>
                  <a:lnTo>
                    <a:pt x="82" y="196"/>
                  </a:lnTo>
                  <a:lnTo>
                    <a:pt x="82" y="196"/>
                  </a:lnTo>
                  <a:lnTo>
                    <a:pt x="82" y="188"/>
                  </a:lnTo>
                  <a:lnTo>
                    <a:pt x="81" y="179"/>
                  </a:lnTo>
                  <a:lnTo>
                    <a:pt x="81" y="179"/>
                  </a:lnTo>
                  <a:lnTo>
                    <a:pt x="81" y="175"/>
                  </a:lnTo>
                  <a:lnTo>
                    <a:pt x="84" y="171"/>
                  </a:lnTo>
                  <a:lnTo>
                    <a:pt x="85" y="169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86" y="159"/>
                  </a:lnTo>
                  <a:lnTo>
                    <a:pt x="87" y="156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92" y="152"/>
                  </a:lnTo>
                  <a:lnTo>
                    <a:pt x="92" y="151"/>
                  </a:lnTo>
                  <a:lnTo>
                    <a:pt x="94" y="148"/>
                  </a:lnTo>
                  <a:lnTo>
                    <a:pt x="96" y="147"/>
                  </a:lnTo>
                  <a:lnTo>
                    <a:pt x="96" y="147"/>
                  </a:lnTo>
                  <a:lnTo>
                    <a:pt x="100" y="146"/>
                  </a:lnTo>
                  <a:lnTo>
                    <a:pt x="101" y="142"/>
                  </a:lnTo>
                  <a:lnTo>
                    <a:pt x="104" y="138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113" y="133"/>
                  </a:lnTo>
                  <a:lnTo>
                    <a:pt x="120" y="128"/>
                  </a:lnTo>
                  <a:lnTo>
                    <a:pt x="120" y="128"/>
                  </a:lnTo>
                  <a:lnTo>
                    <a:pt x="133" y="121"/>
                  </a:lnTo>
                  <a:lnTo>
                    <a:pt x="139" y="115"/>
                  </a:lnTo>
                  <a:lnTo>
                    <a:pt x="142" y="112"/>
                  </a:lnTo>
                  <a:lnTo>
                    <a:pt x="142" y="112"/>
                  </a:lnTo>
                  <a:lnTo>
                    <a:pt x="142" y="110"/>
                  </a:lnTo>
                  <a:lnTo>
                    <a:pt x="142" y="108"/>
                  </a:lnTo>
                  <a:lnTo>
                    <a:pt x="139" y="105"/>
                  </a:lnTo>
                  <a:lnTo>
                    <a:pt x="138" y="101"/>
                  </a:lnTo>
                  <a:lnTo>
                    <a:pt x="139" y="100"/>
                  </a:lnTo>
                  <a:lnTo>
                    <a:pt x="141" y="98"/>
                  </a:lnTo>
                  <a:lnTo>
                    <a:pt x="141" y="98"/>
                  </a:lnTo>
                  <a:lnTo>
                    <a:pt x="143" y="94"/>
                  </a:lnTo>
                  <a:lnTo>
                    <a:pt x="145" y="91"/>
                  </a:lnTo>
                  <a:lnTo>
                    <a:pt x="145" y="89"/>
                  </a:lnTo>
                  <a:lnTo>
                    <a:pt x="146" y="86"/>
                  </a:lnTo>
                  <a:lnTo>
                    <a:pt x="146" y="86"/>
                  </a:lnTo>
                  <a:lnTo>
                    <a:pt x="151" y="84"/>
                  </a:lnTo>
                  <a:lnTo>
                    <a:pt x="156" y="79"/>
                  </a:lnTo>
                  <a:lnTo>
                    <a:pt x="156" y="79"/>
                  </a:lnTo>
                  <a:lnTo>
                    <a:pt x="159" y="77"/>
                  </a:lnTo>
                  <a:lnTo>
                    <a:pt x="161" y="77"/>
                  </a:lnTo>
                  <a:lnTo>
                    <a:pt x="165" y="77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75" y="77"/>
                  </a:lnTo>
                  <a:lnTo>
                    <a:pt x="179" y="77"/>
                  </a:lnTo>
                  <a:lnTo>
                    <a:pt x="179" y="77"/>
                  </a:lnTo>
                  <a:lnTo>
                    <a:pt x="178" y="74"/>
                  </a:lnTo>
                  <a:lnTo>
                    <a:pt x="176" y="71"/>
                  </a:lnTo>
                  <a:lnTo>
                    <a:pt x="176" y="71"/>
                  </a:lnTo>
                  <a:close/>
                  <a:moveTo>
                    <a:pt x="105" y="256"/>
                  </a:moveTo>
                  <a:lnTo>
                    <a:pt x="105" y="256"/>
                  </a:lnTo>
                  <a:lnTo>
                    <a:pt x="101" y="258"/>
                  </a:lnTo>
                  <a:lnTo>
                    <a:pt x="100" y="259"/>
                  </a:lnTo>
                  <a:lnTo>
                    <a:pt x="96" y="265"/>
                  </a:lnTo>
                  <a:lnTo>
                    <a:pt x="95" y="272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96" y="276"/>
                  </a:lnTo>
                  <a:lnTo>
                    <a:pt x="99" y="273"/>
                  </a:lnTo>
                  <a:lnTo>
                    <a:pt x="104" y="267"/>
                  </a:lnTo>
                  <a:lnTo>
                    <a:pt x="106" y="260"/>
                  </a:lnTo>
                  <a:lnTo>
                    <a:pt x="106" y="258"/>
                  </a:lnTo>
                  <a:lnTo>
                    <a:pt x="105" y="256"/>
                  </a:lnTo>
                  <a:lnTo>
                    <a:pt x="105" y="256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21" name="자유형 140"/>
            <p:cNvSpPr>
              <a:spLocks noEditPoints="1"/>
            </p:cNvSpPr>
            <p:nvPr/>
          </p:nvSpPr>
          <p:spPr>
            <a:xfrm>
              <a:off x="3484563" y="2071688"/>
              <a:ext cx="68263" cy="33337"/>
            </a:xfrm>
            <a:custGeom>
              <a:avLst/>
              <a:gdLst>
                <a:gd name="T0" fmla="*/ 82 w 87"/>
                <a:gd name="T1" fmla="*/ 10 h 42"/>
                <a:gd name="T2" fmla="*/ 87 w 87"/>
                <a:gd name="T3" fmla="*/ 3 h 42"/>
                <a:gd name="T4" fmla="*/ 85 w 87"/>
                <a:gd name="T5" fmla="*/ 1 h 42"/>
                <a:gd name="T6" fmla="*/ 82 w 87"/>
                <a:gd name="T7" fmla="*/ 2 h 42"/>
                <a:gd name="T8" fmla="*/ 69 w 87"/>
                <a:gd name="T9" fmla="*/ 1 h 42"/>
                <a:gd name="T10" fmla="*/ 55 w 87"/>
                <a:gd name="T11" fmla="*/ 0 h 42"/>
                <a:gd name="T12" fmla="*/ 40 w 87"/>
                <a:gd name="T13" fmla="*/ 1 h 42"/>
                <a:gd name="T14" fmla="*/ 28 w 87"/>
                <a:gd name="T15" fmla="*/ 5 h 42"/>
                <a:gd name="T16" fmla="*/ 24 w 87"/>
                <a:gd name="T17" fmla="*/ 7 h 42"/>
                <a:gd name="T18" fmla="*/ 18 w 87"/>
                <a:gd name="T19" fmla="*/ 11 h 42"/>
                <a:gd name="T20" fmla="*/ 19 w 87"/>
                <a:gd name="T21" fmla="*/ 12 h 42"/>
                <a:gd name="T22" fmla="*/ 21 w 87"/>
                <a:gd name="T23" fmla="*/ 15 h 42"/>
                <a:gd name="T24" fmla="*/ 22 w 87"/>
                <a:gd name="T25" fmla="*/ 20 h 42"/>
                <a:gd name="T26" fmla="*/ 22 w 87"/>
                <a:gd name="T27" fmla="*/ 23 h 42"/>
                <a:gd name="T28" fmla="*/ 28 w 87"/>
                <a:gd name="T29" fmla="*/ 28 h 42"/>
                <a:gd name="T30" fmla="*/ 31 w 87"/>
                <a:gd name="T31" fmla="*/ 26 h 42"/>
                <a:gd name="T32" fmla="*/ 36 w 87"/>
                <a:gd name="T33" fmla="*/ 28 h 42"/>
                <a:gd name="T34" fmla="*/ 33 w 87"/>
                <a:gd name="T35" fmla="*/ 33 h 42"/>
                <a:gd name="T36" fmla="*/ 33 w 87"/>
                <a:gd name="T37" fmla="*/ 33 h 42"/>
                <a:gd name="T38" fmla="*/ 44 w 87"/>
                <a:gd name="T39" fmla="*/ 33 h 42"/>
                <a:gd name="T40" fmla="*/ 49 w 87"/>
                <a:gd name="T41" fmla="*/ 33 h 42"/>
                <a:gd name="T42" fmla="*/ 60 w 87"/>
                <a:gd name="T43" fmla="*/ 40 h 42"/>
                <a:gd name="T44" fmla="*/ 64 w 87"/>
                <a:gd name="T45" fmla="*/ 42 h 42"/>
                <a:gd name="T46" fmla="*/ 78 w 87"/>
                <a:gd name="T47" fmla="*/ 42 h 42"/>
                <a:gd name="T48" fmla="*/ 77 w 87"/>
                <a:gd name="T49" fmla="*/ 40 h 42"/>
                <a:gd name="T50" fmla="*/ 78 w 87"/>
                <a:gd name="T51" fmla="*/ 38 h 42"/>
                <a:gd name="T52" fmla="*/ 82 w 87"/>
                <a:gd name="T53" fmla="*/ 35 h 42"/>
                <a:gd name="T54" fmla="*/ 82 w 87"/>
                <a:gd name="T55" fmla="*/ 33 h 42"/>
                <a:gd name="T56" fmla="*/ 78 w 87"/>
                <a:gd name="T57" fmla="*/ 25 h 42"/>
                <a:gd name="T58" fmla="*/ 78 w 87"/>
                <a:gd name="T59" fmla="*/ 21 h 42"/>
                <a:gd name="T60" fmla="*/ 78 w 87"/>
                <a:gd name="T61" fmla="*/ 17 h 42"/>
                <a:gd name="T62" fmla="*/ 82 w 87"/>
                <a:gd name="T63" fmla="*/ 10 h 42"/>
                <a:gd name="T64" fmla="*/ 7 w 87"/>
                <a:gd name="T65" fmla="*/ 20 h 42"/>
                <a:gd name="T66" fmla="*/ 4 w 87"/>
                <a:gd name="T67" fmla="*/ 21 h 42"/>
                <a:gd name="T68" fmla="*/ 0 w 87"/>
                <a:gd name="T69" fmla="*/ 28 h 42"/>
                <a:gd name="T70" fmla="*/ 0 w 87"/>
                <a:gd name="T71" fmla="*/ 33 h 42"/>
                <a:gd name="T72" fmla="*/ 2 w 87"/>
                <a:gd name="T73" fmla="*/ 33 h 42"/>
                <a:gd name="T74" fmla="*/ 9 w 87"/>
                <a:gd name="T75" fmla="*/ 29 h 42"/>
                <a:gd name="T76" fmla="*/ 17 w 87"/>
                <a:gd name="T77" fmla="*/ 23 h 42"/>
                <a:gd name="T78" fmla="*/ 16 w 87"/>
                <a:gd name="T79" fmla="*/ 20 h 42"/>
                <a:gd name="T80" fmla="*/ 7 w 87"/>
                <a:gd name="T81" fmla="*/ 20 h 42"/>
                <a:gd name="T82" fmla="*/ 13 w 87"/>
                <a:gd name="T83" fmla="*/ 14 h 42"/>
                <a:gd name="T84" fmla="*/ 13 w 87"/>
                <a:gd name="T85" fmla="*/ 14 h 42"/>
                <a:gd name="T86" fmla="*/ 8 w 87"/>
                <a:gd name="T87" fmla="*/ 12 h 42"/>
                <a:gd name="T88" fmla="*/ 4 w 87"/>
                <a:gd name="T89" fmla="*/ 14 h 42"/>
                <a:gd name="T90" fmla="*/ 4 w 87"/>
                <a:gd name="T91" fmla="*/ 15 h 42"/>
                <a:gd name="T92" fmla="*/ 9 w 87"/>
                <a:gd name="T93" fmla="*/ 16 h 42"/>
                <a:gd name="T94" fmla="*/ 13 w 87"/>
                <a:gd name="T95" fmla="*/ 14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" h="42">
                  <a:moveTo>
                    <a:pt x="82" y="10"/>
                  </a:moveTo>
                  <a:lnTo>
                    <a:pt x="82" y="10"/>
                  </a:lnTo>
                  <a:lnTo>
                    <a:pt x="85" y="6"/>
                  </a:lnTo>
                  <a:lnTo>
                    <a:pt x="87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77" y="2"/>
                  </a:lnTo>
                  <a:lnTo>
                    <a:pt x="69" y="1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21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1" y="15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3" y="26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44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56" y="38"/>
                  </a:lnTo>
                  <a:lnTo>
                    <a:pt x="60" y="40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9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77" y="40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82" y="36"/>
                  </a:lnTo>
                  <a:lnTo>
                    <a:pt x="82" y="35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79" y="30"/>
                  </a:lnTo>
                  <a:lnTo>
                    <a:pt x="78" y="25"/>
                  </a:lnTo>
                  <a:lnTo>
                    <a:pt x="78" y="25"/>
                  </a:lnTo>
                  <a:lnTo>
                    <a:pt x="78" y="21"/>
                  </a:lnTo>
                  <a:lnTo>
                    <a:pt x="78" y="17"/>
                  </a:lnTo>
                  <a:lnTo>
                    <a:pt x="78" y="17"/>
                  </a:lnTo>
                  <a:lnTo>
                    <a:pt x="79" y="15"/>
                  </a:lnTo>
                  <a:lnTo>
                    <a:pt x="82" y="10"/>
                  </a:lnTo>
                  <a:lnTo>
                    <a:pt x="82" y="10"/>
                  </a:lnTo>
                  <a:close/>
                  <a:moveTo>
                    <a:pt x="7" y="20"/>
                  </a:moveTo>
                  <a:lnTo>
                    <a:pt x="7" y="20"/>
                  </a:lnTo>
                  <a:lnTo>
                    <a:pt x="4" y="21"/>
                  </a:lnTo>
                  <a:lnTo>
                    <a:pt x="3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5" y="31"/>
                  </a:lnTo>
                  <a:lnTo>
                    <a:pt x="9" y="29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7" y="20"/>
                  </a:lnTo>
                  <a:lnTo>
                    <a:pt x="7" y="20"/>
                  </a:lnTo>
                  <a:close/>
                  <a:moveTo>
                    <a:pt x="13" y="14"/>
                  </a:moveTo>
                  <a:lnTo>
                    <a:pt x="13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8" y="12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3" y="14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22" name="자유형 141"/>
            <p:cNvSpPr/>
            <p:nvPr/>
          </p:nvSpPr>
          <p:spPr>
            <a:xfrm>
              <a:off x="3614738" y="2795588"/>
              <a:ext cx="90488" cy="111125"/>
            </a:xfrm>
            <a:custGeom>
              <a:avLst/>
              <a:gdLst>
                <a:gd name="T0" fmla="*/ 108 w 116"/>
                <a:gd name="T1" fmla="*/ 21 h 139"/>
                <a:gd name="T2" fmla="*/ 116 w 116"/>
                <a:gd name="T3" fmla="*/ 11 h 139"/>
                <a:gd name="T4" fmla="*/ 108 w 116"/>
                <a:gd name="T5" fmla="*/ 14 h 139"/>
                <a:gd name="T6" fmla="*/ 104 w 116"/>
                <a:gd name="T7" fmla="*/ 14 h 139"/>
                <a:gd name="T8" fmla="*/ 102 w 116"/>
                <a:gd name="T9" fmla="*/ 11 h 139"/>
                <a:gd name="T10" fmla="*/ 97 w 116"/>
                <a:gd name="T11" fmla="*/ 10 h 139"/>
                <a:gd name="T12" fmla="*/ 89 w 116"/>
                <a:gd name="T13" fmla="*/ 14 h 139"/>
                <a:gd name="T14" fmla="*/ 83 w 116"/>
                <a:gd name="T15" fmla="*/ 19 h 139"/>
                <a:gd name="T16" fmla="*/ 79 w 116"/>
                <a:gd name="T17" fmla="*/ 21 h 139"/>
                <a:gd name="T18" fmla="*/ 71 w 116"/>
                <a:gd name="T19" fmla="*/ 19 h 139"/>
                <a:gd name="T20" fmla="*/ 62 w 116"/>
                <a:gd name="T21" fmla="*/ 17 h 139"/>
                <a:gd name="T22" fmla="*/ 55 w 116"/>
                <a:gd name="T23" fmla="*/ 15 h 139"/>
                <a:gd name="T24" fmla="*/ 46 w 116"/>
                <a:gd name="T25" fmla="*/ 8 h 139"/>
                <a:gd name="T26" fmla="*/ 38 w 116"/>
                <a:gd name="T27" fmla="*/ 6 h 139"/>
                <a:gd name="T28" fmla="*/ 32 w 116"/>
                <a:gd name="T29" fmla="*/ 6 h 139"/>
                <a:gd name="T30" fmla="*/ 23 w 116"/>
                <a:gd name="T31" fmla="*/ 1 h 139"/>
                <a:gd name="T32" fmla="*/ 22 w 116"/>
                <a:gd name="T33" fmla="*/ 1 h 139"/>
                <a:gd name="T34" fmla="*/ 15 w 116"/>
                <a:gd name="T35" fmla="*/ 1 h 139"/>
                <a:gd name="T36" fmla="*/ 8 w 116"/>
                <a:gd name="T37" fmla="*/ 3 h 139"/>
                <a:gd name="T38" fmla="*/ 4 w 116"/>
                <a:gd name="T39" fmla="*/ 8 h 139"/>
                <a:gd name="T40" fmla="*/ 1 w 116"/>
                <a:gd name="T41" fmla="*/ 11 h 139"/>
                <a:gd name="T42" fmla="*/ 10 w 116"/>
                <a:gd name="T43" fmla="*/ 26 h 139"/>
                <a:gd name="T44" fmla="*/ 15 w 116"/>
                <a:gd name="T45" fmla="*/ 31 h 139"/>
                <a:gd name="T46" fmla="*/ 15 w 116"/>
                <a:gd name="T47" fmla="*/ 44 h 139"/>
                <a:gd name="T48" fmla="*/ 12 w 116"/>
                <a:gd name="T49" fmla="*/ 53 h 139"/>
                <a:gd name="T50" fmla="*/ 5 w 116"/>
                <a:gd name="T51" fmla="*/ 61 h 139"/>
                <a:gd name="T52" fmla="*/ 1 w 116"/>
                <a:gd name="T53" fmla="*/ 69 h 139"/>
                <a:gd name="T54" fmla="*/ 10 w 116"/>
                <a:gd name="T55" fmla="*/ 73 h 139"/>
                <a:gd name="T56" fmla="*/ 10 w 116"/>
                <a:gd name="T57" fmla="*/ 75 h 139"/>
                <a:gd name="T58" fmla="*/ 5 w 116"/>
                <a:gd name="T59" fmla="*/ 77 h 139"/>
                <a:gd name="T60" fmla="*/ 1 w 116"/>
                <a:gd name="T61" fmla="*/ 81 h 139"/>
                <a:gd name="T62" fmla="*/ 0 w 116"/>
                <a:gd name="T63" fmla="*/ 83 h 139"/>
                <a:gd name="T64" fmla="*/ 55 w 116"/>
                <a:gd name="T65" fmla="*/ 114 h 139"/>
                <a:gd name="T66" fmla="*/ 53 w 116"/>
                <a:gd name="T67" fmla="*/ 123 h 139"/>
                <a:gd name="T68" fmla="*/ 78 w 116"/>
                <a:gd name="T69" fmla="*/ 139 h 139"/>
                <a:gd name="T70" fmla="*/ 92 w 116"/>
                <a:gd name="T71" fmla="*/ 109 h 139"/>
                <a:gd name="T72" fmla="*/ 94 w 116"/>
                <a:gd name="T73" fmla="*/ 106 h 139"/>
                <a:gd name="T74" fmla="*/ 99 w 116"/>
                <a:gd name="T75" fmla="*/ 102 h 139"/>
                <a:gd name="T76" fmla="*/ 100 w 116"/>
                <a:gd name="T77" fmla="*/ 101 h 139"/>
                <a:gd name="T78" fmla="*/ 104 w 116"/>
                <a:gd name="T79" fmla="*/ 100 h 139"/>
                <a:gd name="T80" fmla="*/ 108 w 116"/>
                <a:gd name="T81" fmla="*/ 96 h 139"/>
                <a:gd name="T82" fmla="*/ 109 w 116"/>
                <a:gd name="T83" fmla="*/ 95 h 139"/>
                <a:gd name="T84" fmla="*/ 102 w 116"/>
                <a:gd name="T85" fmla="*/ 31 h 1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6" h="139">
                  <a:moveTo>
                    <a:pt x="102" y="31"/>
                  </a:moveTo>
                  <a:lnTo>
                    <a:pt x="108" y="21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7" y="14"/>
                  </a:lnTo>
                  <a:lnTo>
                    <a:pt x="104" y="14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99" y="10"/>
                  </a:lnTo>
                  <a:lnTo>
                    <a:pt x="97" y="10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5" y="16"/>
                  </a:lnTo>
                  <a:lnTo>
                    <a:pt x="83" y="19"/>
                  </a:lnTo>
                  <a:lnTo>
                    <a:pt x="81" y="20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1" y="19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55" y="1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3" y="7"/>
                  </a:lnTo>
                  <a:lnTo>
                    <a:pt x="3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27" y="3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1" y="11"/>
                  </a:lnTo>
                  <a:lnTo>
                    <a:pt x="8" y="16"/>
                  </a:lnTo>
                  <a:lnTo>
                    <a:pt x="10" y="26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4" y="48"/>
                  </a:lnTo>
                  <a:lnTo>
                    <a:pt x="12" y="5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8" y="72"/>
                  </a:lnTo>
                  <a:lnTo>
                    <a:pt x="10" y="73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9" y="76"/>
                  </a:lnTo>
                  <a:lnTo>
                    <a:pt x="5" y="77"/>
                  </a:lnTo>
                  <a:lnTo>
                    <a:pt x="1" y="80"/>
                  </a:lnTo>
                  <a:lnTo>
                    <a:pt x="1" y="81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55" y="114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78" y="139"/>
                  </a:lnTo>
                  <a:lnTo>
                    <a:pt x="78" y="139"/>
                  </a:lnTo>
                  <a:lnTo>
                    <a:pt x="86" y="120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4" y="106"/>
                  </a:lnTo>
                  <a:lnTo>
                    <a:pt x="97" y="104"/>
                  </a:lnTo>
                  <a:lnTo>
                    <a:pt x="99" y="102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03" y="100"/>
                  </a:lnTo>
                  <a:lnTo>
                    <a:pt x="104" y="100"/>
                  </a:lnTo>
                  <a:lnTo>
                    <a:pt x="106" y="99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9" y="95"/>
                  </a:lnTo>
                  <a:lnTo>
                    <a:pt x="103" y="83"/>
                  </a:lnTo>
                  <a:lnTo>
                    <a:pt x="102" y="31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23" name="자유형 142"/>
            <p:cNvSpPr/>
            <p:nvPr/>
          </p:nvSpPr>
          <p:spPr>
            <a:xfrm>
              <a:off x="3563938" y="2803525"/>
              <a:ext cx="61913" cy="65087"/>
            </a:xfrm>
            <a:custGeom>
              <a:avLst/>
              <a:gdLst>
                <a:gd name="T0" fmla="*/ 70 w 77"/>
                <a:gd name="T1" fmla="*/ 5 h 80"/>
                <a:gd name="T2" fmla="*/ 63 w 77"/>
                <a:gd name="T3" fmla="*/ 0 h 80"/>
                <a:gd name="T4" fmla="*/ 58 w 77"/>
                <a:gd name="T5" fmla="*/ 4 h 80"/>
                <a:gd name="T6" fmla="*/ 58 w 77"/>
                <a:gd name="T7" fmla="*/ 5 h 80"/>
                <a:gd name="T8" fmla="*/ 49 w 77"/>
                <a:gd name="T9" fmla="*/ 5 h 80"/>
                <a:gd name="T10" fmla="*/ 47 w 77"/>
                <a:gd name="T11" fmla="*/ 4 h 80"/>
                <a:gd name="T12" fmla="*/ 39 w 77"/>
                <a:gd name="T13" fmla="*/ 8 h 80"/>
                <a:gd name="T14" fmla="*/ 38 w 77"/>
                <a:gd name="T15" fmla="*/ 9 h 80"/>
                <a:gd name="T16" fmla="*/ 33 w 77"/>
                <a:gd name="T17" fmla="*/ 5 h 80"/>
                <a:gd name="T18" fmla="*/ 30 w 77"/>
                <a:gd name="T19" fmla="*/ 5 h 80"/>
                <a:gd name="T20" fmla="*/ 20 w 77"/>
                <a:gd name="T21" fmla="*/ 8 h 80"/>
                <a:gd name="T22" fmla="*/ 19 w 77"/>
                <a:gd name="T23" fmla="*/ 20 h 80"/>
                <a:gd name="T24" fmla="*/ 19 w 77"/>
                <a:gd name="T25" fmla="*/ 23 h 80"/>
                <a:gd name="T26" fmla="*/ 23 w 77"/>
                <a:gd name="T27" fmla="*/ 25 h 80"/>
                <a:gd name="T28" fmla="*/ 23 w 77"/>
                <a:gd name="T29" fmla="*/ 28 h 80"/>
                <a:gd name="T30" fmla="*/ 22 w 77"/>
                <a:gd name="T31" fmla="*/ 32 h 80"/>
                <a:gd name="T32" fmla="*/ 19 w 77"/>
                <a:gd name="T33" fmla="*/ 34 h 80"/>
                <a:gd name="T34" fmla="*/ 13 w 77"/>
                <a:gd name="T35" fmla="*/ 39 h 80"/>
                <a:gd name="T36" fmla="*/ 11 w 77"/>
                <a:gd name="T37" fmla="*/ 41 h 80"/>
                <a:gd name="T38" fmla="*/ 9 w 77"/>
                <a:gd name="T39" fmla="*/ 44 h 80"/>
                <a:gd name="T40" fmla="*/ 8 w 77"/>
                <a:gd name="T41" fmla="*/ 47 h 80"/>
                <a:gd name="T42" fmla="*/ 6 w 77"/>
                <a:gd name="T43" fmla="*/ 51 h 80"/>
                <a:gd name="T44" fmla="*/ 4 w 77"/>
                <a:gd name="T45" fmla="*/ 57 h 80"/>
                <a:gd name="T46" fmla="*/ 1 w 77"/>
                <a:gd name="T47" fmla="*/ 70 h 80"/>
                <a:gd name="T48" fmla="*/ 1 w 77"/>
                <a:gd name="T49" fmla="*/ 75 h 80"/>
                <a:gd name="T50" fmla="*/ 0 w 77"/>
                <a:gd name="T51" fmla="*/ 80 h 80"/>
                <a:gd name="T52" fmla="*/ 6 w 77"/>
                <a:gd name="T53" fmla="*/ 79 h 80"/>
                <a:gd name="T54" fmla="*/ 15 w 77"/>
                <a:gd name="T55" fmla="*/ 76 h 80"/>
                <a:gd name="T56" fmla="*/ 33 w 77"/>
                <a:gd name="T57" fmla="*/ 74 h 80"/>
                <a:gd name="T58" fmla="*/ 38 w 77"/>
                <a:gd name="T59" fmla="*/ 64 h 80"/>
                <a:gd name="T60" fmla="*/ 44 w 77"/>
                <a:gd name="T61" fmla="*/ 57 h 80"/>
                <a:gd name="T62" fmla="*/ 48 w 77"/>
                <a:gd name="T63" fmla="*/ 57 h 80"/>
                <a:gd name="T64" fmla="*/ 63 w 77"/>
                <a:gd name="T65" fmla="*/ 58 h 80"/>
                <a:gd name="T66" fmla="*/ 67 w 77"/>
                <a:gd name="T67" fmla="*/ 50 h 80"/>
                <a:gd name="T68" fmla="*/ 74 w 77"/>
                <a:gd name="T69" fmla="*/ 42 h 80"/>
                <a:gd name="T70" fmla="*/ 77 w 77"/>
                <a:gd name="T71" fmla="*/ 33 h 80"/>
                <a:gd name="T72" fmla="*/ 77 w 77"/>
                <a:gd name="T73" fmla="*/ 2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80">
                  <a:moveTo>
                    <a:pt x="72" y="15"/>
                  </a:moveTo>
                  <a:lnTo>
                    <a:pt x="70" y="5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4" y="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9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4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3"/>
                  </a:lnTo>
                  <a:lnTo>
                    <a:pt x="22" y="24"/>
                  </a:lnTo>
                  <a:lnTo>
                    <a:pt x="23" y="25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2" y="32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8" y="37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1" y="41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6" y="48"/>
                  </a:lnTo>
                  <a:lnTo>
                    <a:pt x="6" y="51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2" y="64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4" y="80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15" y="76"/>
                  </a:lnTo>
                  <a:lnTo>
                    <a:pt x="22" y="74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8" y="64"/>
                  </a:lnTo>
                  <a:lnTo>
                    <a:pt x="41" y="60"/>
                  </a:lnTo>
                  <a:lnTo>
                    <a:pt x="44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3" y="57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74" y="42"/>
                  </a:lnTo>
                  <a:lnTo>
                    <a:pt x="76" y="37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20"/>
                  </a:lnTo>
                  <a:lnTo>
                    <a:pt x="72" y="1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24" name="자유형 143"/>
            <p:cNvSpPr/>
            <p:nvPr/>
          </p:nvSpPr>
          <p:spPr>
            <a:xfrm>
              <a:off x="3870325" y="2290763"/>
              <a:ext cx="196850" cy="117475"/>
            </a:xfrm>
            <a:custGeom>
              <a:avLst/>
              <a:gdLst>
                <a:gd name="T0" fmla="*/ 234 w 248"/>
                <a:gd name="T1" fmla="*/ 75 h 149"/>
                <a:gd name="T2" fmla="*/ 227 w 248"/>
                <a:gd name="T3" fmla="*/ 74 h 149"/>
                <a:gd name="T4" fmla="*/ 215 w 248"/>
                <a:gd name="T5" fmla="*/ 75 h 149"/>
                <a:gd name="T6" fmla="*/ 207 w 248"/>
                <a:gd name="T7" fmla="*/ 70 h 149"/>
                <a:gd name="T8" fmla="*/ 191 w 248"/>
                <a:gd name="T9" fmla="*/ 77 h 149"/>
                <a:gd name="T10" fmla="*/ 186 w 248"/>
                <a:gd name="T11" fmla="*/ 85 h 149"/>
                <a:gd name="T12" fmla="*/ 180 w 248"/>
                <a:gd name="T13" fmla="*/ 84 h 149"/>
                <a:gd name="T14" fmla="*/ 168 w 248"/>
                <a:gd name="T15" fmla="*/ 78 h 149"/>
                <a:gd name="T16" fmla="*/ 156 w 248"/>
                <a:gd name="T17" fmla="*/ 74 h 149"/>
                <a:gd name="T18" fmla="*/ 149 w 248"/>
                <a:gd name="T19" fmla="*/ 63 h 149"/>
                <a:gd name="T20" fmla="*/ 147 w 248"/>
                <a:gd name="T21" fmla="*/ 47 h 149"/>
                <a:gd name="T22" fmla="*/ 139 w 248"/>
                <a:gd name="T23" fmla="*/ 41 h 149"/>
                <a:gd name="T24" fmla="*/ 119 w 248"/>
                <a:gd name="T25" fmla="*/ 37 h 149"/>
                <a:gd name="T26" fmla="*/ 95 w 248"/>
                <a:gd name="T27" fmla="*/ 37 h 149"/>
                <a:gd name="T28" fmla="*/ 86 w 248"/>
                <a:gd name="T29" fmla="*/ 37 h 149"/>
                <a:gd name="T30" fmla="*/ 68 w 248"/>
                <a:gd name="T31" fmla="*/ 22 h 149"/>
                <a:gd name="T32" fmla="*/ 50 w 248"/>
                <a:gd name="T33" fmla="*/ 30 h 149"/>
                <a:gd name="T34" fmla="*/ 48 w 248"/>
                <a:gd name="T35" fmla="*/ 22 h 149"/>
                <a:gd name="T36" fmla="*/ 49 w 248"/>
                <a:gd name="T37" fmla="*/ 4 h 149"/>
                <a:gd name="T38" fmla="*/ 44 w 248"/>
                <a:gd name="T39" fmla="*/ 3 h 149"/>
                <a:gd name="T40" fmla="*/ 42 w 248"/>
                <a:gd name="T41" fmla="*/ 22 h 149"/>
                <a:gd name="T42" fmla="*/ 38 w 248"/>
                <a:gd name="T43" fmla="*/ 21 h 149"/>
                <a:gd name="T44" fmla="*/ 2 w 248"/>
                <a:gd name="T45" fmla="*/ 10 h 149"/>
                <a:gd name="T46" fmla="*/ 0 w 248"/>
                <a:gd name="T47" fmla="*/ 74 h 149"/>
                <a:gd name="T48" fmla="*/ 14 w 248"/>
                <a:gd name="T49" fmla="*/ 75 h 149"/>
                <a:gd name="T50" fmla="*/ 16 w 248"/>
                <a:gd name="T51" fmla="*/ 66 h 149"/>
                <a:gd name="T52" fmla="*/ 25 w 248"/>
                <a:gd name="T53" fmla="*/ 61 h 149"/>
                <a:gd name="T54" fmla="*/ 30 w 248"/>
                <a:gd name="T55" fmla="*/ 56 h 149"/>
                <a:gd name="T56" fmla="*/ 36 w 248"/>
                <a:gd name="T57" fmla="*/ 54 h 149"/>
                <a:gd name="T58" fmla="*/ 47 w 248"/>
                <a:gd name="T59" fmla="*/ 56 h 149"/>
                <a:gd name="T60" fmla="*/ 58 w 248"/>
                <a:gd name="T61" fmla="*/ 60 h 149"/>
                <a:gd name="T62" fmla="*/ 62 w 248"/>
                <a:gd name="T63" fmla="*/ 75 h 149"/>
                <a:gd name="T64" fmla="*/ 83 w 248"/>
                <a:gd name="T65" fmla="*/ 78 h 149"/>
                <a:gd name="T66" fmla="*/ 90 w 248"/>
                <a:gd name="T67" fmla="*/ 87 h 149"/>
                <a:gd name="T68" fmla="*/ 96 w 248"/>
                <a:gd name="T69" fmla="*/ 98 h 149"/>
                <a:gd name="T70" fmla="*/ 110 w 248"/>
                <a:gd name="T71" fmla="*/ 110 h 149"/>
                <a:gd name="T72" fmla="*/ 127 w 248"/>
                <a:gd name="T73" fmla="*/ 118 h 149"/>
                <a:gd name="T74" fmla="*/ 138 w 248"/>
                <a:gd name="T75" fmla="*/ 127 h 149"/>
                <a:gd name="T76" fmla="*/ 149 w 248"/>
                <a:gd name="T77" fmla="*/ 130 h 149"/>
                <a:gd name="T78" fmla="*/ 157 w 248"/>
                <a:gd name="T79" fmla="*/ 141 h 149"/>
                <a:gd name="T80" fmla="*/ 166 w 248"/>
                <a:gd name="T81" fmla="*/ 145 h 149"/>
                <a:gd name="T82" fmla="*/ 174 w 248"/>
                <a:gd name="T83" fmla="*/ 149 h 149"/>
                <a:gd name="T84" fmla="*/ 177 w 248"/>
                <a:gd name="T85" fmla="*/ 136 h 149"/>
                <a:gd name="T86" fmla="*/ 181 w 248"/>
                <a:gd name="T87" fmla="*/ 131 h 149"/>
                <a:gd name="T88" fmla="*/ 179 w 248"/>
                <a:gd name="T89" fmla="*/ 121 h 149"/>
                <a:gd name="T90" fmla="*/ 171 w 248"/>
                <a:gd name="T91" fmla="*/ 112 h 149"/>
                <a:gd name="T92" fmla="*/ 171 w 248"/>
                <a:gd name="T93" fmla="*/ 108 h 149"/>
                <a:gd name="T94" fmla="*/ 185 w 248"/>
                <a:gd name="T95" fmla="*/ 103 h 149"/>
                <a:gd name="T96" fmla="*/ 188 w 248"/>
                <a:gd name="T97" fmla="*/ 97 h 149"/>
                <a:gd name="T98" fmla="*/ 194 w 248"/>
                <a:gd name="T99" fmla="*/ 89 h 149"/>
                <a:gd name="T100" fmla="*/ 205 w 248"/>
                <a:gd name="T101" fmla="*/ 87 h 149"/>
                <a:gd name="T102" fmla="*/ 215 w 248"/>
                <a:gd name="T103" fmla="*/ 84 h 149"/>
                <a:gd name="T104" fmla="*/ 210 w 248"/>
                <a:gd name="T105" fmla="*/ 96 h 149"/>
                <a:gd name="T106" fmla="*/ 227 w 248"/>
                <a:gd name="T107" fmla="*/ 93 h 149"/>
                <a:gd name="T108" fmla="*/ 237 w 248"/>
                <a:gd name="T109" fmla="*/ 93 h 149"/>
                <a:gd name="T110" fmla="*/ 242 w 248"/>
                <a:gd name="T111" fmla="*/ 89 h 149"/>
                <a:gd name="T112" fmla="*/ 246 w 248"/>
                <a:gd name="T113" fmla="*/ 84 h 1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8" h="149">
                  <a:moveTo>
                    <a:pt x="246" y="84"/>
                  </a:moveTo>
                  <a:lnTo>
                    <a:pt x="246" y="84"/>
                  </a:lnTo>
                  <a:lnTo>
                    <a:pt x="241" y="79"/>
                  </a:lnTo>
                  <a:lnTo>
                    <a:pt x="234" y="75"/>
                  </a:lnTo>
                  <a:lnTo>
                    <a:pt x="229" y="74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24" y="77"/>
                  </a:lnTo>
                  <a:lnTo>
                    <a:pt x="222" y="78"/>
                  </a:lnTo>
                  <a:lnTo>
                    <a:pt x="218" y="77"/>
                  </a:lnTo>
                  <a:lnTo>
                    <a:pt x="215" y="75"/>
                  </a:lnTo>
                  <a:lnTo>
                    <a:pt x="215" y="75"/>
                  </a:lnTo>
                  <a:lnTo>
                    <a:pt x="213" y="73"/>
                  </a:lnTo>
                  <a:lnTo>
                    <a:pt x="210" y="70"/>
                  </a:lnTo>
                  <a:lnTo>
                    <a:pt x="207" y="70"/>
                  </a:lnTo>
                  <a:lnTo>
                    <a:pt x="201" y="71"/>
                  </a:lnTo>
                  <a:lnTo>
                    <a:pt x="201" y="71"/>
                  </a:lnTo>
                  <a:lnTo>
                    <a:pt x="196" y="74"/>
                  </a:lnTo>
                  <a:lnTo>
                    <a:pt x="191" y="77"/>
                  </a:lnTo>
                  <a:lnTo>
                    <a:pt x="189" y="80"/>
                  </a:lnTo>
                  <a:lnTo>
                    <a:pt x="188" y="83"/>
                  </a:lnTo>
                  <a:lnTo>
                    <a:pt x="188" y="83"/>
                  </a:lnTo>
                  <a:lnTo>
                    <a:pt x="186" y="85"/>
                  </a:lnTo>
                  <a:lnTo>
                    <a:pt x="184" y="87"/>
                  </a:lnTo>
                  <a:lnTo>
                    <a:pt x="181" y="87"/>
                  </a:lnTo>
                  <a:lnTo>
                    <a:pt x="180" y="84"/>
                  </a:lnTo>
                  <a:lnTo>
                    <a:pt x="180" y="84"/>
                  </a:lnTo>
                  <a:lnTo>
                    <a:pt x="179" y="82"/>
                  </a:lnTo>
                  <a:lnTo>
                    <a:pt x="176" y="80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61" y="77"/>
                  </a:lnTo>
                  <a:lnTo>
                    <a:pt x="157" y="77"/>
                  </a:lnTo>
                  <a:lnTo>
                    <a:pt x="157" y="75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5" y="70"/>
                  </a:lnTo>
                  <a:lnTo>
                    <a:pt x="152" y="66"/>
                  </a:lnTo>
                  <a:lnTo>
                    <a:pt x="149" y="63"/>
                  </a:lnTo>
                  <a:lnTo>
                    <a:pt x="148" y="59"/>
                  </a:lnTo>
                  <a:lnTo>
                    <a:pt x="148" y="59"/>
                  </a:lnTo>
                  <a:lnTo>
                    <a:pt x="148" y="51"/>
                  </a:lnTo>
                  <a:lnTo>
                    <a:pt x="147" y="47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9" y="41"/>
                  </a:lnTo>
                  <a:lnTo>
                    <a:pt x="137" y="38"/>
                  </a:lnTo>
                  <a:lnTo>
                    <a:pt x="133" y="37"/>
                  </a:lnTo>
                  <a:lnTo>
                    <a:pt x="133" y="37"/>
                  </a:lnTo>
                  <a:lnTo>
                    <a:pt x="119" y="37"/>
                  </a:lnTo>
                  <a:lnTo>
                    <a:pt x="105" y="36"/>
                  </a:lnTo>
                  <a:lnTo>
                    <a:pt x="105" y="36"/>
                  </a:lnTo>
                  <a:lnTo>
                    <a:pt x="101" y="36"/>
                  </a:lnTo>
                  <a:lnTo>
                    <a:pt x="95" y="37"/>
                  </a:lnTo>
                  <a:lnTo>
                    <a:pt x="88" y="38"/>
                  </a:lnTo>
                  <a:lnTo>
                    <a:pt x="87" y="38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0" y="28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57" y="30"/>
                  </a:lnTo>
                  <a:lnTo>
                    <a:pt x="50" y="30"/>
                  </a:lnTo>
                  <a:lnTo>
                    <a:pt x="49" y="30"/>
                  </a:lnTo>
                  <a:lnTo>
                    <a:pt x="48" y="28"/>
                  </a:lnTo>
                  <a:lnTo>
                    <a:pt x="47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9" y="16"/>
                  </a:lnTo>
                  <a:lnTo>
                    <a:pt x="50" y="8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3"/>
                  </a:lnTo>
                  <a:lnTo>
                    <a:pt x="43" y="5"/>
                  </a:lnTo>
                  <a:lnTo>
                    <a:pt x="43" y="12"/>
                  </a:lnTo>
                  <a:lnTo>
                    <a:pt x="42" y="19"/>
                  </a:lnTo>
                  <a:lnTo>
                    <a:pt x="42" y="22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9" y="22"/>
                  </a:lnTo>
                  <a:lnTo>
                    <a:pt x="38" y="21"/>
                  </a:lnTo>
                  <a:lnTo>
                    <a:pt x="36" y="16"/>
                  </a:lnTo>
                  <a:lnTo>
                    <a:pt x="36" y="8"/>
                  </a:lnTo>
                  <a:lnTo>
                    <a:pt x="38" y="0"/>
                  </a:lnTo>
                  <a:lnTo>
                    <a:pt x="2" y="1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5" y="75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4" y="75"/>
                  </a:lnTo>
                  <a:lnTo>
                    <a:pt x="15" y="74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6" y="66"/>
                  </a:lnTo>
                  <a:lnTo>
                    <a:pt x="19" y="64"/>
                  </a:lnTo>
                  <a:lnTo>
                    <a:pt x="21" y="63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8" y="61"/>
                  </a:lnTo>
                  <a:lnTo>
                    <a:pt x="29" y="59"/>
                  </a:lnTo>
                  <a:lnTo>
                    <a:pt x="30" y="57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3" y="55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8" y="52"/>
                  </a:lnTo>
                  <a:lnTo>
                    <a:pt x="42" y="52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52" y="57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9" y="61"/>
                  </a:lnTo>
                  <a:lnTo>
                    <a:pt x="62" y="66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3" y="75"/>
                  </a:lnTo>
                  <a:lnTo>
                    <a:pt x="66" y="77"/>
                  </a:lnTo>
                  <a:lnTo>
                    <a:pt x="72" y="77"/>
                  </a:lnTo>
                  <a:lnTo>
                    <a:pt x="83" y="78"/>
                  </a:lnTo>
                  <a:lnTo>
                    <a:pt x="83" y="78"/>
                  </a:lnTo>
                  <a:lnTo>
                    <a:pt x="85" y="78"/>
                  </a:lnTo>
                  <a:lnTo>
                    <a:pt x="86" y="80"/>
                  </a:lnTo>
                  <a:lnTo>
                    <a:pt x="90" y="87"/>
                  </a:lnTo>
                  <a:lnTo>
                    <a:pt x="90" y="87"/>
                  </a:lnTo>
                  <a:lnTo>
                    <a:pt x="94" y="93"/>
                  </a:lnTo>
                  <a:lnTo>
                    <a:pt x="96" y="98"/>
                  </a:lnTo>
                  <a:lnTo>
                    <a:pt x="96" y="98"/>
                  </a:lnTo>
                  <a:lnTo>
                    <a:pt x="99" y="101"/>
                  </a:lnTo>
                  <a:lnTo>
                    <a:pt x="102" y="103"/>
                  </a:lnTo>
                  <a:lnTo>
                    <a:pt x="108" y="106"/>
                  </a:lnTo>
                  <a:lnTo>
                    <a:pt x="110" y="110"/>
                  </a:lnTo>
                  <a:lnTo>
                    <a:pt x="110" y="110"/>
                  </a:lnTo>
                  <a:lnTo>
                    <a:pt x="113" y="112"/>
                  </a:lnTo>
                  <a:lnTo>
                    <a:pt x="118" y="115"/>
                  </a:lnTo>
                  <a:lnTo>
                    <a:pt x="127" y="118"/>
                  </a:lnTo>
                  <a:lnTo>
                    <a:pt x="127" y="118"/>
                  </a:lnTo>
                  <a:lnTo>
                    <a:pt x="132" y="121"/>
                  </a:lnTo>
                  <a:lnTo>
                    <a:pt x="135" y="125"/>
                  </a:lnTo>
                  <a:lnTo>
                    <a:pt x="138" y="127"/>
                  </a:lnTo>
                  <a:lnTo>
                    <a:pt x="142" y="129"/>
                  </a:lnTo>
                  <a:lnTo>
                    <a:pt x="142" y="129"/>
                  </a:lnTo>
                  <a:lnTo>
                    <a:pt x="144" y="129"/>
                  </a:lnTo>
                  <a:lnTo>
                    <a:pt x="149" y="130"/>
                  </a:lnTo>
                  <a:lnTo>
                    <a:pt x="155" y="13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57" y="141"/>
                  </a:lnTo>
                  <a:lnTo>
                    <a:pt x="157" y="141"/>
                  </a:lnTo>
                  <a:lnTo>
                    <a:pt x="160" y="141"/>
                  </a:lnTo>
                  <a:lnTo>
                    <a:pt x="163" y="144"/>
                  </a:lnTo>
                  <a:lnTo>
                    <a:pt x="166" y="145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71" y="146"/>
                  </a:lnTo>
                  <a:lnTo>
                    <a:pt x="174" y="149"/>
                  </a:lnTo>
                  <a:lnTo>
                    <a:pt x="174" y="149"/>
                  </a:lnTo>
                  <a:lnTo>
                    <a:pt x="175" y="143"/>
                  </a:lnTo>
                  <a:lnTo>
                    <a:pt x="176" y="139"/>
                  </a:lnTo>
                  <a:lnTo>
                    <a:pt x="177" y="136"/>
                  </a:lnTo>
                  <a:lnTo>
                    <a:pt x="180" y="134"/>
                  </a:lnTo>
                  <a:lnTo>
                    <a:pt x="180" y="134"/>
                  </a:lnTo>
                  <a:lnTo>
                    <a:pt x="181" y="132"/>
                  </a:lnTo>
                  <a:lnTo>
                    <a:pt x="181" y="131"/>
                  </a:lnTo>
                  <a:lnTo>
                    <a:pt x="180" y="127"/>
                  </a:lnTo>
                  <a:lnTo>
                    <a:pt x="179" y="125"/>
                  </a:lnTo>
                  <a:lnTo>
                    <a:pt x="179" y="121"/>
                  </a:lnTo>
                  <a:lnTo>
                    <a:pt x="179" y="121"/>
                  </a:lnTo>
                  <a:lnTo>
                    <a:pt x="179" y="120"/>
                  </a:lnTo>
                  <a:lnTo>
                    <a:pt x="177" y="117"/>
                  </a:lnTo>
                  <a:lnTo>
                    <a:pt x="174" y="115"/>
                  </a:lnTo>
                  <a:lnTo>
                    <a:pt x="171" y="112"/>
                  </a:lnTo>
                  <a:lnTo>
                    <a:pt x="170" y="111"/>
                  </a:lnTo>
                  <a:lnTo>
                    <a:pt x="170" y="110"/>
                  </a:lnTo>
                  <a:lnTo>
                    <a:pt x="170" y="110"/>
                  </a:lnTo>
                  <a:lnTo>
                    <a:pt x="171" y="108"/>
                  </a:lnTo>
                  <a:lnTo>
                    <a:pt x="175" y="107"/>
                  </a:lnTo>
                  <a:lnTo>
                    <a:pt x="182" y="105"/>
                  </a:lnTo>
                  <a:lnTo>
                    <a:pt x="182" y="105"/>
                  </a:lnTo>
                  <a:lnTo>
                    <a:pt x="185" y="103"/>
                  </a:lnTo>
                  <a:lnTo>
                    <a:pt x="185" y="101"/>
                  </a:lnTo>
                  <a:lnTo>
                    <a:pt x="186" y="98"/>
                  </a:lnTo>
                  <a:lnTo>
                    <a:pt x="188" y="97"/>
                  </a:lnTo>
                  <a:lnTo>
                    <a:pt x="188" y="97"/>
                  </a:lnTo>
                  <a:lnTo>
                    <a:pt x="190" y="96"/>
                  </a:lnTo>
                  <a:lnTo>
                    <a:pt x="193" y="94"/>
                  </a:lnTo>
                  <a:lnTo>
                    <a:pt x="194" y="89"/>
                  </a:lnTo>
                  <a:lnTo>
                    <a:pt x="194" y="89"/>
                  </a:lnTo>
                  <a:lnTo>
                    <a:pt x="196" y="88"/>
                  </a:lnTo>
                  <a:lnTo>
                    <a:pt x="199" y="88"/>
                  </a:lnTo>
                  <a:lnTo>
                    <a:pt x="203" y="88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12" y="84"/>
                  </a:lnTo>
                  <a:lnTo>
                    <a:pt x="214" y="84"/>
                  </a:lnTo>
                  <a:lnTo>
                    <a:pt x="215" y="84"/>
                  </a:lnTo>
                  <a:lnTo>
                    <a:pt x="215" y="84"/>
                  </a:lnTo>
                  <a:lnTo>
                    <a:pt x="215" y="87"/>
                  </a:lnTo>
                  <a:lnTo>
                    <a:pt x="214" y="89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21" y="96"/>
                  </a:lnTo>
                  <a:lnTo>
                    <a:pt x="224" y="94"/>
                  </a:lnTo>
                  <a:lnTo>
                    <a:pt x="227" y="93"/>
                  </a:lnTo>
                  <a:lnTo>
                    <a:pt x="227" y="93"/>
                  </a:lnTo>
                  <a:lnTo>
                    <a:pt x="229" y="93"/>
                  </a:lnTo>
                  <a:lnTo>
                    <a:pt x="233" y="93"/>
                  </a:lnTo>
                  <a:lnTo>
                    <a:pt x="237" y="93"/>
                  </a:lnTo>
                  <a:lnTo>
                    <a:pt x="238" y="93"/>
                  </a:lnTo>
                  <a:lnTo>
                    <a:pt x="240" y="91"/>
                  </a:lnTo>
                  <a:lnTo>
                    <a:pt x="240" y="91"/>
                  </a:lnTo>
                  <a:lnTo>
                    <a:pt x="242" y="89"/>
                  </a:lnTo>
                  <a:lnTo>
                    <a:pt x="243" y="88"/>
                  </a:lnTo>
                  <a:lnTo>
                    <a:pt x="247" y="88"/>
                  </a:lnTo>
                  <a:lnTo>
                    <a:pt x="248" y="87"/>
                  </a:lnTo>
                  <a:lnTo>
                    <a:pt x="246" y="84"/>
                  </a:lnTo>
                  <a:lnTo>
                    <a:pt x="246" y="84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25" name="자유형 144"/>
            <p:cNvSpPr>
              <a:spLocks noEditPoints="1"/>
            </p:cNvSpPr>
            <p:nvPr/>
          </p:nvSpPr>
          <p:spPr>
            <a:xfrm>
              <a:off x="3294063" y="1633538"/>
              <a:ext cx="292100" cy="463550"/>
            </a:xfrm>
            <a:custGeom>
              <a:avLst/>
              <a:gdLst>
                <a:gd name="T0" fmla="*/ 362 w 368"/>
                <a:gd name="T1" fmla="*/ 301 h 584"/>
                <a:gd name="T2" fmla="*/ 331 w 368"/>
                <a:gd name="T3" fmla="*/ 292 h 584"/>
                <a:gd name="T4" fmla="*/ 315 w 368"/>
                <a:gd name="T5" fmla="*/ 288 h 584"/>
                <a:gd name="T6" fmla="*/ 287 w 368"/>
                <a:gd name="T7" fmla="*/ 295 h 584"/>
                <a:gd name="T8" fmla="*/ 275 w 368"/>
                <a:gd name="T9" fmla="*/ 283 h 584"/>
                <a:gd name="T10" fmla="*/ 259 w 368"/>
                <a:gd name="T11" fmla="*/ 304 h 584"/>
                <a:gd name="T12" fmla="*/ 260 w 368"/>
                <a:gd name="T13" fmla="*/ 285 h 584"/>
                <a:gd name="T14" fmla="*/ 229 w 368"/>
                <a:gd name="T15" fmla="*/ 301 h 584"/>
                <a:gd name="T16" fmla="*/ 217 w 368"/>
                <a:gd name="T17" fmla="*/ 305 h 584"/>
                <a:gd name="T18" fmla="*/ 208 w 368"/>
                <a:gd name="T19" fmla="*/ 304 h 584"/>
                <a:gd name="T20" fmla="*/ 184 w 368"/>
                <a:gd name="T21" fmla="*/ 320 h 584"/>
                <a:gd name="T22" fmla="*/ 177 w 368"/>
                <a:gd name="T23" fmla="*/ 334 h 584"/>
                <a:gd name="T24" fmla="*/ 155 w 368"/>
                <a:gd name="T25" fmla="*/ 339 h 584"/>
                <a:gd name="T26" fmla="*/ 134 w 368"/>
                <a:gd name="T27" fmla="*/ 348 h 584"/>
                <a:gd name="T28" fmla="*/ 148 w 368"/>
                <a:gd name="T29" fmla="*/ 349 h 584"/>
                <a:gd name="T30" fmla="*/ 156 w 368"/>
                <a:gd name="T31" fmla="*/ 353 h 584"/>
                <a:gd name="T32" fmla="*/ 122 w 368"/>
                <a:gd name="T33" fmla="*/ 393 h 584"/>
                <a:gd name="T34" fmla="*/ 105 w 368"/>
                <a:gd name="T35" fmla="*/ 429 h 584"/>
                <a:gd name="T36" fmla="*/ 89 w 368"/>
                <a:gd name="T37" fmla="*/ 442 h 584"/>
                <a:gd name="T38" fmla="*/ 54 w 368"/>
                <a:gd name="T39" fmla="*/ 462 h 584"/>
                <a:gd name="T40" fmla="*/ 39 w 368"/>
                <a:gd name="T41" fmla="*/ 485 h 584"/>
                <a:gd name="T42" fmla="*/ 5 w 368"/>
                <a:gd name="T43" fmla="*/ 498 h 584"/>
                <a:gd name="T44" fmla="*/ 3 w 368"/>
                <a:gd name="T45" fmla="*/ 532 h 584"/>
                <a:gd name="T46" fmla="*/ 19 w 368"/>
                <a:gd name="T47" fmla="*/ 541 h 584"/>
                <a:gd name="T48" fmla="*/ 2 w 368"/>
                <a:gd name="T49" fmla="*/ 559 h 584"/>
                <a:gd name="T50" fmla="*/ 9 w 368"/>
                <a:gd name="T51" fmla="*/ 570 h 584"/>
                <a:gd name="T52" fmla="*/ 80 w 368"/>
                <a:gd name="T53" fmla="*/ 558 h 584"/>
                <a:gd name="T54" fmla="*/ 100 w 368"/>
                <a:gd name="T55" fmla="*/ 550 h 584"/>
                <a:gd name="T56" fmla="*/ 113 w 368"/>
                <a:gd name="T57" fmla="*/ 516 h 584"/>
                <a:gd name="T58" fmla="*/ 106 w 368"/>
                <a:gd name="T59" fmla="*/ 462 h 584"/>
                <a:gd name="T60" fmla="*/ 136 w 368"/>
                <a:gd name="T61" fmla="*/ 419 h 584"/>
                <a:gd name="T62" fmla="*/ 161 w 368"/>
                <a:gd name="T63" fmla="*/ 376 h 584"/>
                <a:gd name="T64" fmla="*/ 194 w 368"/>
                <a:gd name="T65" fmla="*/ 346 h 584"/>
                <a:gd name="T66" fmla="*/ 233 w 368"/>
                <a:gd name="T67" fmla="*/ 326 h 584"/>
                <a:gd name="T68" fmla="*/ 284 w 368"/>
                <a:gd name="T69" fmla="*/ 342 h 584"/>
                <a:gd name="T70" fmla="*/ 316 w 368"/>
                <a:gd name="T71" fmla="*/ 309 h 584"/>
                <a:gd name="T72" fmla="*/ 360 w 368"/>
                <a:gd name="T73" fmla="*/ 318 h 584"/>
                <a:gd name="T74" fmla="*/ 94 w 368"/>
                <a:gd name="T75" fmla="*/ 60 h 584"/>
                <a:gd name="T76" fmla="*/ 147 w 368"/>
                <a:gd name="T77" fmla="*/ 57 h 584"/>
                <a:gd name="T78" fmla="*/ 146 w 368"/>
                <a:gd name="T79" fmla="*/ 75 h 584"/>
                <a:gd name="T80" fmla="*/ 151 w 368"/>
                <a:gd name="T81" fmla="*/ 90 h 584"/>
                <a:gd name="T82" fmla="*/ 142 w 368"/>
                <a:gd name="T83" fmla="*/ 112 h 584"/>
                <a:gd name="T84" fmla="*/ 172 w 368"/>
                <a:gd name="T85" fmla="*/ 107 h 584"/>
                <a:gd name="T86" fmla="*/ 202 w 368"/>
                <a:gd name="T87" fmla="*/ 66 h 584"/>
                <a:gd name="T88" fmla="*/ 228 w 368"/>
                <a:gd name="T89" fmla="*/ 80 h 584"/>
                <a:gd name="T90" fmla="*/ 249 w 368"/>
                <a:gd name="T91" fmla="*/ 104 h 584"/>
                <a:gd name="T92" fmla="*/ 256 w 368"/>
                <a:gd name="T93" fmla="*/ 81 h 584"/>
                <a:gd name="T94" fmla="*/ 232 w 368"/>
                <a:gd name="T95" fmla="*/ 55 h 584"/>
                <a:gd name="T96" fmla="*/ 203 w 368"/>
                <a:gd name="T97" fmla="*/ 42 h 584"/>
                <a:gd name="T98" fmla="*/ 180 w 368"/>
                <a:gd name="T99" fmla="*/ 24 h 584"/>
                <a:gd name="T100" fmla="*/ 153 w 368"/>
                <a:gd name="T101" fmla="*/ 28 h 584"/>
                <a:gd name="T102" fmla="*/ 133 w 368"/>
                <a:gd name="T103" fmla="*/ 30 h 584"/>
                <a:gd name="T104" fmla="*/ 124 w 368"/>
                <a:gd name="T105" fmla="*/ 22 h 584"/>
                <a:gd name="T106" fmla="*/ 86 w 368"/>
                <a:gd name="T107" fmla="*/ 43 h 584"/>
                <a:gd name="T108" fmla="*/ 83 w 368"/>
                <a:gd name="T109" fmla="*/ 55 h 584"/>
                <a:gd name="T110" fmla="*/ 237 w 368"/>
                <a:gd name="T111" fmla="*/ 23 h 584"/>
                <a:gd name="T112" fmla="*/ 255 w 368"/>
                <a:gd name="T113" fmla="*/ 42 h 584"/>
                <a:gd name="T114" fmla="*/ 313 w 368"/>
                <a:gd name="T115" fmla="*/ 13 h 584"/>
                <a:gd name="T116" fmla="*/ 252 w 368"/>
                <a:gd name="T117" fmla="*/ 3 h 584"/>
                <a:gd name="T118" fmla="*/ 223 w 368"/>
                <a:gd name="T119" fmla="*/ 9 h 584"/>
                <a:gd name="T120" fmla="*/ 198 w 368"/>
                <a:gd name="T121" fmla="*/ 13 h 5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8" h="584">
                  <a:moveTo>
                    <a:pt x="358" y="314"/>
                  </a:moveTo>
                  <a:lnTo>
                    <a:pt x="358" y="314"/>
                  </a:lnTo>
                  <a:lnTo>
                    <a:pt x="356" y="315"/>
                  </a:lnTo>
                  <a:lnTo>
                    <a:pt x="354" y="315"/>
                  </a:lnTo>
                  <a:lnTo>
                    <a:pt x="351" y="315"/>
                  </a:lnTo>
                  <a:lnTo>
                    <a:pt x="351" y="313"/>
                  </a:lnTo>
                  <a:lnTo>
                    <a:pt x="351" y="313"/>
                  </a:lnTo>
                  <a:lnTo>
                    <a:pt x="350" y="310"/>
                  </a:lnTo>
                  <a:lnTo>
                    <a:pt x="346" y="309"/>
                  </a:lnTo>
                  <a:lnTo>
                    <a:pt x="344" y="306"/>
                  </a:lnTo>
                  <a:lnTo>
                    <a:pt x="341" y="305"/>
                  </a:lnTo>
                  <a:lnTo>
                    <a:pt x="341" y="305"/>
                  </a:lnTo>
                  <a:lnTo>
                    <a:pt x="342" y="305"/>
                  </a:lnTo>
                  <a:lnTo>
                    <a:pt x="344" y="305"/>
                  </a:lnTo>
                  <a:lnTo>
                    <a:pt x="349" y="306"/>
                  </a:lnTo>
                  <a:lnTo>
                    <a:pt x="349" y="306"/>
                  </a:lnTo>
                  <a:lnTo>
                    <a:pt x="351" y="307"/>
                  </a:lnTo>
                  <a:lnTo>
                    <a:pt x="354" y="306"/>
                  </a:lnTo>
                  <a:lnTo>
                    <a:pt x="359" y="304"/>
                  </a:lnTo>
                  <a:lnTo>
                    <a:pt x="359" y="304"/>
                  </a:lnTo>
                  <a:lnTo>
                    <a:pt x="362" y="301"/>
                  </a:lnTo>
                  <a:lnTo>
                    <a:pt x="364" y="301"/>
                  </a:lnTo>
                  <a:lnTo>
                    <a:pt x="367" y="301"/>
                  </a:lnTo>
                  <a:lnTo>
                    <a:pt x="368" y="300"/>
                  </a:lnTo>
                  <a:lnTo>
                    <a:pt x="368" y="300"/>
                  </a:lnTo>
                  <a:lnTo>
                    <a:pt x="368" y="297"/>
                  </a:lnTo>
                  <a:lnTo>
                    <a:pt x="365" y="295"/>
                  </a:lnTo>
                  <a:lnTo>
                    <a:pt x="360" y="292"/>
                  </a:lnTo>
                  <a:lnTo>
                    <a:pt x="360" y="292"/>
                  </a:lnTo>
                  <a:lnTo>
                    <a:pt x="356" y="290"/>
                  </a:lnTo>
                  <a:lnTo>
                    <a:pt x="354" y="288"/>
                  </a:lnTo>
                  <a:lnTo>
                    <a:pt x="350" y="288"/>
                  </a:lnTo>
                  <a:lnTo>
                    <a:pt x="350" y="288"/>
                  </a:lnTo>
                  <a:lnTo>
                    <a:pt x="348" y="288"/>
                  </a:lnTo>
                  <a:lnTo>
                    <a:pt x="345" y="288"/>
                  </a:lnTo>
                  <a:lnTo>
                    <a:pt x="342" y="285"/>
                  </a:lnTo>
                  <a:lnTo>
                    <a:pt x="342" y="285"/>
                  </a:lnTo>
                  <a:lnTo>
                    <a:pt x="340" y="285"/>
                  </a:lnTo>
                  <a:lnTo>
                    <a:pt x="336" y="286"/>
                  </a:lnTo>
                  <a:lnTo>
                    <a:pt x="332" y="288"/>
                  </a:lnTo>
                  <a:lnTo>
                    <a:pt x="331" y="292"/>
                  </a:lnTo>
                  <a:lnTo>
                    <a:pt x="331" y="292"/>
                  </a:lnTo>
                  <a:lnTo>
                    <a:pt x="330" y="296"/>
                  </a:lnTo>
                  <a:lnTo>
                    <a:pt x="329" y="296"/>
                  </a:lnTo>
                  <a:lnTo>
                    <a:pt x="327" y="296"/>
                  </a:lnTo>
                  <a:lnTo>
                    <a:pt x="327" y="293"/>
                  </a:lnTo>
                  <a:lnTo>
                    <a:pt x="327" y="293"/>
                  </a:lnTo>
                  <a:lnTo>
                    <a:pt x="329" y="291"/>
                  </a:lnTo>
                  <a:lnTo>
                    <a:pt x="327" y="288"/>
                  </a:lnTo>
                  <a:lnTo>
                    <a:pt x="327" y="287"/>
                  </a:lnTo>
                  <a:lnTo>
                    <a:pt x="330" y="286"/>
                  </a:lnTo>
                  <a:lnTo>
                    <a:pt x="330" y="286"/>
                  </a:lnTo>
                  <a:lnTo>
                    <a:pt x="331" y="285"/>
                  </a:lnTo>
                  <a:lnTo>
                    <a:pt x="331" y="282"/>
                  </a:lnTo>
                  <a:lnTo>
                    <a:pt x="329" y="279"/>
                  </a:lnTo>
                  <a:lnTo>
                    <a:pt x="323" y="278"/>
                  </a:lnTo>
                  <a:lnTo>
                    <a:pt x="323" y="278"/>
                  </a:lnTo>
                  <a:lnTo>
                    <a:pt x="318" y="278"/>
                  </a:lnTo>
                  <a:lnTo>
                    <a:pt x="316" y="281"/>
                  </a:lnTo>
                  <a:lnTo>
                    <a:pt x="315" y="283"/>
                  </a:lnTo>
                  <a:lnTo>
                    <a:pt x="315" y="286"/>
                  </a:lnTo>
                  <a:lnTo>
                    <a:pt x="315" y="286"/>
                  </a:lnTo>
                  <a:lnTo>
                    <a:pt x="315" y="288"/>
                  </a:lnTo>
                  <a:lnTo>
                    <a:pt x="312" y="292"/>
                  </a:lnTo>
                  <a:lnTo>
                    <a:pt x="309" y="296"/>
                  </a:lnTo>
                  <a:lnTo>
                    <a:pt x="306" y="297"/>
                  </a:lnTo>
                  <a:lnTo>
                    <a:pt x="306" y="297"/>
                  </a:lnTo>
                  <a:lnTo>
                    <a:pt x="306" y="296"/>
                  </a:lnTo>
                  <a:lnTo>
                    <a:pt x="304" y="296"/>
                  </a:lnTo>
                  <a:lnTo>
                    <a:pt x="306" y="292"/>
                  </a:lnTo>
                  <a:lnTo>
                    <a:pt x="307" y="285"/>
                  </a:lnTo>
                  <a:lnTo>
                    <a:pt x="307" y="285"/>
                  </a:lnTo>
                  <a:lnTo>
                    <a:pt x="306" y="283"/>
                  </a:lnTo>
                  <a:lnTo>
                    <a:pt x="304" y="283"/>
                  </a:lnTo>
                  <a:lnTo>
                    <a:pt x="297" y="290"/>
                  </a:lnTo>
                  <a:lnTo>
                    <a:pt x="297" y="290"/>
                  </a:lnTo>
                  <a:lnTo>
                    <a:pt x="289" y="299"/>
                  </a:lnTo>
                  <a:lnTo>
                    <a:pt x="287" y="302"/>
                  </a:lnTo>
                  <a:lnTo>
                    <a:pt x="284" y="304"/>
                  </a:lnTo>
                  <a:lnTo>
                    <a:pt x="284" y="304"/>
                  </a:lnTo>
                  <a:lnTo>
                    <a:pt x="282" y="302"/>
                  </a:lnTo>
                  <a:lnTo>
                    <a:pt x="282" y="300"/>
                  </a:lnTo>
                  <a:lnTo>
                    <a:pt x="283" y="297"/>
                  </a:lnTo>
                  <a:lnTo>
                    <a:pt x="287" y="295"/>
                  </a:lnTo>
                  <a:lnTo>
                    <a:pt x="287" y="295"/>
                  </a:lnTo>
                  <a:lnTo>
                    <a:pt x="289" y="291"/>
                  </a:lnTo>
                  <a:lnTo>
                    <a:pt x="292" y="287"/>
                  </a:lnTo>
                  <a:lnTo>
                    <a:pt x="293" y="285"/>
                  </a:lnTo>
                  <a:lnTo>
                    <a:pt x="295" y="283"/>
                  </a:lnTo>
                  <a:lnTo>
                    <a:pt x="295" y="283"/>
                  </a:lnTo>
                  <a:lnTo>
                    <a:pt x="298" y="282"/>
                  </a:lnTo>
                  <a:lnTo>
                    <a:pt x="298" y="281"/>
                  </a:lnTo>
                  <a:lnTo>
                    <a:pt x="297" y="279"/>
                  </a:lnTo>
                  <a:lnTo>
                    <a:pt x="294" y="278"/>
                  </a:lnTo>
                  <a:lnTo>
                    <a:pt x="294" y="278"/>
                  </a:lnTo>
                  <a:lnTo>
                    <a:pt x="290" y="278"/>
                  </a:lnTo>
                  <a:lnTo>
                    <a:pt x="288" y="279"/>
                  </a:lnTo>
                  <a:lnTo>
                    <a:pt x="285" y="285"/>
                  </a:lnTo>
                  <a:lnTo>
                    <a:pt x="285" y="285"/>
                  </a:lnTo>
                  <a:lnTo>
                    <a:pt x="284" y="285"/>
                  </a:lnTo>
                  <a:lnTo>
                    <a:pt x="280" y="283"/>
                  </a:lnTo>
                  <a:lnTo>
                    <a:pt x="276" y="282"/>
                  </a:lnTo>
                  <a:lnTo>
                    <a:pt x="275" y="283"/>
                  </a:lnTo>
                  <a:lnTo>
                    <a:pt x="275" y="283"/>
                  </a:lnTo>
                  <a:lnTo>
                    <a:pt x="275" y="283"/>
                  </a:lnTo>
                  <a:lnTo>
                    <a:pt x="274" y="285"/>
                  </a:lnTo>
                  <a:lnTo>
                    <a:pt x="273" y="286"/>
                  </a:lnTo>
                  <a:lnTo>
                    <a:pt x="273" y="288"/>
                  </a:lnTo>
                  <a:lnTo>
                    <a:pt x="273" y="288"/>
                  </a:lnTo>
                  <a:lnTo>
                    <a:pt x="274" y="291"/>
                  </a:lnTo>
                  <a:lnTo>
                    <a:pt x="273" y="292"/>
                  </a:lnTo>
                  <a:lnTo>
                    <a:pt x="271" y="292"/>
                  </a:lnTo>
                  <a:lnTo>
                    <a:pt x="270" y="291"/>
                  </a:lnTo>
                  <a:lnTo>
                    <a:pt x="270" y="291"/>
                  </a:lnTo>
                  <a:lnTo>
                    <a:pt x="268" y="288"/>
                  </a:lnTo>
                  <a:lnTo>
                    <a:pt x="265" y="290"/>
                  </a:lnTo>
                  <a:lnTo>
                    <a:pt x="262" y="291"/>
                  </a:lnTo>
                  <a:lnTo>
                    <a:pt x="260" y="293"/>
                  </a:lnTo>
                  <a:lnTo>
                    <a:pt x="260" y="293"/>
                  </a:lnTo>
                  <a:lnTo>
                    <a:pt x="259" y="296"/>
                  </a:lnTo>
                  <a:lnTo>
                    <a:pt x="256" y="297"/>
                  </a:lnTo>
                  <a:lnTo>
                    <a:pt x="256" y="299"/>
                  </a:lnTo>
                  <a:lnTo>
                    <a:pt x="256" y="300"/>
                  </a:lnTo>
                  <a:lnTo>
                    <a:pt x="256" y="300"/>
                  </a:lnTo>
                  <a:lnTo>
                    <a:pt x="259" y="301"/>
                  </a:lnTo>
                  <a:lnTo>
                    <a:pt x="259" y="304"/>
                  </a:lnTo>
                  <a:lnTo>
                    <a:pt x="257" y="306"/>
                  </a:lnTo>
                  <a:lnTo>
                    <a:pt x="255" y="307"/>
                  </a:lnTo>
                  <a:lnTo>
                    <a:pt x="255" y="307"/>
                  </a:lnTo>
                  <a:lnTo>
                    <a:pt x="254" y="307"/>
                  </a:lnTo>
                  <a:lnTo>
                    <a:pt x="254" y="306"/>
                  </a:lnTo>
                  <a:lnTo>
                    <a:pt x="252" y="302"/>
                  </a:lnTo>
                  <a:lnTo>
                    <a:pt x="251" y="300"/>
                  </a:lnTo>
                  <a:lnTo>
                    <a:pt x="251" y="299"/>
                  </a:lnTo>
                  <a:lnTo>
                    <a:pt x="250" y="299"/>
                  </a:lnTo>
                  <a:lnTo>
                    <a:pt x="250" y="299"/>
                  </a:lnTo>
                  <a:lnTo>
                    <a:pt x="249" y="297"/>
                  </a:lnTo>
                  <a:lnTo>
                    <a:pt x="249" y="296"/>
                  </a:lnTo>
                  <a:lnTo>
                    <a:pt x="250" y="293"/>
                  </a:lnTo>
                  <a:lnTo>
                    <a:pt x="252" y="292"/>
                  </a:lnTo>
                  <a:lnTo>
                    <a:pt x="252" y="292"/>
                  </a:lnTo>
                  <a:lnTo>
                    <a:pt x="256" y="292"/>
                  </a:lnTo>
                  <a:lnTo>
                    <a:pt x="259" y="290"/>
                  </a:lnTo>
                  <a:lnTo>
                    <a:pt x="260" y="287"/>
                  </a:lnTo>
                  <a:lnTo>
                    <a:pt x="260" y="286"/>
                  </a:lnTo>
                  <a:lnTo>
                    <a:pt x="260" y="286"/>
                  </a:lnTo>
                  <a:lnTo>
                    <a:pt x="260" y="285"/>
                  </a:lnTo>
                  <a:lnTo>
                    <a:pt x="257" y="283"/>
                  </a:lnTo>
                  <a:lnTo>
                    <a:pt x="256" y="285"/>
                  </a:lnTo>
                  <a:lnTo>
                    <a:pt x="255" y="287"/>
                  </a:lnTo>
                  <a:lnTo>
                    <a:pt x="255" y="287"/>
                  </a:lnTo>
                  <a:lnTo>
                    <a:pt x="255" y="288"/>
                  </a:lnTo>
                  <a:lnTo>
                    <a:pt x="251" y="290"/>
                  </a:lnTo>
                  <a:lnTo>
                    <a:pt x="243" y="288"/>
                  </a:lnTo>
                  <a:lnTo>
                    <a:pt x="243" y="288"/>
                  </a:lnTo>
                  <a:lnTo>
                    <a:pt x="241" y="290"/>
                  </a:lnTo>
                  <a:lnTo>
                    <a:pt x="240" y="292"/>
                  </a:lnTo>
                  <a:lnTo>
                    <a:pt x="241" y="296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47" y="301"/>
                  </a:lnTo>
                  <a:lnTo>
                    <a:pt x="246" y="302"/>
                  </a:lnTo>
                  <a:lnTo>
                    <a:pt x="243" y="302"/>
                  </a:lnTo>
                  <a:lnTo>
                    <a:pt x="241" y="301"/>
                  </a:lnTo>
                  <a:lnTo>
                    <a:pt x="241" y="301"/>
                  </a:lnTo>
                  <a:lnTo>
                    <a:pt x="238" y="300"/>
                  </a:lnTo>
                  <a:lnTo>
                    <a:pt x="236" y="300"/>
                  </a:lnTo>
                  <a:lnTo>
                    <a:pt x="229" y="301"/>
                  </a:lnTo>
                  <a:lnTo>
                    <a:pt x="229" y="301"/>
                  </a:lnTo>
                  <a:lnTo>
                    <a:pt x="229" y="302"/>
                  </a:lnTo>
                  <a:lnTo>
                    <a:pt x="229" y="304"/>
                  </a:lnTo>
                  <a:lnTo>
                    <a:pt x="232" y="305"/>
                  </a:lnTo>
                  <a:lnTo>
                    <a:pt x="236" y="307"/>
                  </a:lnTo>
                  <a:lnTo>
                    <a:pt x="238" y="309"/>
                  </a:lnTo>
                  <a:lnTo>
                    <a:pt x="238" y="309"/>
                  </a:lnTo>
                  <a:lnTo>
                    <a:pt x="237" y="309"/>
                  </a:lnTo>
                  <a:lnTo>
                    <a:pt x="235" y="309"/>
                  </a:lnTo>
                  <a:lnTo>
                    <a:pt x="233" y="307"/>
                  </a:lnTo>
                  <a:lnTo>
                    <a:pt x="231" y="307"/>
                  </a:lnTo>
                  <a:lnTo>
                    <a:pt x="231" y="307"/>
                  </a:lnTo>
                  <a:lnTo>
                    <a:pt x="229" y="309"/>
                  </a:lnTo>
                  <a:lnTo>
                    <a:pt x="227" y="307"/>
                  </a:lnTo>
                  <a:lnTo>
                    <a:pt x="224" y="306"/>
                  </a:lnTo>
                  <a:lnTo>
                    <a:pt x="223" y="304"/>
                  </a:lnTo>
                  <a:lnTo>
                    <a:pt x="223" y="304"/>
                  </a:lnTo>
                  <a:lnTo>
                    <a:pt x="223" y="302"/>
                  </a:lnTo>
                  <a:lnTo>
                    <a:pt x="222" y="302"/>
                  </a:lnTo>
                  <a:lnTo>
                    <a:pt x="219" y="302"/>
                  </a:lnTo>
                  <a:lnTo>
                    <a:pt x="217" y="305"/>
                  </a:lnTo>
                  <a:lnTo>
                    <a:pt x="218" y="305"/>
                  </a:lnTo>
                  <a:lnTo>
                    <a:pt x="219" y="306"/>
                  </a:lnTo>
                  <a:lnTo>
                    <a:pt x="219" y="306"/>
                  </a:lnTo>
                  <a:lnTo>
                    <a:pt x="222" y="307"/>
                  </a:lnTo>
                  <a:lnTo>
                    <a:pt x="222" y="310"/>
                  </a:lnTo>
                  <a:lnTo>
                    <a:pt x="222" y="315"/>
                  </a:lnTo>
                  <a:lnTo>
                    <a:pt x="222" y="315"/>
                  </a:lnTo>
                  <a:lnTo>
                    <a:pt x="222" y="318"/>
                  </a:lnTo>
                  <a:lnTo>
                    <a:pt x="219" y="318"/>
                  </a:lnTo>
                  <a:lnTo>
                    <a:pt x="218" y="315"/>
                  </a:lnTo>
                  <a:lnTo>
                    <a:pt x="217" y="313"/>
                  </a:lnTo>
                  <a:lnTo>
                    <a:pt x="217" y="313"/>
                  </a:lnTo>
                  <a:lnTo>
                    <a:pt x="217" y="310"/>
                  </a:lnTo>
                  <a:lnTo>
                    <a:pt x="216" y="310"/>
                  </a:lnTo>
                  <a:lnTo>
                    <a:pt x="213" y="310"/>
                  </a:lnTo>
                  <a:lnTo>
                    <a:pt x="209" y="311"/>
                  </a:lnTo>
                  <a:lnTo>
                    <a:pt x="209" y="311"/>
                  </a:lnTo>
                  <a:lnTo>
                    <a:pt x="208" y="313"/>
                  </a:lnTo>
                  <a:lnTo>
                    <a:pt x="208" y="310"/>
                  </a:lnTo>
                  <a:lnTo>
                    <a:pt x="208" y="306"/>
                  </a:lnTo>
                  <a:lnTo>
                    <a:pt x="208" y="304"/>
                  </a:lnTo>
                  <a:lnTo>
                    <a:pt x="208" y="304"/>
                  </a:lnTo>
                  <a:lnTo>
                    <a:pt x="207" y="302"/>
                  </a:lnTo>
                  <a:lnTo>
                    <a:pt x="204" y="302"/>
                  </a:lnTo>
                  <a:lnTo>
                    <a:pt x="198" y="305"/>
                  </a:lnTo>
                  <a:lnTo>
                    <a:pt x="198" y="305"/>
                  </a:lnTo>
                  <a:lnTo>
                    <a:pt x="194" y="306"/>
                  </a:lnTo>
                  <a:lnTo>
                    <a:pt x="193" y="306"/>
                  </a:lnTo>
                  <a:lnTo>
                    <a:pt x="194" y="309"/>
                  </a:lnTo>
                  <a:lnTo>
                    <a:pt x="194" y="309"/>
                  </a:lnTo>
                  <a:lnTo>
                    <a:pt x="195" y="311"/>
                  </a:lnTo>
                  <a:lnTo>
                    <a:pt x="196" y="313"/>
                  </a:lnTo>
                  <a:lnTo>
                    <a:pt x="195" y="315"/>
                  </a:lnTo>
                  <a:lnTo>
                    <a:pt x="193" y="315"/>
                  </a:lnTo>
                  <a:lnTo>
                    <a:pt x="193" y="315"/>
                  </a:lnTo>
                  <a:lnTo>
                    <a:pt x="189" y="315"/>
                  </a:lnTo>
                  <a:lnTo>
                    <a:pt x="189" y="316"/>
                  </a:lnTo>
                  <a:lnTo>
                    <a:pt x="189" y="319"/>
                  </a:lnTo>
                  <a:lnTo>
                    <a:pt x="189" y="319"/>
                  </a:lnTo>
                  <a:lnTo>
                    <a:pt x="188" y="320"/>
                  </a:lnTo>
                  <a:lnTo>
                    <a:pt x="186" y="321"/>
                  </a:lnTo>
                  <a:lnTo>
                    <a:pt x="184" y="320"/>
                  </a:lnTo>
                  <a:lnTo>
                    <a:pt x="184" y="319"/>
                  </a:lnTo>
                  <a:lnTo>
                    <a:pt x="184" y="319"/>
                  </a:lnTo>
                  <a:lnTo>
                    <a:pt x="181" y="318"/>
                  </a:lnTo>
                  <a:lnTo>
                    <a:pt x="179" y="318"/>
                  </a:lnTo>
                  <a:lnTo>
                    <a:pt x="176" y="318"/>
                  </a:lnTo>
                  <a:lnTo>
                    <a:pt x="174" y="320"/>
                  </a:lnTo>
                  <a:lnTo>
                    <a:pt x="174" y="320"/>
                  </a:lnTo>
                  <a:lnTo>
                    <a:pt x="169" y="325"/>
                  </a:lnTo>
                  <a:lnTo>
                    <a:pt x="167" y="328"/>
                  </a:lnTo>
                  <a:lnTo>
                    <a:pt x="166" y="330"/>
                  </a:lnTo>
                  <a:lnTo>
                    <a:pt x="166" y="330"/>
                  </a:lnTo>
                  <a:lnTo>
                    <a:pt x="167" y="332"/>
                  </a:lnTo>
                  <a:lnTo>
                    <a:pt x="170" y="330"/>
                  </a:lnTo>
                  <a:lnTo>
                    <a:pt x="172" y="329"/>
                  </a:lnTo>
                  <a:lnTo>
                    <a:pt x="175" y="329"/>
                  </a:lnTo>
                  <a:lnTo>
                    <a:pt x="175" y="329"/>
                  </a:lnTo>
                  <a:lnTo>
                    <a:pt x="177" y="330"/>
                  </a:lnTo>
                  <a:lnTo>
                    <a:pt x="177" y="332"/>
                  </a:lnTo>
                  <a:lnTo>
                    <a:pt x="176" y="333"/>
                  </a:lnTo>
                  <a:lnTo>
                    <a:pt x="177" y="334"/>
                  </a:lnTo>
                  <a:lnTo>
                    <a:pt x="177" y="334"/>
                  </a:lnTo>
                  <a:lnTo>
                    <a:pt x="179" y="337"/>
                  </a:lnTo>
                  <a:lnTo>
                    <a:pt x="179" y="338"/>
                  </a:lnTo>
                  <a:lnTo>
                    <a:pt x="177" y="339"/>
                  </a:lnTo>
                  <a:lnTo>
                    <a:pt x="176" y="338"/>
                  </a:lnTo>
                  <a:lnTo>
                    <a:pt x="176" y="338"/>
                  </a:lnTo>
                  <a:lnTo>
                    <a:pt x="174" y="337"/>
                  </a:lnTo>
                  <a:lnTo>
                    <a:pt x="171" y="335"/>
                  </a:lnTo>
                  <a:lnTo>
                    <a:pt x="170" y="337"/>
                  </a:lnTo>
                  <a:lnTo>
                    <a:pt x="169" y="339"/>
                  </a:lnTo>
                  <a:lnTo>
                    <a:pt x="169" y="339"/>
                  </a:lnTo>
                  <a:lnTo>
                    <a:pt x="167" y="340"/>
                  </a:lnTo>
                  <a:lnTo>
                    <a:pt x="166" y="340"/>
                  </a:lnTo>
                  <a:lnTo>
                    <a:pt x="162" y="335"/>
                  </a:lnTo>
                  <a:lnTo>
                    <a:pt x="162" y="335"/>
                  </a:lnTo>
                  <a:lnTo>
                    <a:pt x="161" y="334"/>
                  </a:lnTo>
                  <a:lnTo>
                    <a:pt x="160" y="335"/>
                  </a:lnTo>
                  <a:lnTo>
                    <a:pt x="158" y="337"/>
                  </a:lnTo>
                  <a:lnTo>
                    <a:pt x="156" y="339"/>
                  </a:lnTo>
                  <a:lnTo>
                    <a:pt x="156" y="339"/>
                  </a:lnTo>
                  <a:lnTo>
                    <a:pt x="155" y="339"/>
                  </a:lnTo>
                  <a:lnTo>
                    <a:pt x="155" y="339"/>
                  </a:lnTo>
                  <a:lnTo>
                    <a:pt x="153" y="338"/>
                  </a:lnTo>
                  <a:lnTo>
                    <a:pt x="155" y="337"/>
                  </a:lnTo>
                  <a:lnTo>
                    <a:pt x="156" y="334"/>
                  </a:lnTo>
                  <a:lnTo>
                    <a:pt x="157" y="330"/>
                  </a:lnTo>
                  <a:lnTo>
                    <a:pt x="158" y="329"/>
                  </a:lnTo>
                  <a:lnTo>
                    <a:pt x="157" y="328"/>
                  </a:lnTo>
                  <a:lnTo>
                    <a:pt x="157" y="328"/>
                  </a:lnTo>
                  <a:lnTo>
                    <a:pt x="156" y="326"/>
                  </a:lnTo>
                  <a:lnTo>
                    <a:pt x="155" y="328"/>
                  </a:lnTo>
                  <a:lnTo>
                    <a:pt x="149" y="334"/>
                  </a:lnTo>
                  <a:lnTo>
                    <a:pt x="149" y="334"/>
                  </a:lnTo>
                  <a:lnTo>
                    <a:pt x="146" y="337"/>
                  </a:lnTo>
                  <a:lnTo>
                    <a:pt x="142" y="338"/>
                  </a:lnTo>
                  <a:lnTo>
                    <a:pt x="139" y="339"/>
                  </a:lnTo>
                  <a:lnTo>
                    <a:pt x="141" y="340"/>
                  </a:lnTo>
                  <a:lnTo>
                    <a:pt x="141" y="340"/>
                  </a:lnTo>
                  <a:lnTo>
                    <a:pt x="141" y="343"/>
                  </a:lnTo>
                  <a:lnTo>
                    <a:pt x="138" y="344"/>
                  </a:lnTo>
                  <a:lnTo>
                    <a:pt x="136" y="346"/>
                  </a:lnTo>
                  <a:lnTo>
                    <a:pt x="134" y="348"/>
                  </a:lnTo>
                  <a:lnTo>
                    <a:pt x="134" y="348"/>
                  </a:lnTo>
                  <a:lnTo>
                    <a:pt x="132" y="351"/>
                  </a:lnTo>
                  <a:lnTo>
                    <a:pt x="127" y="353"/>
                  </a:lnTo>
                  <a:lnTo>
                    <a:pt x="122" y="356"/>
                  </a:lnTo>
                  <a:lnTo>
                    <a:pt x="116" y="358"/>
                  </a:lnTo>
                  <a:lnTo>
                    <a:pt x="116" y="358"/>
                  </a:lnTo>
                  <a:lnTo>
                    <a:pt x="114" y="361"/>
                  </a:lnTo>
                  <a:lnTo>
                    <a:pt x="114" y="361"/>
                  </a:lnTo>
                  <a:lnTo>
                    <a:pt x="115" y="362"/>
                  </a:lnTo>
                  <a:lnTo>
                    <a:pt x="118" y="361"/>
                  </a:lnTo>
                  <a:lnTo>
                    <a:pt x="122" y="358"/>
                  </a:lnTo>
                  <a:lnTo>
                    <a:pt x="122" y="358"/>
                  </a:lnTo>
                  <a:lnTo>
                    <a:pt x="124" y="357"/>
                  </a:lnTo>
                  <a:lnTo>
                    <a:pt x="125" y="356"/>
                  </a:lnTo>
                  <a:lnTo>
                    <a:pt x="128" y="356"/>
                  </a:lnTo>
                  <a:lnTo>
                    <a:pt x="132" y="353"/>
                  </a:lnTo>
                  <a:lnTo>
                    <a:pt x="132" y="353"/>
                  </a:lnTo>
                  <a:lnTo>
                    <a:pt x="141" y="349"/>
                  </a:lnTo>
                  <a:lnTo>
                    <a:pt x="143" y="348"/>
                  </a:lnTo>
                  <a:lnTo>
                    <a:pt x="146" y="348"/>
                  </a:lnTo>
                  <a:lnTo>
                    <a:pt x="146" y="348"/>
                  </a:lnTo>
                  <a:lnTo>
                    <a:pt x="148" y="349"/>
                  </a:lnTo>
                  <a:lnTo>
                    <a:pt x="149" y="349"/>
                  </a:lnTo>
                  <a:lnTo>
                    <a:pt x="152" y="349"/>
                  </a:lnTo>
                  <a:lnTo>
                    <a:pt x="155" y="347"/>
                  </a:lnTo>
                  <a:lnTo>
                    <a:pt x="155" y="347"/>
                  </a:lnTo>
                  <a:lnTo>
                    <a:pt x="156" y="346"/>
                  </a:lnTo>
                  <a:lnTo>
                    <a:pt x="158" y="344"/>
                  </a:lnTo>
                  <a:lnTo>
                    <a:pt x="161" y="346"/>
                  </a:lnTo>
                  <a:lnTo>
                    <a:pt x="163" y="347"/>
                  </a:lnTo>
                  <a:lnTo>
                    <a:pt x="163" y="347"/>
                  </a:lnTo>
                  <a:lnTo>
                    <a:pt x="163" y="348"/>
                  </a:lnTo>
                  <a:lnTo>
                    <a:pt x="162" y="349"/>
                  </a:lnTo>
                  <a:lnTo>
                    <a:pt x="161" y="352"/>
                  </a:lnTo>
                  <a:lnTo>
                    <a:pt x="162" y="354"/>
                  </a:lnTo>
                  <a:lnTo>
                    <a:pt x="162" y="354"/>
                  </a:lnTo>
                  <a:lnTo>
                    <a:pt x="162" y="356"/>
                  </a:lnTo>
                  <a:lnTo>
                    <a:pt x="161" y="358"/>
                  </a:lnTo>
                  <a:lnTo>
                    <a:pt x="158" y="358"/>
                  </a:lnTo>
                  <a:lnTo>
                    <a:pt x="158" y="357"/>
                  </a:lnTo>
                  <a:lnTo>
                    <a:pt x="158" y="357"/>
                  </a:lnTo>
                  <a:lnTo>
                    <a:pt x="157" y="354"/>
                  </a:lnTo>
                  <a:lnTo>
                    <a:pt x="156" y="353"/>
                  </a:lnTo>
                  <a:lnTo>
                    <a:pt x="153" y="353"/>
                  </a:lnTo>
                  <a:lnTo>
                    <a:pt x="152" y="353"/>
                  </a:lnTo>
                  <a:lnTo>
                    <a:pt x="152" y="353"/>
                  </a:lnTo>
                  <a:lnTo>
                    <a:pt x="149" y="357"/>
                  </a:lnTo>
                  <a:lnTo>
                    <a:pt x="147" y="360"/>
                  </a:lnTo>
                  <a:lnTo>
                    <a:pt x="146" y="360"/>
                  </a:lnTo>
                  <a:lnTo>
                    <a:pt x="146" y="360"/>
                  </a:lnTo>
                  <a:lnTo>
                    <a:pt x="143" y="361"/>
                  </a:lnTo>
                  <a:lnTo>
                    <a:pt x="142" y="363"/>
                  </a:lnTo>
                  <a:lnTo>
                    <a:pt x="141" y="366"/>
                  </a:lnTo>
                  <a:lnTo>
                    <a:pt x="139" y="370"/>
                  </a:lnTo>
                  <a:lnTo>
                    <a:pt x="139" y="370"/>
                  </a:lnTo>
                  <a:lnTo>
                    <a:pt x="139" y="372"/>
                  </a:lnTo>
                  <a:lnTo>
                    <a:pt x="137" y="372"/>
                  </a:lnTo>
                  <a:lnTo>
                    <a:pt x="136" y="372"/>
                  </a:lnTo>
                  <a:lnTo>
                    <a:pt x="134" y="375"/>
                  </a:lnTo>
                  <a:lnTo>
                    <a:pt x="134" y="375"/>
                  </a:lnTo>
                  <a:lnTo>
                    <a:pt x="133" y="379"/>
                  </a:lnTo>
                  <a:lnTo>
                    <a:pt x="130" y="382"/>
                  </a:lnTo>
                  <a:lnTo>
                    <a:pt x="122" y="393"/>
                  </a:lnTo>
                  <a:lnTo>
                    <a:pt x="122" y="393"/>
                  </a:lnTo>
                  <a:lnTo>
                    <a:pt x="119" y="396"/>
                  </a:lnTo>
                  <a:lnTo>
                    <a:pt x="119" y="399"/>
                  </a:lnTo>
                  <a:lnTo>
                    <a:pt x="119" y="400"/>
                  </a:lnTo>
                  <a:lnTo>
                    <a:pt x="119" y="403"/>
                  </a:lnTo>
                  <a:lnTo>
                    <a:pt x="119" y="403"/>
                  </a:lnTo>
                  <a:lnTo>
                    <a:pt x="116" y="405"/>
                  </a:lnTo>
                  <a:lnTo>
                    <a:pt x="114" y="405"/>
                  </a:lnTo>
                  <a:lnTo>
                    <a:pt x="110" y="404"/>
                  </a:lnTo>
                  <a:lnTo>
                    <a:pt x="108" y="405"/>
                  </a:lnTo>
                  <a:lnTo>
                    <a:pt x="108" y="405"/>
                  </a:lnTo>
                  <a:lnTo>
                    <a:pt x="106" y="408"/>
                  </a:lnTo>
                  <a:lnTo>
                    <a:pt x="108" y="412"/>
                  </a:lnTo>
                  <a:lnTo>
                    <a:pt x="108" y="415"/>
                  </a:lnTo>
                  <a:lnTo>
                    <a:pt x="106" y="418"/>
                  </a:lnTo>
                  <a:lnTo>
                    <a:pt x="106" y="418"/>
                  </a:lnTo>
                  <a:lnTo>
                    <a:pt x="105" y="421"/>
                  </a:lnTo>
                  <a:lnTo>
                    <a:pt x="105" y="423"/>
                  </a:lnTo>
                  <a:lnTo>
                    <a:pt x="106" y="428"/>
                  </a:lnTo>
                  <a:lnTo>
                    <a:pt x="106" y="428"/>
                  </a:lnTo>
                  <a:lnTo>
                    <a:pt x="105" y="428"/>
                  </a:lnTo>
                  <a:lnTo>
                    <a:pt x="105" y="429"/>
                  </a:lnTo>
                  <a:lnTo>
                    <a:pt x="101" y="428"/>
                  </a:lnTo>
                  <a:lnTo>
                    <a:pt x="99" y="428"/>
                  </a:lnTo>
                  <a:lnTo>
                    <a:pt x="97" y="428"/>
                  </a:lnTo>
                  <a:lnTo>
                    <a:pt x="97" y="429"/>
                  </a:lnTo>
                  <a:lnTo>
                    <a:pt x="97" y="429"/>
                  </a:lnTo>
                  <a:lnTo>
                    <a:pt x="95" y="431"/>
                  </a:lnTo>
                  <a:lnTo>
                    <a:pt x="92" y="432"/>
                  </a:lnTo>
                  <a:lnTo>
                    <a:pt x="87" y="432"/>
                  </a:lnTo>
                  <a:lnTo>
                    <a:pt x="87" y="432"/>
                  </a:lnTo>
                  <a:lnTo>
                    <a:pt x="87" y="433"/>
                  </a:lnTo>
                  <a:lnTo>
                    <a:pt x="89" y="436"/>
                  </a:lnTo>
                  <a:lnTo>
                    <a:pt x="95" y="441"/>
                  </a:lnTo>
                  <a:lnTo>
                    <a:pt x="95" y="441"/>
                  </a:lnTo>
                  <a:lnTo>
                    <a:pt x="96" y="442"/>
                  </a:lnTo>
                  <a:lnTo>
                    <a:pt x="96" y="443"/>
                  </a:lnTo>
                  <a:lnTo>
                    <a:pt x="95" y="445"/>
                  </a:lnTo>
                  <a:lnTo>
                    <a:pt x="92" y="445"/>
                  </a:lnTo>
                  <a:lnTo>
                    <a:pt x="91" y="443"/>
                  </a:lnTo>
                  <a:lnTo>
                    <a:pt x="91" y="443"/>
                  </a:lnTo>
                  <a:lnTo>
                    <a:pt x="90" y="442"/>
                  </a:lnTo>
                  <a:lnTo>
                    <a:pt x="89" y="442"/>
                  </a:lnTo>
                  <a:lnTo>
                    <a:pt x="86" y="443"/>
                  </a:lnTo>
                  <a:lnTo>
                    <a:pt x="78" y="448"/>
                  </a:lnTo>
                  <a:lnTo>
                    <a:pt x="78" y="448"/>
                  </a:lnTo>
                  <a:lnTo>
                    <a:pt x="75" y="451"/>
                  </a:lnTo>
                  <a:lnTo>
                    <a:pt x="73" y="454"/>
                  </a:lnTo>
                  <a:lnTo>
                    <a:pt x="72" y="456"/>
                  </a:lnTo>
                  <a:lnTo>
                    <a:pt x="70" y="457"/>
                  </a:lnTo>
                  <a:lnTo>
                    <a:pt x="70" y="457"/>
                  </a:lnTo>
                  <a:lnTo>
                    <a:pt x="67" y="457"/>
                  </a:lnTo>
                  <a:lnTo>
                    <a:pt x="66" y="459"/>
                  </a:lnTo>
                  <a:lnTo>
                    <a:pt x="64" y="461"/>
                  </a:lnTo>
                  <a:lnTo>
                    <a:pt x="64" y="465"/>
                  </a:lnTo>
                  <a:lnTo>
                    <a:pt x="62" y="468"/>
                  </a:lnTo>
                  <a:lnTo>
                    <a:pt x="62" y="468"/>
                  </a:lnTo>
                  <a:lnTo>
                    <a:pt x="61" y="469"/>
                  </a:lnTo>
                  <a:lnTo>
                    <a:pt x="61" y="469"/>
                  </a:lnTo>
                  <a:lnTo>
                    <a:pt x="59" y="466"/>
                  </a:lnTo>
                  <a:lnTo>
                    <a:pt x="57" y="464"/>
                  </a:lnTo>
                  <a:lnTo>
                    <a:pt x="56" y="462"/>
                  </a:lnTo>
                  <a:lnTo>
                    <a:pt x="54" y="462"/>
                  </a:lnTo>
                  <a:lnTo>
                    <a:pt x="54" y="462"/>
                  </a:lnTo>
                  <a:lnTo>
                    <a:pt x="52" y="462"/>
                  </a:lnTo>
                  <a:lnTo>
                    <a:pt x="50" y="464"/>
                  </a:lnTo>
                  <a:lnTo>
                    <a:pt x="50" y="466"/>
                  </a:lnTo>
                  <a:lnTo>
                    <a:pt x="53" y="470"/>
                  </a:lnTo>
                  <a:lnTo>
                    <a:pt x="53" y="470"/>
                  </a:lnTo>
                  <a:lnTo>
                    <a:pt x="53" y="473"/>
                  </a:lnTo>
                  <a:lnTo>
                    <a:pt x="50" y="473"/>
                  </a:lnTo>
                  <a:lnTo>
                    <a:pt x="48" y="473"/>
                  </a:lnTo>
                  <a:lnTo>
                    <a:pt x="44" y="475"/>
                  </a:lnTo>
                  <a:lnTo>
                    <a:pt x="44" y="475"/>
                  </a:lnTo>
                  <a:lnTo>
                    <a:pt x="42" y="476"/>
                  </a:lnTo>
                  <a:lnTo>
                    <a:pt x="38" y="478"/>
                  </a:lnTo>
                  <a:lnTo>
                    <a:pt x="34" y="478"/>
                  </a:lnTo>
                  <a:lnTo>
                    <a:pt x="31" y="480"/>
                  </a:lnTo>
                  <a:lnTo>
                    <a:pt x="31" y="480"/>
                  </a:lnTo>
                  <a:lnTo>
                    <a:pt x="30" y="481"/>
                  </a:lnTo>
                  <a:lnTo>
                    <a:pt x="31" y="481"/>
                  </a:lnTo>
                  <a:lnTo>
                    <a:pt x="34" y="483"/>
                  </a:lnTo>
                  <a:lnTo>
                    <a:pt x="36" y="484"/>
                  </a:lnTo>
                  <a:lnTo>
                    <a:pt x="39" y="485"/>
                  </a:lnTo>
                  <a:lnTo>
                    <a:pt x="39" y="485"/>
                  </a:lnTo>
                  <a:lnTo>
                    <a:pt x="39" y="487"/>
                  </a:lnTo>
                  <a:lnTo>
                    <a:pt x="38" y="487"/>
                  </a:lnTo>
                  <a:lnTo>
                    <a:pt x="35" y="487"/>
                  </a:lnTo>
                  <a:lnTo>
                    <a:pt x="26" y="485"/>
                  </a:lnTo>
                  <a:lnTo>
                    <a:pt x="26" y="485"/>
                  </a:lnTo>
                  <a:lnTo>
                    <a:pt x="24" y="487"/>
                  </a:lnTo>
                  <a:lnTo>
                    <a:pt x="23" y="488"/>
                  </a:lnTo>
                  <a:lnTo>
                    <a:pt x="21" y="490"/>
                  </a:lnTo>
                  <a:lnTo>
                    <a:pt x="19" y="490"/>
                  </a:lnTo>
                  <a:lnTo>
                    <a:pt x="19" y="490"/>
                  </a:lnTo>
                  <a:lnTo>
                    <a:pt x="15" y="492"/>
                  </a:lnTo>
                  <a:lnTo>
                    <a:pt x="12" y="493"/>
                  </a:lnTo>
                  <a:lnTo>
                    <a:pt x="11" y="495"/>
                  </a:lnTo>
                  <a:lnTo>
                    <a:pt x="12" y="498"/>
                  </a:lnTo>
                  <a:lnTo>
                    <a:pt x="12" y="498"/>
                  </a:lnTo>
                  <a:lnTo>
                    <a:pt x="12" y="499"/>
                  </a:lnTo>
                  <a:lnTo>
                    <a:pt x="11" y="501"/>
                  </a:lnTo>
                  <a:lnTo>
                    <a:pt x="10" y="501"/>
                  </a:lnTo>
                  <a:lnTo>
                    <a:pt x="7" y="499"/>
                  </a:lnTo>
                  <a:lnTo>
                    <a:pt x="7" y="499"/>
                  </a:lnTo>
                  <a:lnTo>
                    <a:pt x="5" y="498"/>
                  </a:lnTo>
                  <a:lnTo>
                    <a:pt x="2" y="501"/>
                  </a:lnTo>
                  <a:lnTo>
                    <a:pt x="0" y="506"/>
                  </a:lnTo>
                  <a:lnTo>
                    <a:pt x="0" y="506"/>
                  </a:lnTo>
                  <a:lnTo>
                    <a:pt x="1" y="508"/>
                  </a:lnTo>
                  <a:lnTo>
                    <a:pt x="2" y="509"/>
                  </a:lnTo>
                  <a:lnTo>
                    <a:pt x="5" y="511"/>
                  </a:lnTo>
                  <a:lnTo>
                    <a:pt x="6" y="512"/>
                  </a:lnTo>
                  <a:lnTo>
                    <a:pt x="6" y="512"/>
                  </a:lnTo>
                  <a:lnTo>
                    <a:pt x="3" y="516"/>
                  </a:lnTo>
                  <a:lnTo>
                    <a:pt x="2" y="517"/>
                  </a:lnTo>
                  <a:lnTo>
                    <a:pt x="3" y="518"/>
                  </a:lnTo>
                  <a:lnTo>
                    <a:pt x="3" y="518"/>
                  </a:lnTo>
                  <a:lnTo>
                    <a:pt x="6" y="518"/>
                  </a:lnTo>
                  <a:lnTo>
                    <a:pt x="6" y="521"/>
                  </a:lnTo>
                  <a:lnTo>
                    <a:pt x="2" y="523"/>
                  </a:lnTo>
                  <a:lnTo>
                    <a:pt x="2" y="523"/>
                  </a:lnTo>
                  <a:lnTo>
                    <a:pt x="1" y="525"/>
                  </a:lnTo>
                  <a:lnTo>
                    <a:pt x="1" y="526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3" y="532"/>
                  </a:lnTo>
                  <a:lnTo>
                    <a:pt x="2" y="534"/>
                  </a:lnTo>
                  <a:lnTo>
                    <a:pt x="1" y="536"/>
                  </a:lnTo>
                  <a:lnTo>
                    <a:pt x="1" y="539"/>
                  </a:lnTo>
                  <a:lnTo>
                    <a:pt x="1" y="539"/>
                  </a:lnTo>
                  <a:lnTo>
                    <a:pt x="3" y="540"/>
                  </a:lnTo>
                  <a:lnTo>
                    <a:pt x="6" y="540"/>
                  </a:lnTo>
                  <a:lnTo>
                    <a:pt x="7" y="540"/>
                  </a:lnTo>
                  <a:lnTo>
                    <a:pt x="9" y="541"/>
                  </a:lnTo>
                  <a:lnTo>
                    <a:pt x="9" y="541"/>
                  </a:lnTo>
                  <a:lnTo>
                    <a:pt x="10" y="542"/>
                  </a:lnTo>
                  <a:lnTo>
                    <a:pt x="12" y="542"/>
                  </a:lnTo>
                  <a:lnTo>
                    <a:pt x="19" y="537"/>
                  </a:lnTo>
                  <a:lnTo>
                    <a:pt x="19" y="537"/>
                  </a:lnTo>
                  <a:lnTo>
                    <a:pt x="21" y="536"/>
                  </a:lnTo>
                  <a:lnTo>
                    <a:pt x="23" y="536"/>
                  </a:lnTo>
                  <a:lnTo>
                    <a:pt x="24" y="537"/>
                  </a:lnTo>
                  <a:lnTo>
                    <a:pt x="24" y="540"/>
                  </a:lnTo>
                  <a:lnTo>
                    <a:pt x="23" y="541"/>
                  </a:lnTo>
                  <a:lnTo>
                    <a:pt x="21" y="541"/>
                  </a:lnTo>
                  <a:lnTo>
                    <a:pt x="21" y="541"/>
                  </a:lnTo>
                  <a:lnTo>
                    <a:pt x="19" y="541"/>
                  </a:lnTo>
                  <a:lnTo>
                    <a:pt x="16" y="542"/>
                  </a:lnTo>
                  <a:lnTo>
                    <a:pt x="15" y="545"/>
                  </a:lnTo>
                  <a:lnTo>
                    <a:pt x="14" y="548"/>
                  </a:lnTo>
                  <a:lnTo>
                    <a:pt x="14" y="548"/>
                  </a:lnTo>
                  <a:lnTo>
                    <a:pt x="14" y="550"/>
                  </a:lnTo>
                  <a:lnTo>
                    <a:pt x="11" y="550"/>
                  </a:lnTo>
                  <a:lnTo>
                    <a:pt x="10" y="549"/>
                  </a:lnTo>
                  <a:lnTo>
                    <a:pt x="9" y="546"/>
                  </a:lnTo>
                  <a:lnTo>
                    <a:pt x="9" y="546"/>
                  </a:lnTo>
                  <a:lnTo>
                    <a:pt x="9" y="545"/>
                  </a:lnTo>
                  <a:lnTo>
                    <a:pt x="7" y="544"/>
                  </a:lnTo>
                  <a:lnTo>
                    <a:pt x="5" y="545"/>
                  </a:lnTo>
                  <a:lnTo>
                    <a:pt x="3" y="548"/>
                  </a:lnTo>
                  <a:lnTo>
                    <a:pt x="3" y="549"/>
                  </a:lnTo>
                  <a:lnTo>
                    <a:pt x="3" y="550"/>
                  </a:lnTo>
                  <a:lnTo>
                    <a:pt x="3" y="550"/>
                  </a:lnTo>
                  <a:lnTo>
                    <a:pt x="5" y="553"/>
                  </a:lnTo>
                  <a:lnTo>
                    <a:pt x="5" y="554"/>
                  </a:lnTo>
                  <a:lnTo>
                    <a:pt x="3" y="556"/>
                  </a:lnTo>
                  <a:lnTo>
                    <a:pt x="2" y="559"/>
                  </a:lnTo>
                  <a:lnTo>
                    <a:pt x="2" y="559"/>
                  </a:lnTo>
                  <a:lnTo>
                    <a:pt x="3" y="560"/>
                  </a:lnTo>
                  <a:lnTo>
                    <a:pt x="6" y="560"/>
                  </a:lnTo>
                  <a:lnTo>
                    <a:pt x="9" y="560"/>
                  </a:lnTo>
                  <a:lnTo>
                    <a:pt x="11" y="558"/>
                  </a:lnTo>
                  <a:lnTo>
                    <a:pt x="11" y="558"/>
                  </a:lnTo>
                  <a:lnTo>
                    <a:pt x="12" y="555"/>
                  </a:lnTo>
                  <a:lnTo>
                    <a:pt x="15" y="555"/>
                  </a:lnTo>
                  <a:lnTo>
                    <a:pt x="16" y="556"/>
                  </a:lnTo>
                  <a:lnTo>
                    <a:pt x="19" y="559"/>
                  </a:lnTo>
                  <a:lnTo>
                    <a:pt x="19" y="559"/>
                  </a:lnTo>
                  <a:lnTo>
                    <a:pt x="19" y="560"/>
                  </a:lnTo>
                  <a:lnTo>
                    <a:pt x="17" y="560"/>
                  </a:lnTo>
                  <a:lnTo>
                    <a:pt x="15" y="562"/>
                  </a:lnTo>
                  <a:lnTo>
                    <a:pt x="15" y="564"/>
                  </a:lnTo>
                  <a:lnTo>
                    <a:pt x="15" y="564"/>
                  </a:lnTo>
                  <a:lnTo>
                    <a:pt x="14" y="567"/>
                  </a:lnTo>
                  <a:lnTo>
                    <a:pt x="12" y="567"/>
                  </a:lnTo>
                  <a:lnTo>
                    <a:pt x="11" y="567"/>
                  </a:lnTo>
                  <a:lnTo>
                    <a:pt x="9" y="569"/>
                  </a:lnTo>
                  <a:lnTo>
                    <a:pt x="9" y="569"/>
                  </a:lnTo>
                  <a:lnTo>
                    <a:pt x="9" y="570"/>
                  </a:lnTo>
                  <a:lnTo>
                    <a:pt x="10" y="572"/>
                  </a:lnTo>
                  <a:lnTo>
                    <a:pt x="14" y="576"/>
                  </a:lnTo>
                  <a:lnTo>
                    <a:pt x="19" y="579"/>
                  </a:lnTo>
                  <a:lnTo>
                    <a:pt x="24" y="581"/>
                  </a:lnTo>
                  <a:lnTo>
                    <a:pt x="24" y="581"/>
                  </a:lnTo>
                  <a:lnTo>
                    <a:pt x="30" y="583"/>
                  </a:lnTo>
                  <a:lnTo>
                    <a:pt x="35" y="584"/>
                  </a:lnTo>
                  <a:lnTo>
                    <a:pt x="40" y="584"/>
                  </a:lnTo>
                  <a:lnTo>
                    <a:pt x="40" y="584"/>
                  </a:lnTo>
                  <a:lnTo>
                    <a:pt x="44" y="584"/>
                  </a:lnTo>
                  <a:lnTo>
                    <a:pt x="48" y="582"/>
                  </a:lnTo>
                  <a:lnTo>
                    <a:pt x="56" y="576"/>
                  </a:lnTo>
                  <a:lnTo>
                    <a:pt x="67" y="565"/>
                  </a:lnTo>
                  <a:lnTo>
                    <a:pt x="67" y="565"/>
                  </a:lnTo>
                  <a:lnTo>
                    <a:pt x="70" y="564"/>
                  </a:lnTo>
                  <a:lnTo>
                    <a:pt x="72" y="564"/>
                  </a:lnTo>
                  <a:lnTo>
                    <a:pt x="75" y="564"/>
                  </a:lnTo>
                  <a:lnTo>
                    <a:pt x="77" y="563"/>
                  </a:lnTo>
                  <a:lnTo>
                    <a:pt x="77" y="563"/>
                  </a:lnTo>
                  <a:lnTo>
                    <a:pt x="78" y="560"/>
                  </a:lnTo>
                  <a:lnTo>
                    <a:pt x="80" y="558"/>
                  </a:lnTo>
                  <a:lnTo>
                    <a:pt x="80" y="555"/>
                  </a:lnTo>
                  <a:lnTo>
                    <a:pt x="81" y="553"/>
                  </a:lnTo>
                  <a:lnTo>
                    <a:pt x="81" y="553"/>
                  </a:lnTo>
                  <a:lnTo>
                    <a:pt x="82" y="554"/>
                  </a:lnTo>
                  <a:lnTo>
                    <a:pt x="83" y="556"/>
                  </a:lnTo>
                  <a:lnTo>
                    <a:pt x="85" y="559"/>
                  </a:lnTo>
                  <a:lnTo>
                    <a:pt x="86" y="560"/>
                  </a:lnTo>
                  <a:lnTo>
                    <a:pt x="86" y="560"/>
                  </a:lnTo>
                  <a:lnTo>
                    <a:pt x="89" y="563"/>
                  </a:lnTo>
                  <a:lnTo>
                    <a:pt x="90" y="567"/>
                  </a:lnTo>
                  <a:lnTo>
                    <a:pt x="90" y="567"/>
                  </a:lnTo>
                  <a:lnTo>
                    <a:pt x="92" y="567"/>
                  </a:lnTo>
                  <a:lnTo>
                    <a:pt x="94" y="568"/>
                  </a:lnTo>
                  <a:lnTo>
                    <a:pt x="94" y="568"/>
                  </a:lnTo>
                  <a:lnTo>
                    <a:pt x="95" y="568"/>
                  </a:lnTo>
                  <a:lnTo>
                    <a:pt x="96" y="568"/>
                  </a:lnTo>
                  <a:lnTo>
                    <a:pt x="97" y="565"/>
                  </a:lnTo>
                  <a:lnTo>
                    <a:pt x="97" y="558"/>
                  </a:lnTo>
                  <a:lnTo>
                    <a:pt x="97" y="558"/>
                  </a:lnTo>
                  <a:lnTo>
                    <a:pt x="99" y="553"/>
                  </a:lnTo>
                  <a:lnTo>
                    <a:pt x="100" y="550"/>
                  </a:lnTo>
                  <a:lnTo>
                    <a:pt x="100" y="546"/>
                  </a:lnTo>
                  <a:lnTo>
                    <a:pt x="100" y="546"/>
                  </a:lnTo>
                  <a:lnTo>
                    <a:pt x="100" y="545"/>
                  </a:lnTo>
                  <a:lnTo>
                    <a:pt x="101" y="545"/>
                  </a:lnTo>
                  <a:lnTo>
                    <a:pt x="104" y="545"/>
                  </a:lnTo>
                  <a:lnTo>
                    <a:pt x="108" y="545"/>
                  </a:lnTo>
                  <a:lnTo>
                    <a:pt x="109" y="544"/>
                  </a:lnTo>
                  <a:lnTo>
                    <a:pt x="109" y="544"/>
                  </a:lnTo>
                  <a:lnTo>
                    <a:pt x="110" y="536"/>
                  </a:lnTo>
                  <a:lnTo>
                    <a:pt x="110" y="532"/>
                  </a:lnTo>
                  <a:lnTo>
                    <a:pt x="109" y="530"/>
                  </a:lnTo>
                  <a:lnTo>
                    <a:pt x="109" y="530"/>
                  </a:lnTo>
                  <a:lnTo>
                    <a:pt x="106" y="529"/>
                  </a:lnTo>
                  <a:lnTo>
                    <a:pt x="106" y="526"/>
                  </a:lnTo>
                  <a:lnTo>
                    <a:pt x="106" y="523"/>
                  </a:lnTo>
                  <a:lnTo>
                    <a:pt x="108" y="523"/>
                  </a:lnTo>
                  <a:lnTo>
                    <a:pt x="108" y="523"/>
                  </a:lnTo>
                  <a:lnTo>
                    <a:pt x="110" y="522"/>
                  </a:lnTo>
                  <a:lnTo>
                    <a:pt x="111" y="521"/>
                  </a:lnTo>
                  <a:lnTo>
                    <a:pt x="113" y="518"/>
                  </a:lnTo>
                  <a:lnTo>
                    <a:pt x="113" y="516"/>
                  </a:lnTo>
                  <a:lnTo>
                    <a:pt x="113" y="516"/>
                  </a:lnTo>
                  <a:lnTo>
                    <a:pt x="111" y="512"/>
                  </a:lnTo>
                  <a:lnTo>
                    <a:pt x="109" y="511"/>
                  </a:lnTo>
                  <a:lnTo>
                    <a:pt x="105" y="508"/>
                  </a:lnTo>
                  <a:lnTo>
                    <a:pt x="104" y="506"/>
                  </a:lnTo>
                  <a:lnTo>
                    <a:pt x="104" y="506"/>
                  </a:lnTo>
                  <a:lnTo>
                    <a:pt x="104" y="502"/>
                  </a:lnTo>
                  <a:lnTo>
                    <a:pt x="105" y="499"/>
                  </a:lnTo>
                  <a:lnTo>
                    <a:pt x="105" y="495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04" y="487"/>
                  </a:lnTo>
                  <a:lnTo>
                    <a:pt x="104" y="483"/>
                  </a:lnTo>
                  <a:lnTo>
                    <a:pt x="105" y="480"/>
                  </a:lnTo>
                  <a:lnTo>
                    <a:pt x="104" y="478"/>
                  </a:lnTo>
                  <a:lnTo>
                    <a:pt x="104" y="478"/>
                  </a:lnTo>
                  <a:lnTo>
                    <a:pt x="104" y="475"/>
                  </a:lnTo>
                  <a:lnTo>
                    <a:pt x="103" y="471"/>
                  </a:lnTo>
                  <a:lnTo>
                    <a:pt x="104" y="468"/>
                  </a:lnTo>
                  <a:lnTo>
                    <a:pt x="106" y="462"/>
                  </a:lnTo>
                  <a:lnTo>
                    <a:pt x="106" y="462"/>
                  </a:lnTo>
                  <a:lnTo>
                    <a:pt x="109" y="459"/>
                  </a:lnTo>
                  <a:lnTo>
                    <a:pt x="114" y="455"/>
                  </a:lnTo>
                  <a:lnTo>
                    <a:pt x="118" y="454"/>
                  </a:lnTo>
                  <a:lnTo>
                    <a:pt x="120" y="454"/>
                  </a:lnTo>
                  <a:lnTo>
                    <a:pt x="120" y="454"/>
                  </a:lnTo>
                  <a:lnTo>
                    <a:pt x="125" y="455"/>
                  </a:lnTo>
                  <a:lnTo>
                    <a:pt x="128" y="455"/>
                  </a:lnTo>
                  <a:lnTo>
                    <a:pt x="129" y="452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0" y="446"/>
                  </a:lnTo>
                  <a:lnTo>
                    <a:pt x="129" y="445"/>
                  </a:lnTo>
                  <a:lnTo>
                    <a:pt x="129" y="445"/>
                  </a:lnTo>
                  <a:lnTo>
                    <a:pt x="128" y="443"/>
                  </a:lnTo>
                  <a:lnTo>
                    <a:pt x="125" y="442"/>
                  </a:lnTo>
                  <a:lnTo>
                    <a:pt x="124" y="441"/>
                  </a:lnTo>
                  <a:lnTo>
                    <a:pt x="127" y="437"/>
                  </a:lnTo>
                  <a:lnTo>
                    <a:pt x="127" y="437"/>
                  </a:lnTo>
                  <a:lnTo>
                    <a:pt x="132" y="428"/>
                  </a:lnTo>
                  <a:lnTo>
                    <a:pt x="134" y="423"/>
                  </a:lnTo>
                  <a:lnTo>
                    <a:pt x="136" y="419"/>
                  </a:lnTo>
                  <a:lnTo>
                    <a:pt x="136" y="419"/>
                  </a:lnTo>
                  <a:lnTo>
                    <a:pt x="136" y="410"/>
                  </a:lnTo>
                  <a:lnTo>
                    <a:pt x="136" y="408"/>
                  </a:lnTo>
                  <a:lnTo>
                    <a:pt x="137" y="405"/>
                  </a:lnTo>
                  <a:lnTo>
                    <a:pt x="137" y="405"/>
                  </a:lnTo>
                  <a:lnTo>
                    <a:pt x="138" y="405"/>
                  </a:lnTo>
                  <a:lnTo>
                    <a:pt x="141" y="405"/>
                  </a:lnTo>
                  <a:lnTo>
                    <a:pt x="144" y="404"/>
                  </a:lnTo>
                  <a:lnTo>
                    <a:pt x="147" y="403"/>
                  </a:lnTo>
                  <a:lnTo>
                    <a:pt x="147" y="403"/>
                  </a:lnTo>
                  <a:lnTo>
                    <a:pt x="149" y="401"/>
                  </a:lnTo>
                  <a:lnTo>
                    <a:pt x="149" y="399"/>
                  </a:lnTo>
                  <a:lnTo>
                    <a:pt x="149" y="396"/>
                  </a:lnTo>
                  <a:lnTo>
                    <a:pt x="149" y="395"/>
                  </a:lnTo>
                  <a:lnTo>
                    <a:pt x="149" y="395"/>
                  </a:lnTo>
                  <a:lnTo>
                    <a:pt x="153" y="390"/>
                  </a:lnTo>
                  <a:lnTo>
                    <a:pt x="157" y="384"/>
                  </a:lnTo>
                  <a:lnTo>
                    <a:pt x="157" y="384"/>
                  </a:lnTo>
                  <a:lnTo>
                    <a:pt x="161" y="381"/>
                  </a:lnTo>
                  <a:lnTo>
                    <a:pt x="161" y="379"/>
                  </a:lnTo>
                  <a:lnTo>
                    <a:pt x="161" y="376"/>
                  </a:lnTo>
                  <a:lnTo>
                    <a:pt x="161" y="376"/>
                  </a:lnTo>
                  <a:lnTo>
                    <a:pt x="161" y="375"/>
                  </a:lnTo>
                  <a:lnTo>
                    <a:pt x="162" y="372"/>
                  </a:lnTo>
                  <a:lnTo>
                    <a:pt x="163" y="370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66" y="363"/>
                  </a:lnTo>
                  <a:lnTo>
                    <a:pt x="169" y="361"/>
                  </a:lnTo>
                  <a:lnTo>
                    <a:pt x="172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82" y="358"/>
                  </a:lnTo>
                  <a:lnTo>
                    <a:pt x="185" y="357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86" y="347"/>
                  </a:lnTo>
                  <a:lnTo>
                    <a:pt x="188" y="344"/>
                  </a:lnTo>
                  <a:lnTo>
                    <a:pt x="188" y="343"/>
                  </a:lnTo>
                  <a:lnTo>
                    <a:pt x="190" y="344"/>
                  </a:lnTo>
                  <a:lnTo>
                    <a:pt x="190" y="344"/>
                  </a:lnTo>
                  <a:lnTo>
                    <a:pt x="194" y="346"/>
                  </a:lnTo>
                  <a:lnTo>
                    <a:pt x="198" y="346"/>
                  </a:lnTo>
                  <a:lnTo>
                    <a:pt x="202" y="346"/>
                  </a:lnTo>
                  <a:lnTo>
                    <a:pt x="205" y="347"/>
                  </a:lnTo>
                  <a:lnTo>
                    <a:pt x="205" y="347"/>
                  </a:lnTo>
                  <a:lnTo>
                    <a:pt x="208" y="348"/>
                  </a:lnTo>
                  <a:lnTo>
                    <a:pt x="212" y="348"/>
                  </a:lnTo>
                  <a:lnTo>
                    <a:pt x="214" y="347"/>
                  </a:lnTo>
                  <a:lnTo>
                    <a:pt x="214" y="344"/>
                  </a:lnTo>
                  <a:lnTo>
                    <a:pt x="214" y="344"/>
                  </a:lnTo>
                  <a:lnTo>
                    <a:pt x="216" y="339"/>
                  </a:lnTo>
                  <a:lnTo>
                    <a:pt x="217" y="335"/>
                  </a:lnTo>
                  <a:lnTo>
                    <a:pt x="219" y="333"/>
                  </a:lnTo>
                  <a:lnTo>
                    <a:pt x="221" y="333"/>
                  </a:lnTo>
                  <a:lnTo>
                    <a:pt x="223" y="333"/>
                  </a:lnTo>
                  <a:lnTo>
                    <a:pt x="223" y="333"/>
                  </a:lnTo>
                  <a:lnTo>
                    <a:pt x="224" y="334"/>
                  </a:lnTo>
                  <a:lnTo>
                    <a:pt x="224" y="334"/>
                  </a:lnTo>
                  <a:lnTo>
                    <a:pt x="226" y="330"/>
                  </a:lnTo>
                  <a:lnTo>
                    <a:pt x="228" y="329"/>
                  </a:lnTo>
                  <a:lnTo>
                    <a:pt x="231" y="326"/>
                  </a:lnTo>
                  <a:lnTo>
                    <a:pt x="233" y="326"/>
                  </a:lnTo>
                  <a:lnTo>
                    <a:pt x="233" y="326"/>
                  </a:lnTo>
                  <a:lnTo>
                    <a:pt x="237" y="329"/>
                  </a:lnTo>
                  <a:lnTo>
                    <a:pt x="241" y="333"/>
                  </a:lnTo>
                  <a:lnTo>
                    <a:pt x="245" y="337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59" y="340"/>
                  </a:lnTo>
                  <a:lnTo>
                    <a:pt x="262" y="340"/>
                  </a:lnTo>
                  <a:lnTo>
                    <a:pt x="265" y="339"/>
                  </a:lnTo>
                  <a:lnTo>
                    <a:pt x="265" y="339"/>
                  </a:lnTo>
                  <a:lnTo>
                    <a:pt x="266" y="338"/>
                  </a:lnTo>
                  <a:lnTo>
                    <a:pt x="270" y="339"/>
                  </a:lnTo>
                  <a:lnTo>
                    <a:pt x="273" y="339"/>
                  </a:lnTo>
                  <a:lnTo>
                    <a:pt x="275" y="339"/>
                  </a:lnTo>
                  <a:lnTo>
                    <a:pt x="275" y="339"/>
                  </a:lnTo>
                  <a:lnTo>
                    <a:pt x="278" y="339"/>
                  </a:lnTo>
                  <a:lnTo>
                    <a:pt x="278" y="340"/>
                  </a:lnTo>
                  <a:lnTo>
                    <a:pt x="280" y="342"/>
                  </a:lnTo>
                  <a:lnTo>
                    <a:pt x="282" y="343"/>
                  </a:lnTo>
                  <a:lnTo>
                    <a:pt x="284" y="342"/>
                  </a:lnTo>
                  <a:lnTo>
                    <a:pt x="284" y="342"/>
                  </a:lnTo>
                  <a:lnTo>
                    <a:pt x="285" y="338"/>
                  </a:lnTo>
                  <a:lnTo>
                    <a:pt x="285" y="335"/>
                  </a:lnTo>
                  <a:lnTo>
                    <a:pt x="287" y="334"/>
                  </a:lnTo>
                  <a:lnTo>
                    <a:pt x="290" y="334"/>
                  </a:lnTo>
                  <a:lnTo>
                    <a:pt x="290" y="334"/>
                  </a:lnTo>
                  <a:lnTo>
                    <a:pt x="292" y="334"/>
                  </a:lnTo>
                  <a:lnTo>
                    <a:pt x="293" y="333"/>
                  </a:lnTo>
                  <a:lnTo>
                    <a:pt x="294" y="329"/>
                  </a:lnTo>
                  <a:lnTo>
                    <a:pt x="293" y="321"/>
                  </a:lnTo>
                  <a:lnTo>
                    <a:pt x="293" y="321"/>
                  </a:lnTo>
                  <a:lnTo>
                    <a:pt x="293" y="320"/>
                  </a:lnTo>
                  <a:lnTo>
                    <a:pt x="294" y="319"/>
                  </a:lnTo>
                  <a:lnTo>
                    <a:pt x="297" y="316"/>
                  </a:lnTo>
                  <a:lnTo>
                    <a:pt x="301" y="315"/>
                  </a:lnTo>
                  <a:lnTo>
                    <a:pt x="302" y="313"/>
                  </a:lnTo>
                  <a:lnTo>
                    <a:pt x="302" y="313"/>
                  </a:lnTo>
                  <a:lnTo>
                    <a:pt x="302" y="311"/>
                  </a:lnTo>
                  <a:lnTo>
                    <a:pt x="303" y="310"/>
                  </a:lnTo>
                  <a:lnTo>
                    <a:pt x="308" y="310"/>
                  </a:lnTo>
                  <a:lnTo>
                    <a:pt x="313" y="310"/>
                  </a:lnTo>
                  <a:lnTo>
                    <a:pt x="316" y="309"/>
                  </a:lnTo>
                  <a:lnTo>
                    <a:pt x="316" y="309"/>
                  </a:lnTo>
                  <a:lnTo>
                    <a:pt x="318" y="306"/>
                  </a:lnTo>
                  <a:lnTo>
                    <a:pt x="321" y="306"/>
                  </a:lnTo>
                  <a:lnTo>
                    <a:pt x="325" y="306"/>
                  </a:lnTo>
                  <a:lnTo>
                    <a:pt x="327" y="309"/>
                  </a:lnTo>
                  <a:lnTo>
                    <a:pt x="327" y="309"/>
                  </a:lnTo>
                  <a:lnTo>
                    <a:pt x="331" y="311"/>
                  </a:lnTo>
                  <a:lnTo>
                    <a:pt x="336" y="314"/>
                  </a:lnTo>
                  <a:lnTo>
                    <a:pt x="340" y="316"/>
                  </a:lnTo>
                  <a:lnTo>
                    <a:pt x="341" y="318"/>
                  </a:lnTo>
                  <a:lnTo>
                    <a:pt x="342" y="319"/>
                  </a:lnTo>
                  <a:lnTo>
                    <a:pt x="342" y="319"/>
                  </a:lnTo>
                  <a:lnTo>
                    <a:pt x="342" y="326"/>
                  </a:lnTo>
                  <a:lnTo>
                    <a:pt x="342" y="326"/>
                  </a:lnTo>
                  <a:lnTo>
                    <a:pt x="345" y="324"/>
                  </a:lnTo>
                  <a:lnTo>
                    <a:pt x="349" y="324"/>
                  </a:lnTo>
                  <a:lnTo>
                    <a:pt x="349" y="324"/>
                  </a:lnTo>
                  <a:lnTo>
                    <a:pt x="353" y="323"/>
                  </a:lnTo>
                  <a:lnTo>
                    <a:pt x="355" y="320"/>
                  </a:lnTo>
                  <a:lnTo>
                    <a:pt x="358" y="319"/>
                  </a:lnTo>
                  <a:lnTo>
                    <a:pt x="360" y="318"/>
                  </a:lnTo>
                  <a:lnTo>
                    <a:pt x="360" y="318"/>
                  </a:lnTo>
                  <a:lnTo>
                    <a:pt x="363" y="318"/>
                  </a:lnTo>
                  <a:lnTo>
                    <a:pt x="365" y="318"/>
                  </a:lnTo>
                  <a:lnTo>
                    <a:pt x="367" y="316"/>
                  </a:lnTo>
                  <a:lnTo>
                    <a:pt x="368" y="313"/>
                  </a:lnTo>
                  <a:lnTo>
                    <a:pt x="368" y="313"/>
                  </a:lnTo>
                  <a:lnTo>
                    <a:pt x="365" y="311"/>
                  </a:lnTo>
                  <a:lnTo>
                    <a:pt x="362" y="311"/>
                  </a:lnTo>
                  <a:lnTo>
                    <a:pt x="359" y="311"/>
                  </a:lnTo>
                  <a:lnTo>
                    <a:pt x="358" y="314"/>
                  </a:lnTo>
                  <a:lnTo>
                    <a:pt x="358" y="314"/>
                  </a:lnTo>
                  <a:close/>
                  <a:moveTo>
                    <a:pt x="101" y="42"/>
                  </a:moveTo>
                  <a:lnTo>
                    <a:pt x="101" y="42"/>
                  </a:lnTo>
                  <a:lnTo>
                    <a:pt x="103" y="42"/>
                  </a:lnTo>
                  <a:lnTo>
                    <a:pt x="103" y="43"/>
                  </a:lnTo>
                  <a:lnTo>
                    <a:pt x="100" y="47"/>
                  </a:lnTo>
                  <a:lnTo>
                    <a:pt x="96" y="51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4" y="58"/>
                  </a:lnTo>
                  <a:lnTo>
                    <a:pt x="94" y="60"/>
                  </a:lnTo>
                  <a:lnTo>
                    <a:pt x="97" y="65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13" y="74"/>
                  </a:lnTo>
                  <a:lnTo>
                    <a:pt x="118" y="75"/>
                  </a:lnTo>
                  <a:lnTo>
                    <a:pt x="124" y="75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0" y="70"/>
                  </a:lnTo>
                  <a:lnTo>
                    <a:pt x="132" y="66"/>
                  </a:lnTo>
                  <a:lnTo>
                    <a:pt x="133" y="64"/>
                  </a:lnTo>
                  <a:lnTo>
                    <a:pt x="134" y="62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39" y="61"/>
                  </a:lnTo>
                  <a:lnTo>
                    <a:pt x="139" y="60"/>
                  </a:lnTo>
                  <a:lnTo>
                    <a:pt x="141" y="57"/>
                  </a:lnTo>
                  <a:lnTo>
                    <a:pt x="143" y="56"/>
                  </a:lnTo>
                  <a:lnTo>
                    <a:pt x="143" y="56"/>
                  </a:lnTo>
                  <a:lnTo>
                    <a:pt x="146" y="56"/>
                  </a:lnTo>
                  <a:lnTo>
                    <a:pt x="147" y="57"/>
                  </a:lnTo>
                  <a:lnTo>
                    <a:pt x="147" y="61"/>
                  </a:lnTo>
                  <a:lnTo>
                    <a:pt x="144" y="64"/>
                  </a:lnTo>
                  <a:lnTo>
                    <a:pt x="144" y="64"/>
                  </a:lnTo>
                  <a:lnTo>
                    <a:pt x="143" y="66"/>
                  </a:lnTo>
                  <a:lnTo>
                    <a:pt x="144" y="66"/>
                  </a:lnTo>
                  <a:lnTo>
                    <a:pt x="147" y="67"/>
                  </a:lnTo>
                  <a:lnTo>
                    <a:pt x="152" y="66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60" y="61"/>
                  </a:lnTo>
                  <a:lnTo>
                    <a:pt x="162" y="61"/>
                  </a:lnTo>
                  <a:lnTo>
                    <a:pt x="163" y="64"/>
                  </a:lnTo>
                  <a:lnTo>
                    <a:pt x="162" y="67"/>
                  </a:lnTo>
                  <a:lnTo>
                    <a:pt x="162" y="67"/>
                  </a:lnTo>
                  <a:lnTo>
                    <a:pt x="161" y="69"/>
                  </a:lnTo>
                  <a:lnTo>
                    <a:pt x="160" y="70"/>
                  </a:lnTo>
                  <a:lnTo>
                    <a:pt x="155" y="71"/>
                  </a:lnTo>
                  <a:lnTo>
                    <a:pt x="149" y="72"/>
                  </a:lnTo>
                  <a:lnTo>
                    <a:pt x="147" y="74"/>
                  </a:lnTo>
                  <a:lnTo>
                    <a:pt x="146" y="75"/>
                  </a:lnTo>
                  <a:lnTo>
                    <a:pt x="146" y="75"/>
                  </a:lnTo>
                  <a:lnTo>
                    <a:pt x="143" y="77"/>
                  </a:lnTo>
                  <a:lnTo>
                    <a:pt x="141" y="79"/>
                  </a:lnTo>
                  <a:lnTo>
                    <a:pt x="134" y="79"/>
                  </a:lnTo>
                  <a:lnTo>
                    <a:pt x="128" y="80"/>
                  </a:lnTo>
                  <a:lnTo>
                    <a:pt x="125" y="81"/>
                  </a:lnTo>
                  <a:lnTo>
                    <a:pt x="123" y="83"/>
                  </a:lnTo>
                  <a:lnTo>
                    <a:pt x="123" y="83"/>
                  </a:lnTo>
                  <a:lnTo>
                    <a:pt x="122" y="85"/>
                  </a:lnTo>
                  <a:lnTo>
                    <a:pt x="122" y="86"/>
                  </a:lnTo>
                  <a:lnTo>
                    <a:pt x="123" y="88"/>
                  </a:lnTo>
                  <a:lnTo>
                    <a:pt x="124" y="89"/>
                  </a:lnTo>
                  <a:lnTo>
                    <a:pt x="129" y="89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51" y="86"/>
                  </a:lnTo>
                  <a:lnTo>
                    <a:pt x="158" y="86"/>
                  </a:lnTo>
                  <a:lnTo>
                    <a:pt x="165" y="86"/>
                  </a:lnTo>
                  <a:lnTo>
                    <a:pt x="165" y="86"/>
                  </a:lnTo>
                  <a:lnTo>
                    <a:pt x="166" y="88"/>
                  </a:lnTo>
                  <a:lnTo>
                    <a:pt x="163" y="89"/>
                  </a:lnTo>
                  <a:lnTo>
                    <a:pt x="151" y="90"/>
                  </a:lnTo>
                  <a:lnTo>
                    <a:pt x="151" y="90"/>
                  </a:lnTo>
                  <a:lnTo>
                    <a:pt x="146" y="90"/>
                  </a:lnTo>
                  <a:lnTo>
                    <a:pt x="142" y="91"/>
                  </a:lnTo>
                  <a:lnTo>
                    <a:pt x="139" y="94"/>
                  </a:lnTo>
                  <a:lnTo>
                    <a:pt x="139" y="95"/>
                  </a:lnTo>
                  <a:lnTo>
                    <a:pt x="139" y="95"/>
                  </a:lnTo>
                  <a:lnTo>
                    <a:pt x="138" y="97"/>
                  </a:lnTo>
                  <a:lnTo>
                    <a:pt x="137" y="97"/>
                  </a:lnTo>
                  <a:lnTo>
                    <a:pt x="132" y="95"/>
                  </a:lnTo>
                  <a:lnTo>
                    <a:pt x="128" y="95"/>
                  </a:lnTo>
                  <a:lnTo>
                    <a:pt x="125" y="97"/>
                  </a:lnTo>
                  <a:lnTo>
                    <a:pt x="125" y="98"/>
                  </a:lnTo>
                  <a:lnTo>
                    <a:pt x="125" y="98"/>
                  </a:lnTo>
                  <a:lnTo>
                    <a:pt x="125" y="100"/>
                  </a:lnTo>
                  <a:lnTo>
                    <a:pt x="127" y="102"/>
                  </a:lnTo>
                  <a:lnTo>
                    <a:pt x="132" y="105"/>
                  </a:lnTo>
                  <a:lnTo>
                    <a:pt x="137" y="107"/>
                  </a:lnTo>
                  <a:lnTo>
                    <a:pt x="139" y="109"/>
                  </a:lnTo>
                  <a:lnTo>
                    <a:pt x="139" y="109"/>
                  </a:lnTo>
                  <a:lnTo>
                    <a:pt x="141" y="111"/>
                  </a:lnTo>
                  <a:lnTo>
                    <a:pt x="142" y="112"/>
                  </a:lnTo>
                  <a:lnTo>
                    <a:pt x="146" y="112"/>
                  </a:lnTo>
                  <a:lnTo>
                    <a:pt x="149" y="111"/>
                  </a:lnTo>
                  <a:lnTo>
                    <a:pt x="153" y="112"/>
                  </a:lnTo>
                  <a:lnTo>
                    <a:pt x="153" y="112"/>
                  </a:lnTo>
                  <a:lnTo>
                    <a:pt x="155" y="112"/>
                  </a:lnTo>
                  <a:lnTo>
                    <a:pt x="153" y="113"/>
                  </a:lnTo>
                  <a:lnTo>
                    <a:pt x="152" y="114"/>
                  </a:lnTo>
                  <a:lnTo>
                    <a:pt x="146" y="117"/>
                  </a:lnTo>
                  <a:lnTo>
                    <a:pt x="146" y="117"/>
                  </a:lnTo>
                  <a:lnTo>
                    <a:pt x="147" y="118"/>
                  </a:lnTo>
                  <a:lnTo>
                    <a:pt x="151" y="119"/>
                  </a:lnTo>
                  <a:lnTo>
                    <a:pt x="155" y="122"/>
                  </a:lnTo>
                  <a:lnTo>
                    <a:pt x="158" y="123"/>
                  </a:lnTo>
                  <a:lnTo>
                    <a:pt x="158" y="123"/>
                  </a:lnTo>
                  <a:lnTo>
                    <a:pt x="161" y="126"/>
                  </a:lnTo>
                  <a:lnTo>
                    <a:pt x="163" y="126"/>
                  </a:lnTo>
                  <a:lnTo>
                    <a:pt x="166" y="123"/>
                  </a:lnTo>
                  <a:lnTo>
                    <a:pt x="167" y="121"/>
                  </a:lnTo>
                  <a:lnTo>
                    <a:pt x="167" y="121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7" y="100"/>
                  </a:lnTo>
                  <a:lnTo>
                    <a:pt x="180" y="97"/>
                  </a:lnTo>
                  <a:lnTo>
                    <a:pt x="184" y="95"/>
                  </a:lnTo>
                  <a:lnTo>
                    <a:pt x="184" y="95"/>
                  </a:lnTo>
                  <a:lnTo>
                    <a:pt x="189" y="93"/>
                  </a:lnTo>
                  <a:lnTo>
                    <a:pt x="190" y="90"/>
                  </a:lnTo>
                  <a:lnTo>
                    <a:pt x="189" y="86"/>
                  </a:lnTo>
                  <a:lnTo>
                    <a:pt x="189" y="83"/>
                  </a:lnTo>
                  <a:lnTo>
                    <a:pt x="189" y="83"/>
                  </a:lnTo>
                  <a:lnTo>
                    <a:pt x="190" y="81"/>
                  </a:lnTo>
                  <a:lnTo>
                    <a:pt x="191" y="80"/>
                  </a:lnTo>
                  <a:lnTo>
                    <a:pt x="194" y="80"/>
                  </a:lnTo>
                  <a:lnTo>
                    <a:pt x="196" y="80"/>
                  </a:lnTo>
                  <a:lnTo>
                    <a:pt x="196" y="79"/>
                  </a:lnTo>
                  <a:lnTo>
                    <a:pt x="196" y="77"/>
                  </a:lnTo>
                  <a:lnTo>
                    <a:pt x="196" y="77"/>
                  </a:lnTo>
                  <a:lnTo>
                    <a:pt x="195" y="75"/>
                  </a:lnTo>
                  <a:lnTo>
                    <a:pt x="195" y="72"/>
                  </a:lnTo>
                  <a:lnTo>
                    <a:pt x="198" y="70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5" y="64"/>
                  </a:lnTo>
                  <a:lnTo>
                    <a:pt x="209" y="62"/>
                  </a:lnTo>
                  <a:lnTo>
                    <a:pt x="213" y="62"/>
                  </a:lnTo>
                  <a:lnTo>
                    <a:pt x="218" y="61"/>
                  </a:lnTo>
                  <a:lnTo>
                    <a:pt x="218" y="61"/>
                  </a:lnTo>
                  <a:lnTo>
                    <a:pt x="223" y="60"/>
                  </a:lnTo>
                  <a:lnTo>
                    <a:pt x="226" y="61"/>
                  </a:lnTo>
                  <a:lnTo>
                    <a:pt x="226" y="61"/>
                  </a:lnTo>
                  <a:lnTo>
                    <a:pt x="226" y="62"/>
                  </a:lnTo>
                  <a:lnTo>
                    <a:pt x="221" y="64"/>
                  </a:lnTo>
                  <a:lnTo>
                    <a:pt x="221" y="64"/>
                  </a:lnTo>
                  <a:lnTo>
                    <a:pt x="219" y="65"/>
                  </a:lnTo>
                  <a:lnTo>
                    <a:pt x="218" y="65"/>
                  </a:lnTo>
                  <a:lnTo>
                    <a:pt x="218" y="69"/>
                  </a:lnTo>
                  <a:lnTo>
                    <a:pt x="219" y="72"/>
                  </a:lnTo>
                  <a:lnTo>
                    <a:pt x="223" y="75"/>
                  </a:lnTo>
                  <a:lnTo>
                    <a:pt x="223" y="75"/>
                  </a:lnTo>
                  <a:lnTo>
                    <a:pt x="226" y="76"/>
                  </a:lnTo>
                  <a:lnTo>
                    <a:pt x="227" y="77"/>
                  </a:lnTo>
                  <a:lnTo>
                    <a:pt x="227" y="79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31" y="81"/>
                  </a:lnTo>
                  <a:lnTo>
                    <a:pt x="231" y="85"/>
                  </a:lnTo>
                  <a:lnTo>
                    <a:pt x="229" y="89"/>
                  </a:lnTo>
                  <a:lnTo>
                    <a:pt x="226" y="93"/>
                  </a:lnTo>
                  <a:lnTo>
                    <a:pt x="226" y="93"/>
                  </a:lnTo>
                  <a:lnTo>
                    <a:pt x="224" y="95"/>
                  </a:lnTo>
                  <a:lnTo>
                    <a:pt x="224" y="97"/>
                  </a:lnTo>
                  <a:lnTo>
                    <a:pt x="224" y="98"/>
                  </a:lnTo>
                  <a:lnTo>
                    <a:pt x="226" y="99"/>
                  </a:lnTo>
                  <a:lnTo>
                    <a:pt x="232" y="98"/>
                  </a:lnTo>
                  <a:lnTo>
                    <a:pt x="240" y="97"/>
                  </a:lnTo>
                  <a:lnTo>
                    <a:pt x="240" y="97"/>
                  </a:lnTo>
                  <a:lnTo>
                    <a:pt x="246" y="95"/>
                  </a:lnTo>
                  <a:lnTo>
                    <a:pt x="246" y="95"/>
                  </a:lnTo>
                  <a:lnTo>
                    <a:pt x="247" y="97"/>
                  </a:lnTo>
                  <a:lnTo>
                    <a:pt x="246" y="100"/>
                  </a:lnTo>
                  <a:lnTo>
                    <a:pt x="247" y="102"/>
                  </a:lnTo>
                  <a:lnTo>
                    <a:pt x="247" y="103"/>
                  </a:lnTo>
                  <a:lnTo>
                    <a:pt x="247" y="103"/>
                  </a:lnTo>
                  <a:lnTo>
                    <a:pt x="249" y="104"/>
                  </a:lnTo>
                  <a:lnTo>
                    <a:pt x="251" y="104"/>
                  </a:lnTo>
                  <a:lnTo>
                    <a:pt x="256" y="103"/>
                  </a:lnTo>
                  <a:lnTo>
                    <a:pt x="261" y="99"/>
                  </a:lnTo>
                  <a:lnTo>
                    <a:pt x="265" y="95"/>
                  </a:lnTo>
                  <a:lnTo>
                    <a:pt x="265" y="95"/>
                  </a:lnTo>
                  <a:lnTo>
                    <a:pt x="270" y="91"/>
                  </a:lnTo>
                  <a:lnTo>
                    <a:pt x="274" y="90"/>
                  </a:lnTo>
                  <a:lnTo>
                    <a:pt x="276" y="89"/>
                  </a:lnTo>
                  <a:lnTo>
                    <a:pt x="278" y="86"/>
                  </a:lnTo>
                  <a:lnTo>
                    <a:pt x="278" y="86"/>
                  </a:lnTo>
                  <a:lnTo>
                    <a:pt x="276" y="84"/>
                  </a:lnTo>
                  <a:lnTo>
                    <a:pt x="274" y="84"/>
                  </a:lnTo>
                  <a:lnTo>
                    <a:pt x="271" y="83"/>
                  </a:lnTo>
                  <a:lnTo>
                    <a:pt x="268" y="84"/>
                  </a:lnTo>
                  <a:lnTo>
                    <a:pt x="268" y="84"/>
                  </a:lnTo>
                  <a:lnTo>
                    <a:pt x="264" y="85"/>
                  </a:lnTo>
                  <a:lnTo>
                    <a:pt x="259" y="85"/>
                  </a:lnTo>
                  <a:lnTo>
                    <a:pt x="256" y="84"/>
                  </a:lnTo>
                  <a:lnTo>
                    <a:pt x="255" y="83"/>
                  </a:lnTo>
                  <a:lnTo>
                    <a:pt x="256" y="81"/>
                  </a:lnTo>
                  <a:lnTo>
                    <a:pt x="256" y="81"/>
                  </a:lnTo>
                  <a:lnTo>
                    <a:pt x="259" y="79"/>
                  </a:lnTo>
                  <a:lnTo>
                    <a:pt x="259" y="76"/>
                  </a:lnTo>
                  <a:lnTo>
                    <a:pt x="257" y="76"/>
                  </a:lnTo>
                  <a:lnTo>
                    <a:pt x="254" y="75"/>
                  </a:lnTo>
                  <a:lnTo>
                    <a:pt x="254" y="75"/>
                  </a:lnTo>
                  <a:lnTo>
                    <a:pt x="249" y="75"/>
                  </a:lnTo>
                  <a:lnTo>
                    <a:pt x="243" y="75"/>
                  </a:lnTo>
                  <a:lnTo>
                    <a:pt x="241" y="72"/>
                  </a:lnTo>
                  <a:lnTo>
                    <a:pt x="241" y="72"/>
                  </a:lnTo>
                  <a:lnTo>
                    <a:pt x="242" y="71"/>
                  </a:lnTo>
                  <a:lnTo>
                    <a:pt x="242" y="71"/>
                  </a:lnTo>
                  <a:lnTo>
                    <a:pt x="243" y="70"/>
                  </a:lnTo>
                  <a:lnTo>
                    <a:pt x="243" y="70"/>
                  </a:lnTo>
                  <a:lnTo>
                    <a:pt x="242" y="66"/>
                  </a:lnTo>
                  <a:lnTo>
                    <a:pt x="238" y="65"/>
                  </a:lnTo>
                  <a:lnTo>
                    <a:pt x="235" y="64"/>
                  </a:lnTo>
                  <a:lnTo>
                    <a:pt x="235" y="64"/>
                  </a:lnTo>
                  <a:lnTo>
                    <a:pt x="232" y="62"/>
                  </a:lnTo>
                  <a:lnTo>
                    <a:pt x="231" y="61"/>
                  </a:lnTo>
                  <a:lnTo>
                    <a:pt x="232" y="55"/>
                  </a:lnTo>
                  <a:lnTo>
                    <a:pt x="232" y="55"/>
                  </a:lnTo>
                  <a:lnTo>
                    <a:pt x="231" y="53"/>
                  </a:lnTo>
                  <a:lnTo>
                    <a:pt x="229" y="53"/>
                  </a:lnTo>
                  <a:lnTo>
                    <a:pt x="226" y="51"/>
                  </a:lnTo>
                  <a:lnTo>
                    <a:pt x="222" y="50"/>
                  </a:lnTo>
                  <a:lnTo>
                    <a:pt x="221" y="50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19" y="47"/>
                  </a:lnTo>
                  <a:lnTo>
                    <a:pt x="217" y="46"/>
                  </a:lnTo>
                  <a:lnTo>
                    <a:pt x="214" y="47"/>
                  </a:lnTo>
                  <a:lnTo>
                    <a:pt x="214" y="47"/>
                  </a:lnTo>
                  <a:lnTo>
                    <a:pt x="213" y="48"/>
                  </a:lnTo>
                  <a:lnTo>
                    <a:pt x="210" y="48"/>
                  </a:lnTo>
                  <a:lnTo>
                    <a:pt x="209" y="47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08" y="44"/>
                  </a:lnTo>
                  <a:lnTo>
                    <a:pt x="207" y="43"/>
                  </a:lnTo>
                  <a:lnTo>
                    <a:pt x="203" y="42"/>
                  </a:lnTo>
                  <a:lnTo>
                    <a:pt x="195" y="43"/>
                  </a:lnTo>
                  <a:lnTo>
                    <a:pt x="195" y="43"/>
                  </a:lnTo>
                  <a:lnTo>
                    <a:pt x="194" y="42"/>
                  </a:lnTo>
                  <a:lnTo>
                    <a:pt x="193" y="42"/>
                  </a:lnTo>
                  <a:lnTo>
                    <a:pt x="193" y="38"/>
                  </a:lnTo>
                  <a:lnTo>
                    <a:pt x="191" y="34"/>
                  </a:lnTo>
                  <a:lnTo>
                    <a:pt x="189" y="32"/>
                  </a:lnTo>
                  <a:lnTo>
                    <a:pt x="189" y="32"/>
                  </a:lnTo>
                  <a:lnTo>
                    <a:pt x="188" y="30"/>
                  </a:lnTo>
                  <a:lnTo>
                    <a:pt x="186" y="32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7" y="37"/>
                  </a:lnTo>
                  <a:lnTo>
                    <a:pt x="177" y="37"/>
                  </a:lnTo>
                  <a:lnTo>
                    <a:pt x="177" y="37"/>
                  </a:lnTo>
                  <a:lnTo>
                    <a:pt x="177" y="36"/>
                  </a:lnTo>
                  <a:lnTo>
                    <a:pt x="177" y="33"/>
                  </a:lnTo>
                  <a:lnTo>
                    <a:pt x="181" y="27"/>
                  </a:lnTo>
                  <a:lnTo>
                    <a:pt x="181" y="27"/>
                  </a:lnTo>
                  <a:lnTo>
                    <a:pt x="181" y="25"/>
                  </a:lnTo>
                  <a:lnTo>
                    <a:pt x="180" y="24"/>
                  </a:lnTo>
                  <a:lnTo>
                    <a:pt x="175" y="22"/>
                  </a:lnTo>
                  <a:lnTo>
                    <a:pt x="170" y="20"/>
                  </a:lnTo>
                  <a:lnTo>
                    <a:pt x="167" y="20"/>
                  </a:lnTo>
                  <a:lnTo>
                    <a:pt x="166" y="22"/>
                  </a:lnTo>
                  <a:lnTo>
                    <a:pt x="166" y="22"/>
                  </a:lnTo>
                  <a:lnTo>
                    <a:pt x="166" y="23"/>
                  </a:lnTo>
                  <a:lnTo>
                    <a:pt x="165" y="22"/>
                  </a:lnTo>
                  <a:lnTo>
                    <a:pt x="163" y="20"/>
                  </a:lnTo>
                  <a:lnTo>
                    <a:pt x="161" y="17"/>
                  </a:lnTo>
                  <a:lnTo>
                    <a:pt x="158" y="15"/>
                  </a:lnTo>
                  <a:lnTo>
                    <a:pt x="158" y="15"/>
                  </a:lnTo>
                  <a:lnTo>
                    <a:pt x="158" y="15"/>
                  </a:lnTo>
                  <a:lnTo>
                    <a:pt x="157" y="15"/>
                  </a:lnTo>
                  <a:lnTo>
                    <a:pt x="157" y="18"/>
                  </a:lnTo>
                  <a:lnTo>
                    <a:pt x="157" y="20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3" y="23"/>
                  </a:lnTo>
                  <a:lnTo>
                    <a:pt x="152" y="24"/>
                  </a:lnTo>
                  <a:lnTo>
                    <a:pt x="152" y="27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57" y="33"/>
                  </a:lnTo>
                  <a:lnTo>
                    <a:pt x="160" y="39"/>
                  </a:lnTo>
                  <a:lnTo>
                    <a:pt x="162" y="46"/>
                  </a:lnTo>
                  <a:lnTo>
                    <a:pt x="162" y="50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0" y="50"/>
                  </a:lnTo>
                  <a:lnTo>
                    <a:pt x="155" y="44"/>
                  </a:lnTo>
                  <a:lnTo>
                    <a:pt x="149" y="38"/>
                  </a:lnTo>
                  <a:lnTo>
                    <a:pt x="147" y="34"/>
                  </a:lnTo>
                  <a:lnTo>
                    <a:pt x="147" y="32"/>
                  </a:lnTo>
                  <a:lnTo>
                    <a:pt x="147" y="32"/>
                  </a:lnTo>
                  <a:lnTo>
                    <a:pt x="144" y="28"/>
                  </a:lnTo>
                  <a:lnTo>
                    <a:pt x="142" y="24"/>
                  </a:lnTo>
                  <a:lnTo>
                    <a:pt x="139" y="23"/>
                  </a:lnTo>
                  <a:lnTo>
                    <a:pt x="138" y="23"/>
                  </a:lnTo>
                  <a:lnTo>
                    <a:pt x="137" y="24"/>
                  </a:lnTo>
                  <a:lnTo>
                    <a:pt x="137" y="24"/>
                  </a:lnTo>
                  <a:lnTo>
                    <a:pt x="134" y="28"/>
                  </a:lnTo>
                  <a:lnTo>
                    <a:pt x="133" y="30"/>
                  </a:lnTo>
                  <a:lnTo>
                    <a:pt x="130" y="33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30" y="39"/>
                  </a:lnTo>
                  <a:lnTo>
                    <a:pt x="129" y="41"/>
                  </a:lnTo>
                  <a:lnTo>
                    <a:pt x="128" y="41"/>
                  </a:lnTo>
                  <a:lnTo>
                    <a:pt x="127" y="38"/>
                  </a:lnTo>
                  <a:lnTo>
                    <a:pt x="127" y="38"/>
                  </a:lnTo>
                  <a:lnTo>
                    <a:pt x="125" y="36"/>
                  </a:lnTo>
                  <a:lnTo>
                    <a:pt x="123" y="33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29"/>
                  </a:lnTo>
                  <a:lnTo>
                    <a:pt x="119" y="28"/>
                  </a:lnTo>
                  <a:lnTo>
                    <a:pt x="128" y="25"/>
                  </a:lnTo>
                  <a:lnTo>
                    <a:pt x="128" y="25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8" y="23"/>
                  </a:lnTo>
                  <a:lnTo>
                    <a:pt x="124" y="22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6" y="24"/>
                  </a:lnTo>
                  <a:lnTo>
                    <a:pt x="114" y="23"/>
                  </a:lnTo>
                  <a:lnTo>
                    <a:pt x="110" y="23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6" y="27"/>
                  </a:lnTo>
                  <a:lnTo>
                    <a:pt x="104" y="25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5" y="24"/>
                  </a:lnTo>
                  <a:lnTo>
                    <a:pt x="92" y="27"/>
                  </a:lnTo>
                  <a:lnTo>
                    <a:pt x="89" y="28"/>
                  </a:lnTo>
                  <a:lnTo>
                    <a:pt x="86" y="29"/>
                  </a:lnTo>
                  <a:lnTo>
                    <a:pt x="86" y="29"/>
                  </a:lnTo>
                  <a:lnTo>
                    <a:pt x="86" y="29"/>
                  </a:lnTo>
                  <a:lnTo>
                    <a:pt x="85" y="29"/>
                  </a:lnTo>
                  <a:lnTo>
                    <a:pt x="83" y="33"/>
                  </a:lnTo>
                  <a:lnTo>
                    <a:pt x="83" y="37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9" y="46"/>
                  </a:lnTo>
                  <a:lnTo>
                    <a:pt x="90" y="46"/>
                  </a:lnTo>
                  <a:lnTo>
                    <a:pt x="94" y="44"/>
                  </a:lnTo>
                  <a:lnTo>
                    <a:pt x="97" y="43"/>
                  </a:lnTo>
                  <a:lnTo>
                    <a:pt x="99" y="42"/>
                  </a:lnTo>
                  <a:lnTo>
                    <a:pt x="101" y="42"/>
                  </a:lnTo>
                  <a:lnTo>
                    <a:pt x="101" y="42"/>
                  </a:lnTo>
                  <a:close/>
                  <a:moveTo>
                    <a:pt x="89" y="67"/>
                  </a:moveTo>
                  <a:lnTo>
                    <a:pt x="89" y="67"/>
                  </a:lnTo>
                  <a:lnTo>
                    <a:pt x="91" y="69"/>
                  </a:lnTo>
                  <a:lnTo>
                    <a:pt x="94" y="71"/>
                  </a:lnTo>
                  <a:lnTo>
                    <a:pt x="96" y="74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6" y="70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85" y="56"/>
                  </a:lnTo>
                  <a:lnTo>
                    <a:pt x="83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78" y="56"/>
                  </a:lnTo>
                  <a:lnTo>
                    <a:pt x="78" y="57"/>
                  </a:lnTo>
                  <a:lnTo>
                    <a:pt x="81" y="61"/>
                  </a:lnTo>
                  <a:lnTo>
                    <a:pt x="85" y="65"/>
                  </a:lnTo>
                  <a:lnTo>
                    <a:pt x="89" y="67"/>
                  </a:lnTo>
                  <a:lnTo>
                    <a:pt x="89" y="67"/>
                  </a:lnTo>
                  <a:close/>
                  <a:moveTo>
                    <a:pt x="189" y="17"/>
                  </a:moveTo>
                  <a:lnTo>
                    <a:pt x="189" y="17"/>
                  </a:lnTo>
                  <a:lnTo>
                    <a:pt x="190" y="18"/>
                  </a:lnTo>
                  <a:lnTo>
                    <a:pt x="189" y="19"/>
                  </a:lnTo>
                  <a:lnTo>
                    <a:pt x="188" y="19"/>
                  </a:lnTo>
                  <a:lnTo>
                    <a:pt x="188" y="22"/>
                  </a:lnTo>
                  <a:lnTo>
                    <a:pt x="188" y="22"/>
                  </a:lnTo>
                  <a:lnTo>
                    <a:pt x="193" y="24"/>
                  </a:lnTo>
                  <a:lnTo>
                    <a:pt x="199" y="25"/>
                  </a:lnTo>
                  <a:lnTo>
                    <a:pt x="207" y="25"/>
                  </a:lnTo>
                  <a:lnTo>
                    <a:pt x="216" y="25"/>
                  </a:lnTo>
                  <a:lnTo>
                    <a:pt x="231" y="23"/>
                  </a:lnTo>
                  <a:lnTo>
                    <a:pt x="237" y="23"/>
                  </a:lnTo>
                  <a:lnTo>
                    <a:pt x="240" y="23"/>
                  </a:lnTo>
                  <a:lnTo>
                    <a:pt x="240" y="23"/>
                  </a:lnTo>
                  <a:lnTo>
                    <a:pt x="241" y="24"/>
                  </a:lnTo>
                  <a:lnTo>
                    <a:pt x="240" y="24"/>
                  </a:lnTo>
                  <a:lnTo>
                    <a:pt x="237" y="25"/>
                  </a:lnTo>
                  <a:lnTo>
                    <a:pt x="226" y="28"/>
                  </a:lnTo>
                  <a:lnTo>
                    <a:pt x="214" y="30"/>
                  </a:lnTo>
                  <a:lnTo>
                    <a:pt x="210" y="32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2" y="34"/>
                  </a:lnTo>
                  <a:lnTo>
                    <a:pt x="216" y="36"/>
                  </a:lnTo>
                  <a:lnTo>
                    <a:pt x="227" y="38"/>
                  </a:lnTo>
                  <a:lnTo>
                    <a:pt x="237" y="38"/>
                  </a:lnTo>
                  <a:lnTo>
                    <a:pt x="242" y="38"/>
                  </a:lnTo>
                  <a:lnTo>
                    <a:pt x="243" y="38"/>
                  </a:lnTo>
                  <a:lnTo>
                    <a:pt x="243" y="38"/>
                  </a:lnTo>
                  <a:lnTo>
                    <a:pt x="245" y="37"/>
                  </a:lnTo>
                  <a:lnTo>
                    <a:pt x="246" y="37"/>
                  </a:lnTo>
                  <a:lnTo>
                    <a:pt x="250" y="39"/>
                  </a:lnTo>
                  <a:lnTo>
                    <a:pt x="255" y="42"/>
                  </a:lnTo>
                  <a:lnTo>
                    <a:pt x="261" y="43"/>
                  </a:lnTo>
                  <a:lnTo>
                    <a:pt x="261" y="43"/>
                  </a:lnTo>
                  <a:lnTo>
                    <a:pt x="266" y="43"/>
                  </a:lnTo>
                  <a:lnTo>
                    <a:pt x="270" y="42"/>
                  </a:lnTo>
                  <a:lnTo>
                    <a:pt x="273" y="41"/>
                  </a:lnTo>
                  <a:lnTo>
                    <a:pt x="276" y="39"/>
                  </a:lnTo>
                  <a:lnTo>
                    <a:pt x="276" y="39"/>
                  </a:lnTo>
                  <a:lnTo>
                    <a:pt x="283" y="38"/>
                  </a:lnTo>
                  <a:lnTo>
                    <a:pt x="289" y="37"/>
                  </a:lnTo>
                  <a:lnTo>
                    <a:pt x="293" y="34"/>
                  </a:lnTo>
                  <a:lnTo>
                    <a:pt x="294" y="33"/>
                  </a:lnTo>
                  <a:lnTo>
                    <a:pt x="295" y="32"/>
                  </a:lnTo>
                  <a:lnTo>
                    <a:pt x="295" y="32"/>
                  </a:lnTo>
                  <a:lnTo>
                    <a:pt x="297" y="29"/>
                  </a:lnTo>
                  <a:lnTo>
                    <a:pt x="299" y="28"/>
                  </a:lnTo>
                  <a:lnTo>
                    <a:pt x="306" y="24"/>
                  </a:lnTo>
                  <a:lnTo>
                    <a:pt x="313" y="20"/>
                  </a:lnTo>
                  <a:lnTo>
                    <a:pt x="315" y="18"/>
                  </a:lnTo>
                  <a:lnTo>
                    <a:pt x="315" y="15"/>
                  </a:lnTo>
                  <a:lnTo>
                    <a:pt x="315" y="15"/>
                  </a:lnTo>
                  <a:lnTo>
                    <a:pt x="313" y="13"/>
                  </a:lnTo>
                  <a:lnTo>
                    <a:pt x="311" y="11"/>
                  </a:lnTo>
                  <a:lnTo>
                    <a:pt x="302" y="11"/>
                  </a:lnTo>
                  <a:lnTo>
                    <a:pt x="293" y="11"/>
                  </a:lnTo>
                  <a:lnTo>
                    <a:pt x="287" y="10"/>
                  </a:lnTo>
                  <a:lnTo>
                    <a:pt x="287" y="10"/>
                  </a:lnTo>
                  <a:lnTo>
                    <a:pt x="282" y="8"/>
                  </a:lnTo>
                  <a:lnTo>
                    <a:pt x="275" y="6"/>
                  </a:lnTo>
                  <a:lnTo>
                    <a:pt x="269" y="6"/>
                  </a:lnTo>
                  <a:lnTo>
                    <a:pt x="266" y="6"/>
                  </a:lnTo>
                  <a:lnTo>
                    <a:pt x="265" y="8"/>
                  </a:lnTo>
                  <a:lnTo>
                    <a:pt x="265" y="8"/>
                  </a:lnTo>
                  <a:lnTo>
                    <a:pt x="264" y="10"/>
                  </a:lnTo>
                  <a:lnTo>
                    <a:pt x="261" y="13"/>
                  </a:lnTo>
                  <a:lnTo>
                    <a:pt x="260" y="13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57" y="9"/>
                  </a:lnTo>
                  <a:lnTo>
                    <a:pt x="256" y="5"/>
                  </a:lnTo>
                  <a:lnTo>
                    <a:pt x="256" y="4"/>
                  </a:lnTo>
                  <a:lnTo>
                    <a:pt x="255" y="3"/>
                  </a:lnTo>
                  <a:lnTo>
                    <a:pt x="252" y="3"/>
                  </a:lnTo>
                  <a:lnTo>
                    <a:pt x="250" y="3"/>
                  </a:lnTo>
                  <a:lnTo>
                    <a:pt x="250" y="3"/>
                  </a:lnTo>
                  <a:lnTo>
                    <a:pt x="247" y="4"/>
                  </a:lnTo>
                  <a:lnTo>
                    <a:pt x="246" y="5"/>
                  </a:lnTo>
                  <a:lnTo>
                    <a:pt x="245" y="8"/>
                  </a:lnTo>
                  <a:lnTo>
                    <a:pt x="246" y="10"/>
                  </a:lnTo>
                  <a:lnTo>
                    <a:pt x="247" y="14"/>
                  </a:lnTo>
                  <a:lnTo>
                    <a:pt x="247" y="17"/>
                  </a:lnTo>
                  <a:lnTo>
                    <a:pt x="247" y="17"/>
                  </a:lnTo>
                  <a:lnTo>
                    <a:pt x="245" y="17"/>
                  </a:lnTo>
                  <a:lnTo>
                    <a:pt x="241" y="15"/>
                  </a:lnTo>
                  <a:lnTo>
                    <a:pt x="237" y="13"/>
                  </a:lnTo>
                  <a:lnTo>
                    <a:pt x="236" y="10"/>
                  </a:lnTo>
                  <a:lnTo>
                    <a:pt x="236" y="10"/>
                  </a:lnTo>
                  <a:lnTo>
                    <a:pt x="235" y="9"/>
                  </a:lnTo>
                  <a:lnTo>
                    <a:pt x="233" y="9"/>
                  </a:lnTo>
                  <a:lnTo>
                    <a:pt x="229" y="10"/>
                  </a:lnTo>
                  <a:lnTo>
                    <a:pt x="226" y="11"/>
                  </a:lnTo>
                  <a:lnTo>
                    <a:pt x="224" y="11"/>
                  </a:lnTo>
                  <a:lnTo>
                    <a:pt x="223" y="9"/>
                  </a:lnTo>
                  <a:lnTo>
                    <a:pt x="223" y="9"/>
                  </a:lnTo>
                  <a:lnTo>
                    <a:pt x="223" y="8"/>
                  </a:lnTo>
                  <a:lnTo>
                    <a:pt x="221" y="5"/>
                  </a:lnTo>
                  <a:lnTo>
                    <a:pt x="217" y="3"/>
                  </a:lnTo>
                  <a:lnTo>
                    <a:pt x="212" y="1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1"/>
                  </a:lnTo>
                  <a:lnTo>
                    <a:pt x="208" y="3"/>
                  </a:lnTo>
                  <a:lnTo>
                    <a:pt x="209" y="5"/>
                  </a:lnTo>
                  <a:lnTo>
                    <a:pt x="209" y="6"/>
                  </a:lnTo>
                  <a:lnTo>
                    <a:pt x="209" y="6"/>
                  </a:lnTo>
                  <a:lnTo>
                    <a:pt x="207" y="8"/>
                  </a:lnTo>
                  <a:lnTo>
                    <a:pt x="204" y="6"/>
                  </a:lnTo>
                  <a:lnTo>
                    <a:pt x="199" y="4"/>
                  </a:lnTo>
                  <a:lnTo>
                    <a:pt x="199" y="4"/>
                  </a:lnTo>
                  <a:lnTo>
                    <a:pt x="198" y="5"/>
                  </a:lnTo>
                  <a:lnTo>
                    <a:pt x="198" y="6"/>
                  </a:lnTo>
                  <a:lnTo>
                    <a:pt x="199" y="10"/>
                  </a:lnTo>
                  <a:lnTo>
                    <a:pt x="199" y="11"/>
                  </a:lnTo>
                  <a:lnTo>
                    <a:pt x="199" y="11"/>
                  </a:lnTo>
                  <a:lnTo>
                    <a:pt x="198" y="13"/>
                  </a:lnTo>
                  <a:lnTo>
                    <a:pt x="198" y="11"/>
                  </a:lnTo>
                  <a:lnTo>
                    <a:pt x="195" y="9"/>
                  </a:lnTo>
                  <a:lnTo>
                    <a:pt x="191" y="6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86" y="5"/>
                  </a:lnTo>
                  <a:lnTo>
                    <a:pt x="185" y="6"/>
                  </a:lnTo>
                  <a:lnTo>
                    <a:pt x="184" y="9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84" y="13"/>
                  </a:lnTo>
                  <a:lnTo>
                    <a:pt x="189" y="17"/>
                  </a:lnTo>
                  <a:lnTo>
                    <a:pt x="189" y="17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26" name="자유형 145"/>
            <p:cNvSpPr/>
            <p:nvPr/>
          </p:nvSpPr>
          <p:spPr>
            <a:xfrm>
              <a:off x="5373688" y="2006600"/>
              <a:ext cx="34925" cy="9525"/>
            </a:xfrm>
            <a:custGeom>
              <a:avLst/>
              <a:gdLst>
                <a:gd name="T0" fmla="*/ 18 w 44"/>
                <a:gd name="T1" fmla="*/ 0 h 13"/>
                <a:gd name="T2" fmla="*/ 18 w 44"/>
                <a:gd name="T3" fmla="*/ 0 h 13"/>
                <a:gd name="T4" fmla="*/ 13 w 44"/>
                <a:gd name="T5" fmla="*/ 1 h 13"/>
                <a:gd name="T6" fmla="*/ 6 w 44"/>
                <a:gd name="T7" fmla="*/ 1 h 13"/>
                <a:gd name="T8" fmla="*/ 1 w 44"/>
                <a:gd name="T9" fmla="*/ 3 h 13"/>
                <a:gd name="T10" fmla="*/ 0 w 44"/>
                <a:gd name="T11" fmla="*/ 4 h 13"/>
                <a:gd name="T12" fmla="*/ 0 w 44"/>
                <a:gd name="T13" fmla="*/ 5 h 13"/>
                <a:gd name="T14" fmla="*/ 0 w 44"/>
                <a:gd name="T15" fmla="*/ 5 h 13"/>
                <a:gd name="T16" fmla="*/ 2 w 44"/>
                <a:gd name="T17" fmla="*/ 6 h 13"/>
                <a:gd name="T18" fmla="*/ 5 w 44"/>
                <a:gd name="T19" fmla="*/ 8 h 13"/>
                <a:gd name="T20" fmla="*/ 11 w 44"/>
                <a:gd name="T21" fmla="*/ 8 h 13"/>
                <a:gd name="T22" fmla="*/ 20 w 44"/>
                <a:gd name="T23" fmla="*/ 9 h 13"/>
                <a:gd name="T24" fmla="*/ 27 w 44"/>
                <a:gd name="T25" fmla="*/ 11 h 13"/>
                <a:gd name="T26" fmla="*/ 27 w 44"/>
                <a:gd name="T27" fmla="*/ 11 h 13"/>
                <a:gd name="T28" fmla="*/ 33 w 44"/>
                <a:gd name="T29" fmla="*/ 13 h 13"/>
                <a:gd name="T30" fmla="*/ 38 w 44"/>
                <a:gd name="T31" fmla="*/ 13 h 13"/>
                <a:gd name="T32" fmla="*/ 42 w 44"/>
                <a:gd name="T33" fmla="*/ 11 h 13"/>
                <a:gd name="T34" fmla="*/ 44 w 44"/>
                <a:gd name="T35" fmla="*/ 9 h 13"/>
                <a:gd name="T36" fmla="*/ 44 w 44"/>
                <a:gd name="T37" fmla="*/ 9 h 13"/>
                <a:gd name="T38" fmla="*/ 43 w 44"/>
                <a:gd name="T39" fmla="*/ 8 h 13"/>
                <a:gd name="T40" fmla="*/ 41 w 44"/>
                <a:gd name="T41" fmla="*/ 5 h 13"/>
                <a:gd name="T42" fmla="*/ 32 w 44"/>
                <a:gd name="T43" fmla="*/ 3 h 13"/>
                <a:gd name="T44" fmla="*/ 23 w 44"/>
                <a:gd name="T45" fmla="*/ 0 h 13"/>
                <a:gd name="T46" fmla="*/ 20 w 44"/>
                <a:gd name="T47" fmla="*/ 0 h 13"/>
                <a:gd name="T48" fmla="*/ 18 w 44"/>
                <a:gd name="T49" fmla="*/ 0 h 13"/>
                <a:gd name="T50" fmla="*/ 18 w 44"/>
                <a:gd name="T51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13">
                  <a:moveTo>
                    <a:pt x="18" y="0"/>
                  </a:moveTo>
                  <a:lnTo>
                    <a:pt x="18" y="0"/>
                  </a:lnTo>
                  <a:lnTo>
                    <a:pt x="13" y="1"/>
                  </a:lnTo>
                  <a:lnTo>
                    <a:pt x="6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6"/>
                  </a:lnTo>
                  <a:lnTo>
                    <a:pt x="5" y="8"/>
                  </a:lnTo>
                  <a:lnTo>
                    <a:pt x="11" y="8"/>
                  </a:lnTo>
                  <a:lnTo>
                    <a:pt x="20" y="9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1" y="5"/>
                  </a:lnTo>
                  <a:lnTo>
                    <a:pt x="32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27" name="자유형 146"/>
            <p:cNvSpPr>
              <a:spLocks noEditPoints="1"/>
            </p:cNvSpPr>
            <p:nvPr/>
          </p:nvSpPr>
          <p:spPr>
            <a:xfrm>
              <a:off x="4699000" y="2295525"/>
              <a:ext cx="193675" cy="190500"/>
            </a:xfrm>
            <a:custGeom>
              <a:avLst/>
              <a:gdLst>
                <a:gd name="T0" fmla="*/ 221 w 244"/>
                <a:gd name="T1" fmla="*/ 26 h 242"/>
                <a:gd name="T2" fmla="*/ 191 w 244"/>
                <a:gd name="T3" fmla="*/ 11 h 242"/>
                <a:gd name="T4" fmla="*/ 177 w 244"/>
                <a:gd name="T5" fmla="*/ 2 h 242"/>
                <a:gd name="T6" fmla="*/ 177 w 244"/>
                <a:gd name="T7" fmla="*/ 12 h 242"/>
                <a:gd name="T8" fmla="*/ 173 w 244"/>
                <a:gd name="T9" fmla="*/ 31 h 242"/>
                <a:gd name="T10" fmla="*/ 167 w 244"/>
                <a:gd name="T11" fmla="*/ 40 h 242"/>
                <a:gd name="T12" fmla="*/ 153 w 244"/>
                <a:gd name="T13" fmla="*/ 50 h 242"/>
                <a:gd name="T14" fmla="*/ 150 w 244"/>
                <a:gd name="T15" fmla="*/ 58 h 242"/>
                <a:gd name="T16" fmla="*/ 153 w 244"/>
                <a:gd name="T17" fmla="*/ 70 h 242"/>
                <a:gd name="T18" fmla="*/ 165 w 244"/>
                <a:gd name="T19" fmla="*/ 64 h 242"/>
                <a:gd name="T20" fmla="*/ 158 w 244"/>
                <a:gd name="T21" fmla="*/ 55 h 242"/>
                <a:gd name="T22" fmla="*/ 165 w 244"/>
                <a:gd name="T23" fmla="*/ 52 h 242"/>
                <a:gd name="T24" fmla="*/ 191 w 244"/>
                <a:gd name="T25" fmla="*/ 58 h 242"/>
                <a:gd name="T26" fmla="*/ 200 w 244"/>
                <a:gd name="T27" fmla="*/ 54 h 242"/>
                <a:gd name="T28" fmla="*/ 220 w 244"/>
                <a:gd name="T29" fmla="*/ 45 h 242"/>
                <a:gd name="T30" fmla="*/ 227 w 244"/>
                <a:gd name="T31" fmla="*/ 36 h 242"/>
                <a:gd name="T32" fmla="*/ 244 w 244"/>
                <a:gd name="T33" fmla="*/ 19 h 242"/>
                <a:gd name="T34" fmla="*/ 230 w 244"/>
                <a:gd name="T35" fmla="*/ 23 h 242"/>
                <a:gd name="T36" fmla="*/ 148 w 244"/>
                <a:gd name="T37" fmla="*/ 97 h 242"/>
                <a:gd name="T38" fmla="*/ 149 w 244"/>
                <a:gd name="T39" fmla="*/ 108 h 242"/>
                <a:gd name="T40" fmla="*/ 142 w 244"/>
                <a:gd name="T41" fmla="*/ 125 h 242"/>
                <a:gd name="T42" fmla="*/ 130 w 244"/>
                <a:gd name="T43" fmla="*/ 139 h 242"/>
                <a:gd name="T44" fmla="*/ 113 w 244"/>
                <a:gd name="T45" fmla="*/ 145 h 242"/>
                <a:gd name="T46" fmla="*/ 107 w 244"/>
                <a:gd name="T47" fmla="*/ 140 h 242"/>
                <a:gd name="T48" fmla="*/ 99 w 244"/>
                <a:gd name="T49" fmla="*/ 157 h 242"/>
                <a:gd name="T50" fmla="*/ 93 w 244"/>
                <a:gd name="T51" fmla="*/ 167 h 242"/>
                <a:gd name="T52" fmla="*/ 83 w 244"/>
                <a:gd name="T53" fmla="*/ 168 h 242"/>
                <a:gd name="T54" fmla="*/ 62 w 244"/>
                <a:gd name="T55" fmla="*/ 171 h 242"/>
                <a:gd name="T56" fmla="*/ 45 w 244"/>
                <a:gd name="T57" fmla="*/ 172 h 242"/>
                <a:gd name="T58" fmla="*/ 19 w 244"/>
                <a:gd name="T59" fmla="*/ 190 h 242"/>
                <a:gd name="T60" fmla="*/ 27 w 244"/>
                <a:gd name="T61" fmla="*/ 195 h 242"/>
                <a:gd name="T62" fmla="*/ 52 w 244"/>
                <a:gd name="T63" fmla="*/ 187 h 242"/>
                <a:gd name="T64" fmla="*/ 81 w 244"/>
                <a:gd name="T65" fmla="*/ 186 h 242"/>
                <a:gd name="T66" fmla="*/ 83 w 244"/>
                <a:gd name="T67" fmla="*/ 200 h 242"/>
                <a:gd name="T68" fmla="*/ 104 w 244"/>
                <a:gd name="T69" fmla="*/ 188 h 242"/>
                <a:gd name="T70" fmla="*/ 107 w 244"/>
                <a:gd name="T71" fmla="*/ 183 h 242"/>
                <a:gd name="T72" fmla="*/ 125 w 244"/>
                <a:gd name="T73" fmla="*/ 182 h 242"/>
                <a:gd name="T74" fmla="*/ 135 w 244"/>
                <a:gd name="T75" fmla="*/ 183 h 242"/>
                <a:gd name="T76" fmla="*/ 144 w 244"/>
                <a:gd name="T77" fmla="*/ 174 h 242"/>
                <a:gd name="T78" fmla="*/ 158 w 244"/>
                <a:gd name="T79" fmla="*/ 173 h 242"/>
                <a:gd name="T80" fmla="*/ 161 w 244"/>
                <a:gd name="T81" fmla="*/ 153 h 242"/>
                <a:gd name="T82" fmla="*/ 164 w 244"/>
                <a:gd name="T83" fmla="*/ 130 h 242"/>
                <a:gd name="T84" fmla="*/ 179 w 244"/>
                <a:gd name="T85" fmla="*/ 112 h 242"/>
                <a:gd name="T86" fmla="*/ 170 w 244"/>
                <a:gd name="T87" fmla="*/ 74 h 242"/>
                <a:gd name="T88" fmla="*/ 60 w 244"/>
                <a:gd name="T89" fmla="*/ 192 h 242"/>
                <a:gd name="T90" fmla="*/ 42 w 244"/>
                <a:gd name="T91" fmla="*/ 199 h 242"/>
                <a:gd name="T92" fmla="*/ 47 w 244"/>
                <a:gd name="T93" fmla="*/ 215 h 242"/>
                <a:gd name="T94" fmla="*/ 57 w 244"/>
                <a:gd name="T95" fmla="*/ 206 h 242"/>
                <a:gd name="T96" fmla="*/ 71 w 244"/>
                <a:gd name="T97" fmla="*/ 202 h 242"/>
                <a:gd name="T98" fmla="*/ 68 w 244"/>
                <a:gd name="T99" fmla="*/ 188 h 242"/>
                <a:gd name="T100" fmla="*/ 31 w 244"/>
                <a:gd name="T101" fmla="*/ 209 h 242"/>
                <a:gd name="T102" fmla="*/ 21 w 244"/>
                <a:gd name="T103" fmla="*/ 201 h 242"/>
                <a:gd name="T104" fmla="*/ 8 w 244"/>
                <a:gd name="T105" fmla="*/ 204 h 242"/>
                <a:gd name="T106" fmla="*/ 7 w 244"/>
                <a:gd name="T107" fmla="*/ 215 h 242"/>
                <a:gd name="T108" fmla="*/ 13 w 244"/>
                <a:gd name="T109" fmla="*/ 213 h 242"/>
                <a:gd name="T110" fmla="*/ 14 w 244"/>
                <a:gd name="T111" fmla="*/ 241 h 242"/>
                <a:gd name="T112" fmla="*/ 24 w 244"/>
                <a:gd name="T113" fmla="*/ 233 h 242"/>
                <a:gd name="T114" fmla="*/ 35 w 244"/>
                <a:gd name="T115" fmla="*/ 211 h 2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4" h="242">
                  <a:moveTo>
                    <a:pt x="230" y="23"/>
                  </a:moveTo>
                  <a:lnTo>
                    <a:pt x="230" y="23"/>
                  </a:lnTo>
                  <a:lnTo>
                    <a:pt x="229" y="22"/>
                  </a:lnTo>
                  <a:lnTo>
                    <a:pt x="227" y="22"/>
                  </a:lnTo>
                  <a:lnTo>
                    <a:pt x="225" y="23"/>
                  </a:lnTo>
                  <a:lnTo>
                    <a:pt x="221" y="26"/>
                  </a:lnTo>
                  <a:lnTo>
                    <a:pt x="216" y="27"/>
                  </a:lnTo>
                  <a:lnTo>
                    <a:pt x="216" y="27"/>
                  </a:lnTo>
                  <a:lnTo>
                    <a:pt x="214" y="27"/>
                  </a:lnTo>
                  <a:lnTo>
                    <a:pt x="210" y="25"/>
                  </a:lnTo>
                  <a:lnTo>
                    <a:pt x="200" y="19"/>
                  </a:lnTo>
                  <a:lnTo>
                    <a:pt x="191" y="11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83" y="2"/>
                  </a:lnTo>
                  <a:lnTo>
                    <a:pt x="181" y="0"/>
                  </a:lnTo>
                  <a:lnTo>
                    <a:pt x="178" y="0"/>
                  </a:lnTo>
                  <a:lnTo>
                    <a:pt x="177" y="2"/>
                  </a:lnTo>
                  <a:lnTo>
                    <a:pt x="175" y="3"/>
                  </a:lnTo>
                  <a:lnTo>
                    <a:pt x="174" y="4"/>
                  </a:lnTo>
                  <a:lnTo>
                    <a:pt x="174" y="7"/>
                  </a:lnTo>
                  <a:lnTo>
                    <a:pt x="175" y="8"/>
                  </a:lnTo>
                  <a:lnTo>
                    <a:pt x="175" y="8"/>
                  </a:lnTo>
                  <a:lnTo>
                    <a:pt x="177" y="12"/>
                  </a:lnTo>
                  <a:lnTo>
                    <a:pt x="177" y="14"/>
                  </a:lnTo>
                  <a:lnTo>
                    <a:pt x="175" y="18"/>
                  </a:lnTo>
                  <a:lnTo>
                    <a:pt x="174" y="23"/>
                  </a:lnTo>
                  <a:lnTo>
                    <a:pt x="174" y="23"/>
                  </a:lnTo>
                  <a:lnTo>
                    <a:pt x="174" y="27"/>
                  </a:lnTo>
                  <a:lnTo>
                    <a:pt x="173" y="31"/>
                  </a:lnTo>
                  <a:lnTo>
                    <a:pt x="170" y="33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0" y="37"/>
                  </a:lnTo>
                  <a:lnTo>
                    <a:pt x="169" y="39"/>
                  </a:lnTo>
                  <a:lnTo>
                    <a:pt x="167" y="40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56" y="42"/>
                  </a:lnTo>
                  <a:lnTo>
                    <a:pt x="156" y="45"/>
                  </a:lnTo>
                  <a:lnTo>
                    <a:pt x="156" y="47"/>
                  </a:lnTo>
                  <a:lnTo>
                    <a:pt x="153" y="50"/>
                  </a:lnTo>
                  <a:lnTo>
                    <a:pt x="153" y="50"/>
                  </a:lnTo>
                  <a:lnTo>
                    <a:pt x="150" y="51"/>
                  </a:lnTo>
                  <a:lnTo>
                    <a:pt x="149" y="54"/>
                  </a:lnTo>
                  <a:lnTo>
                    <a:pt x="149" y="56"/>
                  </a:lnTo>
                  <a:lnTo>
                    <a:pt x="150" y="58"/>
                  </a:lnTo>
                  <a:lnTo>
                    <a:pt x="150" y="58"/>
                  </a:lnTo>
                  <a:lnTo>
                    <a:pt x="153" y="60"/>
                  </a:lnTo>
                  <a:lnTo>
                    <a:pt x="153" y="63"/>
                  </a:lnTo>
                  <a:lnTo>
                    <a:pt x="150" y="69"/>
                  </a:lnTo>
                  <a:lnTo>
                    <a:pt x="150" y="69"/>
                  </a:lnTo>
                  <a:lnTo>
                    <a:pt x="151" y="70"/>
                  </a:lnTo>
                  <a:lnTo>
                    <a:pt x="153" y="70"/>
                  </a:lnTo>
                  <a:lnTo>
                    <a:pt x="158" y="66"/>
                  </a:lnTo>
                  <a:lnTo>
                    <a:pt x="158" y="66"/>
                  </a:lnTo>
                  <a:lnTo>
                    <a:pt x="160" y="65"/>
                  </a:lnTo>
                  <a:lnTo>
                    <a:pt x="163" y="65"/>
                  </a:lnTo>
                  <a:lnTo>
                    <a:pt x="164" y="65"/>
                  </a:lnTo>
                  <a:lnTo>
                    <a:pt x="165" y="64"/>
                  </a:lnTo>
                  <a:lnTo>
                    <a:pt x="165" y="64"/>
                  </a:lnTo>
                  <a:lnTo>
                    <a:pt x="165" y="63"/>
                  </a:lnTo>
                  <a:lnTo>
                    <a:pt x="164" y="61"/>
                  </a:lnTo>
                  <a:lnTo>
                    <a:pt x="161" y="59"/>
                  </a:lnTo>
                  <a:lnTo>
                    <a:pt x="158" y="56"/>
                  </a:lnTo>
                  <a:lnTo>
                    <a:pt x="158" y="55"/>
                  </a:lnTo>
                  <a:lnTo>
                    <a:pt x="156" y="54"/>
                  </a:lnTo>
                  <a:lnTo>
                    <a:pt x="156" y="54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61" y="52"/>
                  </a:lnTo>
                  <a:lnTo>
                    <a:pt x="165" y="52"/>
                  </a:lnTo>
                  <a:lnTo>
                    <a:pt x="169" y="52"/>
                  </a:lnTo>
                  <a:lnTo>
                    <a:pt x="169" y="52"/>
                  </a:lnTo>
                  <a:lnTo>
                    <a:pt x="173" y="51"/>
                  </a:lnTo>
                  <a:lnTo>
                    <a:pt x="179" y="52"/>
                  </a:lnTo>
                  <a:lnTo>
                    <a:pt x="186" y="54"/>
                  </a:lnTo>
                  <a:lnTo>
                    <a:pt x="191" y="58"/>
                  </a:lnTo>
                  <a:lnTo>
                    <a:pt x="191" y="58"/>
                  </a:lnTo>
                  <a:lnTo>
                    <a:pt x="194" y="60"/>
                  </a:lnTo>
                  <a:lnTo>
                    <a:pt x="197" y="60"/>
                  </a:lnTo>
                  <a:lnTo>
                    <a:pt x="198" y="59"/>
                  </a:lnTo>
                  <a:lnTo>
                    <a:pt x="200" y="54"/>
                  </a:lnTo>
                  <a:lnTo>
                    <a:pt x="200" y="54"/>
                  </a:lnTo>
                  <a:lnTo>
                    <a:pt x="201" y="51"/>
                  </a:lnTo>
                  <a:lnTo>
                    <a:pt x="202" y="50"/>
                  </a:lnTo>
                  <a:lnTo>
                    <a:pt x="207" y="46"/>
                  </a:lnTo>
                  <a:lnTo>
                    <a:pt x="214" y="45"/>
                  </a:lnTo>
                  <a:lnTo>
                    <a:pt x="220" y="45"/>
                  </a:lnTo>
                  <a:lnTo>
                    <a:pt x="220" y="45"/>
                  </a:lnTo>
                  <a:lnTo>
                    <a:pt x="226" y="44"/>
                  </a:lnTo>
                  <a:lnTo>
                    <a:pt x="229" y="42"/>
                  </a:lnTo>
                  <a:lnTo>
                    <a:pt x="230" y="40"/>
                  </a:lnTo>
                  <a:lnTo>
                    <a:pt x="227" y="37"/>
                  </a:lnTo>
                  <a:lnTo>
                    <a:pt x="227" y="37"/>
                  </a:lnTo>
                  <a:lnTo>
                    <a:pt x="227" y="36"/>
                  </a:lnTo>
                  <a:lnTo>
                    <a:pt x="229" y="35"/>
                  </a:lnTo>
                  <a:lnTo>
                    <a:pt x="235" y="30"/>
                  </a:lnTo>
                  <a:lnTo>
                    <a:pt x="241" y="23"/>
                  </a:lnTo>
                  <a:lnTo>
                    <a:pt x="243" y="22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3" y="19"/>
                  </a:lnTo>
                  <a:lnTo>
                    <a:pt x="241" y="19"/>
                  </a:lnTo>
                  <a:lnTo>
                    <a:pt x="238" y="22"/>
                  </a:lnTo>
                  <a:lnTo>
                    <a:pt x="234" y="25"/>
                  </a:lnTo>
                  <a:lnTo>
                    <a:pt x="233" y="25"/>
                  </a:lnTo>
                  <a:lnTo>
                    <a:pt x="230" y="23"/>
                  </a:lnTo>
                  <a:lnTo>
                    <a:pt x="230" y="23"/>
                  </a:lnTo>
                  <a:close/>
                  <a:moveTo>
                    <a:pt x="153" y="82"/>
                  </a:moveTo>
                  <a:lnTo>
                    <a:pt x="153" y="82"/>
                  </a:lnTo>
                  <a:lnTo>
                    <a:pt x="150" y="86"/>
                  </a:lnTo>
                  <a:lnTo>
                    <a:pt x="148" y="91"/>
                  </a:lnTo>
                  <a:lnTo>
                    <a:pt x="148" y="97"/>
                  </a:lnTo>
                  <a:lnTo>
                    <a:pt x="149" y="98"/>
                  </a:lnTo>
                  <a:lnTo>
                    <a:pt x="150" y="101"/>
                  </a:lnTo>
                  <a:lnTo>
                    <a:pt x="150" y="101"/>
                  </a:lnTo>
                  <a:lnTo>
                    <a:pt x="151" y="102"/>
                  </a:lnTo>
                  <a:lnTo>
                    <a:pt x="151" y="105"/>
                  </a:lnTo>
                  <a:lnTo>
                    <a:pt x="149" y="108"/>
                  </a:lnTo>
                  <a:lnTo>
                    <a:pt x="145" y="113"/>
                  </a:lnTo>
                  <a:lnTo>
                    <a:pt x="144" y="117"/>
                  </a:lnTo>
                  <a:lnTo>
                    <a:pt x="142" y="120"/>
                  </a:lnTo>
                  <a:lnTo>
                    <a:pt x="142" y="120"/>
                  </a:lnTo>
                  <a:lnTo>
                    <a:pt x="142" y="122"/>
                  </a:lnTo>
                  <a:lnTo>
                    <a:pt x="142" y="125"/>
                  </a:lnTo>
                  <a:lnTo>
                    <a:pt x="139" y="127"/>
                  </a:lnTo>
                  <a:lnTo>
                    <a:pt x="136" y="130"/>
                  </a:lnTo>
                  <a:lnTo>
                    <a:pt x="134" y="134"/>
                  </a:lnTo>
                  <a:lnTo>
                    <a:pt x="134" y="134"/>
                  </a:lnTo>
                  <a:lnTo>
                    <a:pt x="132" y="138"/>
                  </a:lnTo>
                  <a:lnTo>
                    <a:pt x="130" y="139"/>
                  </a:lnTo>
                  <a:lnTo>
                    <a:pt x="126" y="140"/>
                  </a:lnTo>
                  <a:lnTo>
                    <a:pt x="121" y="144"/>
                  </a:lnTo>
                  <a:lnTo>
                    <a:pt x="121" y="144"/>
                  </a:lnTo>
                  <a:lnTo>
                    <a:pt x="118" y="145"/>
                  </a:lnTo>
                  <a:lnTo>
                    <a:pt x="116" y="147"/>
                  </a:lnTo>
                  <a:lnTo>
                    <a:pt x="113" y="145"/>
                  </a:lnTo>
                  <a:lnTo>
                    <a:pt x="112" y="143"/>
                  </a:lnTo>
                  <a:lnTo>
                    <a:pt x="112" y="139"/>
                  </a:lnTo>
                  <a:lnTo>
                    <a:pt x="112" y="139"/>
                  </a:lnTo>
                  <a:lnTo>
                    <a:pt x="112" y="138"/>
                  </a:lnTo>
                  <a:lnTo>
                    <a:pt x="111" y="138"/>
                  </a:lnTo>
                  <a:lnTo>
                    <a:pt x="107" y="140"/>
                  </a:lnTo>
                  <a:lnTo>
                    <a:pt x="103" y="144"/>
                  </a:lnTo>
                  <a:lnTo>
                    <a:pt x="102" y="148"/>
                  </a:lnTo>
                  <a:lnTo>
                    <a:pt x="101" y="150"/>
                  </a:lnTo>
                  <a:lnTo>
                    <a:pt x="101" y="150"/>
                  </a:lnTo>
                  <a:lnTo>
                    <a:pt x="101" y="154"/>
                  </a:lnTo>
                  <a:lnTo>
                    <a:pt x="99" y="157"/>
                  </a:lnTo>
                  <a:lnTo>
                    <a:pt x="95" y="159"/>
                  </a:lnTo>
                  <a:lnTo>
                    <a:pt x="93" y="162"/>
                  </a:lnTo>
                  <a:lnTo>
                    <a:pt x="92" y="163"/>
                  </a:lnTo>
                  <a:lnTo>
                    <a:pt x="92" y="166"/>
                  </a:lnTo>
                  <a:lnTo>
                    <a:pt x="92" y="166"/>
                  </a:lnTo>
                  <a:lnTo>
                    <a:pt x="93" y="167"/>
                  </a:lnTo>
                  <a:lnTo>
                    <a:pt x="92" y="168"/>
                  </a:lnTo>
                  <a:lnTo>
                    <a:pt x="89" y="169"/>
                  </a:lnTo>
                  <a:lnTo>
                    <a:pt x="85" y="169"/>
                  </a:lnTo>
                  <a:lnTo>
                    <a:pt x="84" y="169"/>
                  </a:lnTo>
                  <a:lnTo>
                    <a:pt x="83" y="168"/>
                  </a:lnTo>
                  <a:lnTo>
                    <a:pt x="83" y="168"/>
                  </a:lnTo>
                  <a:lnTo>
                    <a:pt x="83" y="167"/>
                  </a:lnTo>
                  <a:lnTo>
                    <a:pt x="83" y="166"/>
                  </a:lnTo>
                  <a:lnTo>
                    <a:pt x="79" y="166"/>
                  </a:lnTo>
                  <a:lnTo>
                    <a:pt x="66" y="171"/>
                  </a:lnTo>
                  <a:lnTo>
                    <a:pt x="66" y="171"/>
                  </a:lnTo>
                  <a:lnTo>
                    <a:pt x="62" y="171"/>
                  </a:lnTo>
                  <a:lnTo>
                    <a:pt x="60" y="171"/>
                  </a:lnTo>
                  <a:lnTo>
                    <a:pt x="54" y="171"/>
                  </a:lnTo>
                  <a:lnTo>
                    <a:pt x="48" y="169"/>
                  </a:lnTo>
                  <a:lnTo>
                    <a:pt x="47" y="169"/>
                  </a:lnTo>
                  <a:lnTo>
                    <a:pt x="45" y="172"/>
                  </a:lnTo>
                  <a:lnTo>
                    <a:pt x="45" y="172"/>
                  </a:lnTo>
                  <a:lnTo>
                    <a:pt x="35" y="181"/>
                  </a:lnTo>
                  <a:lnTo>
                    <a:pt x="28" y="186"/>
                  </a:lnTo>
                  <a:lnTo>
                    <a:pt x="23" y="188"/>
                  </a:lnTo>
                  <a:lnTo>
                    <a:pt x="23" y="188"/>
                  </a:lnTo>
                  <a:lnTo>
                    <a:pt x="21" y="188"/>
                  </a:lnTo>
                  <a:lnTo>
                    <a:pt x="19" y="190"/>
                  </a:lnTo>
                  <a:lnTo>
                    <a:pt x="19" y="194"/>
                  </a:lnTo>
                  <a:lnTo>
                    <a:pt x="21" y="196"/>
                  </a:lnTo>
                  <a:lnTo>
                    <a:pt x="22" y="196"/>
                  </a:lnTo>
                  <a:lnTo>
                    <a:pt x="23" y="196"/>
                  </a:lnTo>
                  <a:lnTo>
                    <a:pt x="23" y="196"/>
                  </a:lnTo>
                  <a:lnTo>
                    <a:pt x="27" y="195"/>
                  </a:lnTo>
                  <a:lnTo>
                    <a:pt x="32" y="195"/>
                  </a:lnTo>
                  <a:lnTo>
                    <a:pt x="36" y="195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43" y="190"/>
                  </a:lnTo>
                  <a:lnTo>
                    <a:pt x="52" y="187"/>
                  </a:lnTo>
                  <a:lnTo>
                    <a:pt x="64" y="185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8" y="183"/>
                  </a:lnTo>
                  <a:lnTo>
                    <a:pt x="80" y="185"/>
                  </a:lnTo>
                  <a:lnTo>
                    <a:pt x="81" y="186"/>
                  </a:lnTo>
                  <a:lnTo>
                    <a:pt x="81" y="187"/>
                  </a:lnTo>
                  <a:lnTo>
                    <a:pt x="80" y="191"/>
                  </a:lnTo>
                  <a:lnTo>
                    <a:pt x="80" y="196"/>
                  </a:lnTo>
                  <a:lnTo>
                    <a:pt x="80" y="196"/>
                  </a:lnTo>
                  <a:lnTo>
                    <a:pt x="81" y="199"/>
                  </a:lnTo>
                  <a:lnTo>
                    <a:pt x="83" y="200"/>
                  </a:lnTo>
                  <a:lnTo>
                    <a:pt x="87" y="201"/>
                  </a:lnTo>
                  <a:lnTo>
                    <a:pt x="93" y="200"/>
                  </a:lnTo>
                  <a:lnTo>
                    <a:pt x="97" y="196"/>
                  </a:lnTo>
                  <a:lnTo>
                    <a:pt x="97" y="196"/>
                  </a:lnTo>
                  <a:lnTo>
                    <a:pt x="103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1" y="183"/>
                  </a:lnTo>
                  <a:lnTo>
                    <a:pt x="102" y="181"/>
                  </a:lnTo>
                  <a:lnTo>
                    <a:pt x="104" y="181"/>
                  </a:lnTo>
                  <a:lnTo>
                    <a:pt x="107" y="183"/>
                  </a:lnTo>
                  <a:lnTo>
                    <a:pt x="107" y="183"/>
                  </a:lnTo>
                  <a:lnTo>
                    <a:pt x="111" y="187"/>
                  </a:lnTo>
                  <a:lnTo>
                    <a:pt x="116" y="187"/>
                  </a:lnTo>
                  <a:lnTo>
                    <a:pt x="121" y="186"/>
                  </a:lnTo>
                  <a:lnTo>
                    <a:pt x="123" y="185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7" y="180"/>
                  </a:lnTo>
                  <a:lnTo>
                    <a:pt x="130" y="181"/>
                  </a:lnTo>
                  <a:lnTo>
                    <a:pt x="132" y="182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7" y="182"/>
                  </a:lnTo>
                  <a:lnTo>
                    <a:pt x="139" y="181"/>
                  </a:lnTo>
                  <a:lnTo>
                    <a:pt x="141" y="177"/>
                  </a:lnTo>
                  <a:lnTo>
                    <a:pt x="142" y="174"/>
                  </a:lnTo>
                  <a:lnTo>
                    <a:pt x="144" y="173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6"/>
                  </a:lnTo>
                  <a:lnTo>
                    <a:pt x="145" y="177"/>
                  </a:lnTo>
                  <a:lnTo>
                    <a:pt x="149" y="177"/>
                  </a:lnTo>
                  <a:lnTo>
                    <a:pt x="153" y="176"/>
                  </a:lnTo>
                  <a:lnTo>
                    <a:pt x="158" y="173"/>
                  </a:lnTo>
                  <a:lnTo>
                    <a:pt x="158" y="173"/>
                  </a:lnTo>
                  <a:lnTo>
                    <a:pt x="159" y="171"/>
                  </a:lnTo>
                  <a:lnTo>
                    <a:pt x="160" y="168"/>
                  </a:lnTo>
                  <a:lnTo>
                    <a:pt x="160" y="162"/>
                  </a:lnTo>
                  <a:lnTo>
                    <a:pt x="160" y="157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64" y="148"/>
                  </a:lnTo>
                  <a:lnTo>
                    <a:pt x="165" y="141"/>
                  </a:lnTo>
                  <a:lnTo>
                    <a:pt x="167" y="136"/>
                  </a:lnTo>
                  <a:lnTo>
                    <a:pt x="164" y="130"/>
                  </a:lnTo>
                  <a:lnTo>
                    <a:pt x="164" y="130"/>
                  </a:lnTo>
                  <a:lnTo>
                    <a:pt x="164" y="127"/>
                  </a:lnTo>
                  <a:lnTo>
                    <a:pt x="164" y="126"/>
                  </a:lnTo>
                  <a:lnTo>
                    <a:pt x="168" y="122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79" y="112"/>
                  </a:lnTo>
                  <a:lnTo>
                    <a:pt x="179" y="107"/>
                  </a:lnTo>
                  <a:lnTo>
                    <a:pt x="177" y="97"/>
                  </a:lnTo>
                  <a:lnTo>
                    <a:pt x="173" y="86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70" y="74"/>
                  </a:lnTo>
                  <a:lnTo>
                    <a:pt x="169" y="74"/>
                  </a:lnTo>
                  <a:lnTo>
                    <a:pt x="163" y="75"/>
                  </a:lnTo>
                  <a:lnTo>
                    <a:pt x="153" y="82"/>
                  </a:lnTo>
                  <a:lnTo>
                    <a:pt x="153" y="82"/>
                  </a:lnTo>
                  <a:close/>
                  <a:moveTo>
                    <a:pt x="60" y="192"/>
                  </a:moveTo>
                  <a:lnTo>
                    <a:pt x="60" y="192"/>
                  </a:lnTo>
                  <a:lnTo>
                    <a:pt x="57" y="194"/>
                  </a:lnTo>
                  <a:lnTo>
                    <a:pt x="55" y="195"/>
                  </a:lnTo>
                  <a:lnTo>
                    <a:pt x="46" y="196"/>
                  </a:lnTo>
                  <a:lnTo>
                    <a:pt x="46" y="196"/>
                  </a:lnTo>
                  <a:lnTo>
                    <a:pt x="43" y="196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41" y="211"/>
                  </a:lnTo>
                  <a:lnTo>
                    <a:pt x="42" y="214"/>
                  </a:lnTo>
                  <a:lnTo>
                    <a:pt x="43" y="215"/>
                  </a:lnTo>
                  <a:lnTo>
                    <a:pt x="43" y="215"/>
                  </a:lnTo>
                  <a:lnTo>
                    <a:pt x="47" y="215"/>
                  </a:lnTo>
                  <a:lnTo>
                    <a:pt x="48" y="215"/>
                  </a:lnTo>
                  <a:lnTo>
                    <a:pt x="51" y="214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4" y="207"/>
                  </a:lnTo>
                  <a:lnTo>
                    <a:pt x="57" y="206"/>
                  </a:lnTo>
                  <a:lnTo>
                    <a:pt x="61" y="205"/>
                  </a:lnTo>
                  <a:lnTo>
                    <a:pt x="64" y="206"/>
                  </a:lnTo>
                  <a:lnTo>
                    <a:pt x="64" y="206"/>
                  </a:lnTo>
                  <a:lnTo>
                    <a:pt x="66" y="206"/>
                  </a:lnTo>
                  <a:lnTo>
                    <a:pt x="68" y="206"/>
                  </a:lnTo>
                  <a:lnTo>
                    <a:pt x="71" y="202"/>
                  </a:lnTo>
                  <a:lnTo>
                    <a:pt x="73" y="199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74" y="191"/>
                  </a:lnTo>
                  <a:lnTo>
                    <a:pt x="73" y="190"/>
                  </a:lnTo>
                  <a:lnTo>
                    <a:pt x="68" y="188"/>
                  </a:lnTo>
                  <a:lnTo>
                    <a:pt x="62" y="190"/>
                  </a:lnTo>
                  <a:lnTo>
                    <a:pt x="61" y="190"/>
                  </a:lnTo>
                  <a:lnTo>
                    <a:pt x="60" y="192"/>
                  </a:lnTo>
                  <a:lnTo>
                    <a:pt x="60" y="192"/>
                  </a:lnTo>
                  <a:close/>
                  <a:moveTo>
                    <a:pt x="31" y="209"/>
                  </a:moveTo>
                  <a:lnTo>
                    <a:pt x="31" y="209"/>
                  </a:lnTo>
                  <a:lnTo>
                    <a:pt x="29" y="207"/>
                  </a:lnTo>
                  <a:lnTo>
                    <a:pt x="29" y="206"/>
                  </a:lnTo>
                  <a:lnTo>
                    <a:pt x="26" y="205"/>
                  </a:lnTo>
                  <a:lnTo>
                    <a:pt x="22" y="204"/>
                  </a:lnTo>
                  <a:lnTo>
                    <a:pt x="22" y="202"/>
                  </a:lnTo>
                  <a:lnTo>
                    <a:pt x="21" y="201"/>
                  </a:lnTo>
                  <a:lnTo>
                    <a:pt x="21" y="201"/>
                  </a:lnTo>
                  <a:lnTo>
                    <a:pt x="19" y="199"/>
                  </a:lnTo>
                  <a:lnTo>
                    <a:pt x="17" y="200"/>
                  </a:lnTo>
                  <a:lnTo>
                    <a:pt x="12" y="201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2" y="209"/>
                  </a:lnTo>
                  <a:lnTo>
                    <a:pt x="0" y="211"/>
                  </a:lnTo>
                  <a:lnTo>
                    <a:pt x="2" y="214"/>
                  </a:lnTo>
                  <a:lnTo>
                    <a:pt x="2" y="214"/>
                  </a:lnTo>
                  <a:lnTo>
                    <a:pt x="4" y="216"/>
                  </a:lnTo>
                  <a:lnTo>
                    <a:pt x="7" y="215"/>
                  </a:lnTo>
                  <a:lnTo>
                    <a:pt x="8" y="213"/>
                  </a:lnTo>
                  <a:lnTo>
                    <a:pt x="9" y="210"/>
                  </a:lnTo>
                  <a:lnTo>
                    <a:pt x="9" y="210"/>
                  </a:lnTo>
                  <a:lnTo>
                    <a:pt x="10" y="209"/>
                  </a:lnTo>
                  <a:lnTo>
                    <a:pt x="12" y="209"/>
                  </a:lnTo>
                  <a:lnTo>
                    <a:pt x="13" y="213"/>
                  </a:lnTo>
                  <a:lnTo>
                    <a:pt x="13" y="218"/>
                  </a:lnTo>
                  <a:lnTo>
                    <a:pt x="12" y="224"/>
                  </a:lnTo>
                  <a:lnTo>
                    <a:pt x="12" y="224"/>
                  </a:lnTo>
                  <a:lnTo>
                    <a:pt x="10" y="230"/>
                  </a:lnTo>
                  <a:lnTo>
                    <a:pt x="12" y="237"/>
                  </a:lnTo>
                  <a:lnTo>
                    <a:pt x="14" y="241"/>
                  </a:lnTo>
                  <a:lnTo>
                    <a:pt x="15" y="242"/>
                  </a:lnTo>
                  <a:lnTo>
                    <a:pt x="17" y="242"/>
                  </a:lnTo>
                  <a:lnTo>
                    <a:pt x="17" y="242"/>
                  </a:lnTo>
                  <a:lnTo>
                    <a:pt x="19" y="241"/>
                  </a:lnTo>
                  <a:lnTo>
                    <a:pt x="21" y="239"/>
                  </a:lnTo>
                  <a:lnTo>
                    <a:pt x="24" y="233"/>
                  </a:lnTo>
                  <a:lnTo>
                    <a:pt x="28" y="224"/>
                  </a:lnTo>
                  <a:lnTo>
                    <a:pt x="33" y="218"/>
                  </a:lnTo>
                  <a:lnTo>
                    <a:pt x="33" y="218"/>
                  </a:lnTo>
                  <a:lnTo>
                    <a:pt x="36" y="214"/>
                  </a:lnTo>
                  <a:lnTo>
                    <a:pt x="36" y="213"/>
                  </a:lnTo>
                  <a:lnTo>
                    <a:pt x="35" y="211"/>
                  </a:lnTo>
                  <a:lnTo>
                    <a:pt x="32" y="210"/>
                  </a:lnTo>
                  <a:lnTo>
                    <a:pt x="31" y="210"/>
                  </a:lnTo>
                  <a:lnTo>
                    <a:pt x="31" y="209"/>
                  </a:lnTo>
                  <a:lnTo>
                    <a:pt x="31" y="209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28" name="자유형 147"/>
            <p:cNvSpPr>
              <a:spLocks noEditPoints="1"/>
            </p:cNvSpPr>
            <p:nvPr/>
          </p:nvSpPr>
          <p:spPr>
            <a:xfrm>
              <a:off x="4076700" y="2174875"/>
              <a:ext cx="679450" cy="468312"/>
            </a:xfrm>
            <a:custGeom>
              <a:avLst/>
              <a:gdLst>
                <a:gd name="T0" fmla="*/ 811 w 857"/>
                <a:gd name="T1" fmla="*/ 111 h 590"/>
                <a:gd name="T2" fmla="*/ 774 w 857"/>
                <a:gd name="T3" fmla="*/ 79 h 590"/>
                <a:gd name="T4" fmla="*/ 741 w 857"/>
                <a:gd name="T5" fmla="*/ 38 h 590"/>
                <a:gd name="T6" fmla="*/ 706 w 857"/>
                <a:gd name="T7" fmla="*/ 3 h 590"/>
                <a:gd name="T8" fmla="*/ 652 w 857"/>
                <a:gd name="T9" fmla="*/ 15 h 590"/>
                <a:gd name="T10" fmla="*/ 635 w 857"/>
                <a:gd name="T11" fmla="*/ 64 h 590"/>
                <a:gd name="T12" fmla="*/ 583 w 857"/>
                <a:gd name="T13" fmla="*/ 107 h 590"/>
                <a:gd name="T14" fmla="*/ 631 w 857"/>
                <a:gd name="T15" fmla="*/ 112 h 590"/>
                <a:gd name="T16" fmla="*/ 602 w 857"/>
                <a:gd name="T17" fmla="*/ 134 h 590"/>
                <a:gd name="T18" fmla="*/ 533 w 857"/>
                <a:gd name="T19" fmla="*/ 159 h 590"/>
                <a:gd name="T20" fmla="*/ 495 w 857"/>
                <a:gd name="T21" fmla="*/ 203 h 590"/>
                <a:gd name="T22" fmla="*/ 415 w 857"/>
                <a:gd name="T23" fmla="*/ 214 h 590"/>
                <a:gd name="T24" fmla="*/ 308 w 857"/>
                <a:gd name="T25" fmla="*/ 200 h 590"/>
                <a:gd name="T26" fmla="*/ 277 w 857"/>
                <a:gd name="T27" fmla="*/ 164 h 590"/>
                <a:gd name="T28" fmla="*/ 239 w 857"/>
                <a:gd name="T29" fmla="*/ 126 h 590"/>
                <a:gd name="T30" fmla="*/ 195 w 857"/>
                <a:gd name="T31" fmla="*/ 83 h 590"/>
                <a:gd name="T32" fmla="*/ 174 w 857"/>
                <a:gd name="T33" fmla="*/ 96 h 590"/>
                <a:gd name="T34" fmla="*/ 141 w 857"/>
                <a:gd name="T35" fmla="*/ 122 h 590"/>
                <a:gd name="T36" fmla="*/ 112 w 857"/>
                <a:gd name="T37" fmla="*/ 153 h 590"/>
                <a:gd name="T38" fmla="*/ 99 w 857"/>
                <a:gd name="T39" fmla="*/ 190 h 590"/>
                <a:gd name="T40" fmla="*/ 65 w 857"/>
                <a:gd name="T41" fmla="*/ 225 h 590"/>
                <a:gd name="T42" fmla="*/ 20 w 857"/>
                <a:gd name="T43" fmla="*/ 237 h 590"/>
                <a:gd name="T44" fmla="*/ 14 w 857"/>
                <a:gd name="T45" fmla="*/ 272 h 590"/>
                <a:gd name="T46" fmla="*/ 51 w 857"/>
                <a:gd name="T47" fmla="*/ 320 h 590"/>
                <a:gd name="T48" fmla="*/ 77 w 857"/>
                <a:gd name="T49" fmla="*/ 345 h 590"/>
                <a:gd name="T50" fmla="*/ 66 w 857"/>
                <a:gd name="T51" fmla="*/ 371 h 590"/>
                <a:gd name="T52" fmla="*/ 98 w 857"/>
                <a:gd name="T53" fmla="*/ 406 h 590"/>
                <a:gd name="T54" fmla="*/ 161 w 857"/>
                <a:gd name="T55" fmla="*/ 436 h 590"/>
                <a:gd name="T56" fmla="*/ 207 w 857"/>
                <a:gd name="T57" fmla="*/ 447 h 590"/>
                <a:gd name="T58" fmla="*/ 249 w 857"/>
                <a:gd name="T59" fmla="*/ 445 h 590"/>
                <a:gd name="T60" fmla="*/ 296 w 857"/>
                <a:gd name="T61" fmla="*/ 423 h 590"/>
                <a:gd name="T62" fmla="*/ 327 w 857"/>
                <a:gd name="T63" fmla="*/ 436 h 590"/>
                <a:gd name="T64" fmla="*/ 322 w 857"/>
                <a:gd name="T65" fmla="*/ 491 h 590"/>
                <a:gd name="T66" fmla="*/ 343 w 857"/>
                <a:gd name="T67" fmla="*/ 516 h 590"/>
                <a:gd name="T68" fmla="*/ 364 w 857"/>
                <a:gd name="T69" fmla="*/ 540 h 590"/>
                <a:gd name="T70" fmla="*/ 380 w 857"/>
                <a:gd name="T71" fmla="*/ 527 h 590"/>
                <a:gd name="T72" fmla="*/ 410 w 857"/>
                <a:gd name="T73" fmla="*/ 524 h 590"/>
                <a:gd name="T74" fmla="*/ 452 w 857"/>
                <a:gd name="T75" fmla="*/ 524 h 590"/>
                <a:gd name="T76" fmla="*/ 484 w 857"/>
                <a:gd name="T77" fmla="*/ 539 h 590"/>
                <a:gd name="T78" fmla="*/ 501 w 857"/>
                <a:gd name="T79" fmla="*/ 559 h 590"/>
                <a:gd name="T80" fmla="*/ 564 w 857"/>
                <a:gd name="T81" fmla="*/ 525 h 590"/>
                <a:gd name="T82" fmla="*/ 614 w 857"/>
                <a:gd name="T83" fmla="*/ 497 h 590"/>
                <a:gd name="T84" fmla="*/ 639 w 857"/>
                <a:gd name="T85" fmla="*/ 473 h 590"/>
                <a:gd name="T86" fmla="*/ 664 w 857"/>
                <a:gd name="T87" fmla="*/ 437 h 590"/>
                <a:gd name="T88" fmla="*/ 669 w 857"/>
                <a:gd name="T89" fmla="*/ 409 h 590"/>
                <a:gd name="T90" fmla="*/ 672 w 857"/>
                <a:gd name="T91" fmla="*/ 395 h 590"/>
                <a:gd name="T92" fmla="*/ 670 w 857"/>
                <a:gd name="T93" fmla="*/ 381 h 590"/>
                <a:gd name="T94" fmla="*/ 637 w 857"/>
                <a:gd name="T95" fmla="*/ 334 h 590"/>
                <a:gd name="T96" fmla="*/ 658 w 857"/>
                <a:gd name="T97" fmla="*/ 304 h 590"/>
                <a:gd name="T98" fmla="*/ 661 w 857"/>
                <a:gd name="T99" fmla="*/ 285 h 590"/>
                <a:gd name="T100" fmla="*/ 622 w 857"/>
                <a:gd name="T101" fmla="*/ 278 h 590"/>
                <a:gd name="T102" fmla="*/ 635 w 857"/>
                <a:gd name="T103" fmla="*/ 252 h 590"/>
                <a:gd name="T104" fmla="*/ 668 w 857"/>
                <a:gd name="T105" fmla="*/ 249 h 590"/>
                <a:gd name="T106" fmla="*/ 706 w 857"/>
                <a:gd name="T107" fmla="*/ 248 h 590"/>
                <a:gd name="T108" fmla="*/ 764 w 857"/>
                <a:gd name="T109" fmla="*/ 220 h 590"/>
                <a:gd name="T110" fmla="*/ 788 w 857"/>
                <a:gd name="T111" fmla="*/ 195 h 590"/>
                <a:gd name="T112" fmla="*/ 806 w 857"/>
                <a:gd name="T113" fmla="*/ 163 h 590"/>
                <a:gd name="T114" fmla="*/ 839 w 857"/>
                <a:gd name="T115" fmla="*/ 146 h 590"/>
                <a:gd name="T116" fmla="*/ 646 w 857"/>
                <a:gd name="T117" fmla="*/ 512 h 590"/>
                <a:gd name="T118" fmla="*/ 652 w 857"/>
                <a:gd name="T119" fmla="*/ 496 h 590"/>
                <a:gd name="T120" fmla="*/ 505 w 857"/>
                <a:gd name="T121" fmla="*/ 583 h 5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57" h="590">
                  <a:moveTo>
                    <a:pt x="854" y="106"/>
                  </a:moveTo>
                  <a:lnTo>
                    <a:pt x="854" y="106"/>
                  </a:lnTo>
                  <a:lnTo>
                    <a:pt x="854" y="103"/>
                  </a:lnTo>
                  <a:lnTo>
                    <a:pt x="853" y="101"/>
                  </a:lnTo>
                  <a:lnTo>
                    <a:pt x="851" y="101"/>
                  </a:lnTo>
                  <a:lnTo>
                    <a:pt x="847" y="101"/>
                  </a:lnTo>
                  <a:lnTo>
                    <a:pt x="843" y="102"/>
                  </a:lnTo>
                  <a:lnTo>
                    <a:pt x="843" y="102"/>
                  </a:lnTo>
                  <a:lnTo>
                    <a:pt x="840" y="103"/>
                  </a:lnTo>
                  <a:lnTo>
                    <a:pt x="835" y="103"/>
                  </a:lnTo>
                  <a:lnTo>
                    <a:pt x="831" y="104"/>
                  </a:lnTo>
                  <a:lnTo>
                    <a:pt x="829" y="107"/>
                  </a:lnTo>
                  <a:lnTo>
                    <a:pt x="829" y="107"/>
                  </a:lnTo>
                  <a:lnTo>
                    <a:pt x="826" y="109"/>
                  </a:lnTo>
                  <a:lnTo>
                    <a:pt x="824" y="111"/>
                  </a:lnTo>
                  <a:lnTo>
                    <a:pt x="816" y="111"/>
                  </a:lnTo>
                  <a:lnTo>
                    <a:pt x="816" y="111"/>
                  </a:lnTo>
                  <a:lnTo>
                    <a:pt x="811" y="111"/>
                  </a:lnTo>
                  <a:lnTo>
                    <a:pt x="807" y="109"/>
                  </a:lnTo>
                  <a:lnTo>
                    <a:pt x="804" y="107"/>
                  </a:lnTo>
                  <a:lnTo>
                    <a:pt x="802" y="104"/>
                  </a:lnTo>
                  <a:lnTo>
                    <a:pt x="802" y="104"/>
                  </a:lnTo>
                  <a:lnTo>
                    <a:pt x="802" y="102"/>
                  </a:lnTo>
                  <a:lnTo>
                    <a:pt x="801" y="99"/>
                  </a:lnTo>
                  <a:lnTo>
                    <a:pt x="800" y="96"/>
                  </a:lnTo>
                  <a:lnTo>
                    <a:pt x="800" y="93"/>
                  </a:lnTo>
                  <a:lnTo>
                    <a:pt x="800" y="93"/>
                  </a:lnTo>
                  <a:lnTo>
                    <a:pt x="798" y="90"/>
                  </a:lnTo>
                  <a:lnTo>
                    <a:pt x="796" y="89"/>
                  </a:lnTo>
                  <a:lnTo>
                    <a:pt x="792" y="88"/>
                  </a:lnTo>
                  <a:lnTo>
                    <a:pt x="790" y="85"/>
                  </a:lnTo>
                  <a:lnTo>
                    <a:pt x="790" y="85"/>
                  </a:lnTo>
                  <a:lnTo>
                    <a:pt x="786" y="83"/>
                  </a:lnTo>
                  <a:lnTo>
                    <a:pt x="781" y="80"/>
                  </a:lnTo>
                  <a:lnTo>
                    <a:pt x="777" y="79"/>
                  </a:lnTo>
                  <a:lnTo>
                    <a:pt x="774" y="79"/>
                  </a:lnTo>
                  <a:lnTo>
                    <a:pt x="774" y="79"/>
                  </a:lnTo>
                  <a:lnTo>
                    <a:pt x="773" y="79"/>
                  </a:lnTo>
                  <a:lnTo>
                    <a:pt x="771" y="78"/>
                  </a:lnTo>
                  <a:lnTo>
                    <a:pt x="765" y="75"/>
                  </a:lnTo>
                  <a:lnTo>
                    <a:pt x="760" y="74"/>
                  </a:lnTo>
                  <a:lnTo>
                    <a:pt x="760" y="74"/>
                  </a:lnTo>
                  <a:lnTo>
                    <a:pt x="757" y="73"/>
                  </a:lnTo>
                  <a:lnTo>
                    <a:pt x="755" y="71"/>
                  </a:lnTo>
                  <a:lnTo>
                    <a:pt x="755" y="69"/>
                  </a:lnTo>
                  <a:lnTo>
                    <a:pt x="755" y="66"/>
                  </a:lnTo>
                  <a:lnTo>
                    <a:pt x="755" y="66"/>
                  </a:lnTo>
                  <a:lnTo>
                    <a:pt x="755" y="62"/>
                  </a:lnTo>
                  <a:lnTo>
                    <a:pt x="753" y="59"/>
                  </a:lnTo>
                  <a:lnTo>
                    <a:pt x="748" y="49"/>
                  </a:lnTo>
                  <a:lnTo>
                    <a:pt x="748" y="49"/>
                  </a:lnTo>
                  <a:lnTo>
                    <a:pt x="746" y="46"/>
                  </a:lnTo>
                  <a:lnTo>
                    <a:pt x="744" y="42"/>
                  </a:lnTo>
                  <a:lnTo>
                    <a:pt x="741" y="38"/>
                  </a:lnTo>
                  <a:lnTo>
                    <a:pt x="740" y="32"/>
                  </a:lnTo>
                  <a:lnTo>
                    <a:pt x="740" y="32"/>
                  </a:lnTo>
                  <a:lnTo>
                    <a:pt x="738" y="26"/>
                  </a:lnTo>
                  <a:lnTo>
                    <a:pt x="735" y="23"/>
                  </a:lnTo>
                  <a:lnTo>
                    <a:pt x="734" y="22"/>
                  </a:lnTo>
                  <a:lnTo>
                    <a:pt x="732" y="19"/>
                  </a:lnTo>
                  <a:lnTo>
                    <a:pt x="732" y="19"/>
                  </a:lnTo>
                  <a:lnTo>
                    <a:pt x="732" y="17"/>
                  </a:lnTo>
                  <a:lnTo>
                    <a:pt x="732" y="15"/>
                  </a:lnTo>
                  <a:lnTo>
                    <a:pt x="730" y="13"/>
                  </a:lnTo>
                  <a:lnTo>
                    <a:pt x="726" y="10"/>
                  </a:lnTo>
                  <a:lnTo>
                    <a:pt x="724" y="8"/>
                  </a:lnTo>
                  <a:lnTo>
                    <a:pt x="724" y="8"/>
                  </a:lnTo>
                  <a:lnTo>
                    <a:pt x="721" y="7"/>
                  </a:lnTo>
                  <a:lnTo>
                    <a:pt x="717" y="5"/>
                  </a:lnTo>
                  <a:lnTo>
                    <a:pt x="711" y="5"/>
                  </a:lnTo>
                  <a:lnTo>
                    <a:pt x="706" y="3"/>
                  </a:lnTo>
                  <a:lnTo>
                    <a:pt x="706" y="3"/>
                  </a:lnTo>
                  <a:lnTo>
                    <a:pt x="702" y="1"/>
                  </a:lnTo>
                  <a:lnTo>
                    <a:pt x="698" y="1"/>
                  </a:lnTo>
                  <a:lnTo>
                    <a:pt x="694" y="1"/>
                  </a:lnTo>
                  <a:lnTo>
                    <a:pt x="691" y="0"/>
                  </a:lnTo>
                  <a:lnTo>
                    <a:pt x="691" y="0"/>
                  </a:lnTo>
                  <a:lnTo>
                    <a:pt x="684" y="0"/>
                  </a:lnTo>
                  <a:lnTo>
                    <a:pt x="678" y="0"/>
                  </a:lnTo>
                  <a:lnTo>
                    <a:pt x="669" y="3"/>
                  </a:lnTo>
                  <a:lnTo>
                    <a:pt x="669" y="3"/>
                  </a:lnTo>
                  <a:lnTo>
                    <a:pt x="661" y="3"/>
                  </a:lnTo>
                  <a:lnTo>
                    <a:pt x="656" y="4"/>
                  </a:lnTo>
                  <a:lnTo>
                    <a:pt x="654" y="5"/>
                  </a:lnTo>
                  <a:lnTo>
                    <a:pt x="651" y="8"/>
                  </a:lnTo>
                  <a:lnTo>
                    <a:pt x="651" y="8"/>
                  </a:lnTo>
                  <a:lnTo>
                    <a:pt x="649" y="13"/>
                  </a:lnTo>
                  <a:lnTo>
                    <a:pt x="649" y="15"/>
                  </a:lnTo>
                  <a:lnTo>
                    <a:pt x="650" y="15"/>
                  </a:lnTo>
                  <a:lnTo>
                    <a:pt x="652" y="15"/>
                  </a:lnTo>
                  <a:lnTo>
                    <a:pt x="652" y="15"/>
                  </a:lnTo>
                  <a:lnTo>
                    <a:pt x="654" y="17"/>
                  </a:lnTo>
                  <a:lnTo>
                    <a:pt x="655" y="19"/>
                  </a:lnTo>
                  <a:lnTo>
                    <a:pt x="656" y="26"/>
                  </a:lnTo>
                  <a:lnTo>
                    <a:pt x="656" y="26"/>
                  </a:lnTo>
                  <a:lnTo>
                    <a:pt x="656" y="28"/>
                  </a:lnTo>
                  <a:lnTo>
                    <a:pt x="654" y="31"/>
                  </a:lnTo>
                  <a:lnTo>
                    <a:pt x="650" y="33"/>
                  </a:lnTo>
                  <a:lnTo>
                    <a:pt x="650" y="33"/>
                  </a:lnTo>
                  <a:lnTo>
                    <a:pt x="647" y="35"/>
                  </a:lnTo>
                  <a:lnTo>
                    <a:pt x="645" y="38"/>
                  </a:lnTo>
                  <a:lnTo>
                    <a:pt x="641" y="47"/>
                  </a:lnTo>
                  <a:lnTo>
                    <a:pt x="641" y="47"/>
                  </a:lnTo>
                  <a:lnTo>
                    <a:pt x="637" y="55"/>
                  </a:lnTo>
                  <a:lnTo>
                    <a:pt x="635" y="59"/>
                  </a:lnTo>
                  <a:lnTo>
                    <a:pt x="635" y="61"/>
                  </a:lnTo>
                  <a:lnTo>
                    <a:pt x="635" y="61"/>
                  </a:lnTo>
                  <a:lnTo>
                    <a:pt x="635" y="64"/>
                  </a:lnTo>
                  <a:lnTo>
                    <a:pt x="632" y="65"/>
                  </a:lnTo>
                  <a:lnTo>
                    <a:pt x="628" y="68"/>
                  </a:lnTo>
                  <a:lnTo>
                    <a:pt x="628" y="68"/>
                  </a:lnTo>
                  <a:lnTo>
                    <a:pt x="621" y="71"/>
                  </a:lnTo>
                  <a:lnTo>
                    <a:pt x="614" y="75"/>
                  </a:lnTo>
                  <a:lnTo>
                    <a:pt x="614" y="75"/>
                  </a:lnTo>
                  <a:lnTo>
                    <a:pt x="607" y="75"/>
                  </a:lnTo>
                  <a:lnTo>
                    <a:pt x="603" y="73"/>
                  </a:lnTo>
                  <a:lnTo>
                    <a:pt x="600" y="71"/>
                  </a:lnTo>
                  <a:lnTo>
                    <a:pt x="600" y="71"/>
                  </a:lnTo>
                  <a:lnTo>
                    <a:pt x="599" y="70"/>
                  </a:lnTo>
                  <a:lnTo>
                    <a:pt x="598" y="69"/>
                  </a:lnTo>
                  <a:lnTo>
                    <a:pt x="586" y="92"/>
                  </a:lnTo>
                  <a:lnTo>
                    <a:pt x="585" y="99"/>
                  </a:lnTo>
                  <a:lnTo>
                    <a:pt x="585" y="99"/>
                  </a:lnTo>
                  <a:lnTo>
                    <a:pt x="581" y="101"/>
                  </a:lnTo>
                  <a:lnTo>
                    <a:pt x="581" y="103"/>
                  </a:lnTo>
                  <a:lnTo>
                    <a:pt x="583" y="107"/>
                  </a:lnTo>
                  <a:lnTo>
                    <a:pt x="583" y="107"/>
                  </a:lnTo>
                  <a:lnTo>
                    <a:pt x="586" y="109"/>
                  </a:lnTo>
                  <a:lnTo>
                    <a:pt x="589" y="109"/>
                  </a:lnTo>
                  <a:lnTo>
                    <a:pt x="593" y="108"/>
                  </a:lnTo>
                  <a:lnTo>
                    <a:pt x="598" y="107"/>
                  </a:lnTo>
                  <a:lnTo>
                    <a:pt x="598" y="107"/>
                  </a:lnTo>
                  <a:lnTo>
                    <a:pt x="603" y="108"/>
                  </a:lnTo>
                  <a:lnTo>
                    <a:pt x="607" y="111"/>
                  </a:lnTo>
                  <a:lnTo>
                    <a:pt x="611" y="111"/>
                  </a:lnTo>
                  <a:lnTo>
                    <a:pt x="611" y="111"/>
                  </a:lnTo>
                  <a:lnTo>
                    <a:pt x="612" y="109"/>
                  </a:lnTo>
                  <a:lnTo>
                    <a:pt x="612" y="109"/>
                  </a:lnTo>
                  <a:lnTo>
                    <a:pt x="614" y="106"/>
                  </a:lnTo>
                  <a:lnTo>
                    <a:pt x="618" y="104"/>
                  </a:lnTo>
                  <a:lnTo>
                    <a:pt x="622" y="104"/>
                  </a:lnTo>
                  <a:lnTo>
                    <a:pt x="626" y="107"/>
                  </a:lnTo>
                  <a:lnTo>
                    <a:pt x="626" y="107"/>
                  </a:lnTo>
                  <a:lnTo>
                    <a:pt x="631" y="112"/>
                  </a:lnTo>
                  <a:lnTo>
                    <a:pt x="637" y="117"/>
                  </a:lnTo>
                  <a:lnTo>
                    <a:pt x="642" y="122"/>
                  </a:lnTo>
                  <a:lnTo>
                    <a:pt x="644" y="125"/>
                  </a:lnTo>
                  <a:lnTo>
                    <a:pt x="644" y="127"/>
                  </a:lnTo>
                  <a:lnTo>
                    <a:pt x="644" y="127"/>
                  </a:lnTo>
                  <a:lnTo>
                    <a:pt x="644" y="129"/>
                  </a:lnTo>
                  <a:lnTo>
                    <a:pt x="642" y="130"/>
                  </a:lnTo>
                  <a:lnTo>
                    <a:pt x="639" y="130"/>
                  </a:lnTo>
                  <a:lnTo>
                    <a:pt x="633" y="130"/>
                  </a:lnTo>
                  <a:lnTo>
                    <a:pt x="630" y="129"/>
                  </a:lnTo>
                  <a:lnTo>
                    <a:pt x="630" y="129"/>
                  </a:lnTo>
                  <a:lnTo>
                    <a:pt x="625" y="129"/>
                  </a:lnTo>
                  <a:lnTo>
                    <a:pt x="619" y="130"/>
                  </a:lnTo>
                  <a:lnTo>
                    <a:pt x="616" y="131"/>
                  </a:lnTo>
                  <a:lnTo>
                    <a:pt x="611" y="132"/>
                  </a:lnTo>
                  <a:lnTo>
                    <a:pt x="611" y="132"/>
                  </a:lnTo>
                  <a:lnTo>
                    <a:pt x="607" y="132"/>
                  </a:lnTo>
                  <a:lnTo>
                    <a:pt x="602" y="134"/>
                  </a:lnTo>
                  <a:lnTo>
                    <a:pt x="598" y="136"/>
                  </a:lnTo>
                  <a:lnTo>
                    <a:pt x="593" y="140"/>
                  </a:lnTo>
                  <a:lnTo>
                    <a:pt x="593" y="140"/>
                  </a:lnTo>
                  <a:lnTo>
                    <a:pt x="590" y="144"/>
                  </a:lnTo>
                  <a:lnTo>
                    <a:pt x="588" y="148"/>
                  </a:lnTo>
                  <a:lnTo>
                    <a:pt x="585" y="150"/>
                  </a:lnTo>
                  <a:lnTo>
                    <a:pt x="580" y="151"/>
                  </a:lnTo>
                  <a:lnTo>
                    <a:pt x="580" y="151"/>
                  </a:lnTo>
                  <a:lnTo>
                    <a:pt x="570" y="153"/>
                  </a:lnTo>
                  <a:lnTo>
                    <a:pt x="565" y="155"/>
                  </a:lnTo>
                  <a:lnTo>
                    <a:pt x="560" y="158"/>
                  </a:lnTo>
                  <a:lnTo>
                    <a:pt x="560" y="158"/>
                  </a:lnTo>
                  <a:lnTo>
                    <a:pt x="552" y="162"/>
                  </a:lnTo>
                  <a:lnTo>
                    <a:pt x="546" y="163"/>
                  </a:lnTo>
                  <a:lnTo>
                    <a:pt x="539" y="162"/>
                  </a:lnTo>
                  <a:lnTo>
                    <a:pt x="536" y="160"/>
                  </a:lnTo>
                  <a:lnTo>
                    <a:pt x="536" y="160"/>
                  </a:lnTo>
                  <a:lnTo>
                    <a:pt x="533" y="159"/>
                  </a:lnTo>
                  <a:lnTo>
                    <a:pt x="529" y="159"/>
                  </a:lnTo>
                  <a:lnTo>
                    <a:pt x="526" y="160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22" y="165"/>
                  </a:lnTo>
                  <a:lnTo>
                    <a:pt x="522" y="168"/>
                  </a:lnTo>
                  <a:lnTo>
                    <a:pt x="523" y="172"/>
                  </a:lnTo>
                  <a:lnTo>
                    <a:pt x="526" y="176"/>
                  </a:lnTo>
                  <a:lnTo>
                    <a:pt x="526" y="181"/>
                  </a:lnTo>
                  <a:lnTo>
                    <a:pt x="526" y="181"/>
                  </a:lnTo>
                  <a:lnTo>
                    <a:pt x="526" y="183"/>
                  </a:lnTo>
                  <a:lnTo>
                    <a:pt x="524" y="184"/>
                  </a:lnTo>
                  <a:lnTo>
                    <a:pt x="519" y="187"/>
                  </a:lnTo>
                  <a:lnTo>
                    <a:pt x="514" y="190"/>
                  </a:lnTo>
                  <a:lnTo>
                    <a:pt x="509" y="195"/>
                  </a:lnTo>
                  <a:lnTo>
                    <a:pt x="509" y="195"/>
                  </a:lnTo>
                  <a:lnTo>
                    <a:pt x="503" y="200"/>
                  </a:lnTo>
                  <a:lnTo>
                    <a:pt x="495" y="203"/>
                  </a:lnTo>
                  <a:lnTo>
                    <a:pt x="489" y="205"/>
                  </a:lnTo>
                  <a:lnTo>
                    <a:pt x="482" y="205"/>
                  </a:lnTo>
                  <a:lnTo>
                    <a:pt x="482" y="205"/>
                  </a:lnTo>
                  <a:lnTo>
                    <a:pt x="468" y="203"/>
                  </a:lnTo>
                  <a:lnTo>
                    <a:pt x="459" y="203"/>
                  </a:lnTo>
                  <a:lnTo>
                    <a:pt x="454" y="205"/>
                  </a:lnTo>
                  <a:lnTo>
                    <a:pt x="451" y="206"/>
                  </a:lnTo>
                  <a:lnTo>
                    <a:pt x="451" y="206"/>
                  </a:lnTo>
                  <a:lnTo>
                    <a:pt x="442" y="211"/>
                  </a:lnTo>
                  <a:lnTo>
                    <a:pt x="435" y="215"/>
                  </a:lnTo>
                  <a:lnTo>
                    <a:pt x="429" y="219"/>
                  </a:lnTo>
                  <a:lnTo>
                    <a:pt x="425" y="219"/>
                  </a:lnTo>
                  <a:lnTo>
                    <a:pt x="425" y="219"/>
                  </a:lnTo>
                  <a:lnTo>
                    <a:pt x="423" y="217"/>
                  </a:lnTo>
                  <a:lnTo>
                    <a:pt x="420" y="216"/>
                  </a:lnTo>
                  <a:lnTo>
                    <a:pt x="418" y="214"/>
                  </a:lnTo>
                  <a:lnTo>
                    <a:pt x="415" y="214"/>
                  </a:lnTo>
                  <a:lnTo>
                    <a:pt x="415" y="214"/>
                  </a:lnTo>
                  <a:lnTo>
                    <a:pt x="410" y="214"/>
                  </a:lnTo>
                  <a:lnTo>
                    <a:pt x="406" y="214"/>
                  </a:lnTo>
                  <a:lnTo>
                    <a:pt x="400" y="210"/>
                  </a:lnTo>
                  <a:lnTo>
                    <a:pt x="400" y="210"/>
                  </a:lnTo>
                  <a:lnTo>
                    <a:pt x="396" y="209"/>
                  </a:lnTo>
                  <a:lnTo>
                    <a:pt x="393" y="209"/>
                  </a:lnTo>
                  <a:lnTo>
                    <a:pt x="388" y="209"/>
                  </a:lnTo>
                  <a:lnTo>
                    <a:pt x="385" y="206"/>
                  </a:lnTo>
                  <a:lnTo>
                    <a:pt x="385" y="206"/>
                  </a:lnTo>
                  <a:lnTo>
                    <a:pt x="378" y="203"/>
                  </a:lnTo>
                  <a:lnTo>
                    <a:pt x="371" y="202"/>
                  </a:lnTo>
                  <a:lnTo>
                    <a:pt x="358" y="201"/>
                  </a:lnTo>
                  <a:lnTo>
                    <a:pt x="358" y="201"/>
                  </a:lnTo>
                  <a:lnTo>
                    <a:pt x="341" y="200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12" y="200"/>
                  </a:lnTo>
                  <a:lnTo>
                    <a:pt x="308" y="200"/>
                  </a:lnTo>
                  <a:lnTo>
                    <a:pt x="306" y="198"/>
                  </a:lnTo>
                  <a:lnTo>
                    <a:pt x="306" y="198"/>
                  </a:lnTo>
                  <a:lnTo>
                    <a:pt x="306" y="198"/>
                  </a:lnTo>
                  <a:lnTo>
                    <a:pt x="305" y="195"/>
                  </a:lnTo>
                  <a:lnTo>
                    <a:pt x="302" y="192"/>
                  </a:lnTo>
                  <a:lnTo>
                    <a:pt x="300" y="188"/>
                  </a:lnTo>
                  <a:lnTo>
                    <a:pt x="297" y="183"/>
                  </a:lnTo>
                  <a:lnTo>
                    <a:pt x="297" y="183"/>
                  </a:lnTo>
                  <a:lnTo>
                    <a:pt x="296" y="178"/>
                  </a:lnTo>
                  <a:lnTo>
                    <a:pt x="293" y="174"/>
                  </a:lnTo>
                  <a:lnTo>
                    <a:pt x="289" y="172"/>
                  </a:lnTo>
                  <a:lnTo>
                    <a:pt x="287" y="172"/>
                  </a:lnTo>
                  <a:lnTo>
                    <a:pt x="287" y="172"/>
                  </a:lnTo>
                  <a:lnTo>
                    <a:pt x="283" y="169"/>
                  </a:lnTo>
                  <a:lnTo>
                    <a:pt x="282" y="168"/>
                  </a:lnTo>
                  <a:lnTo>
                    <a:pt x="279" y="165"/>
                  </a:lnTo>
                  <a:lnTo>
                    <a:pt x="277" y="164"/>
                  </a:lnTo>
                  <a:lnTo>
                    <a:pt x="277" y="164"/>
                  </a:lnTo>
                  <a:lnTo>
                    <a:pt x="275" y="164"/>
                  </a:lnTo>
                  <a:lnTo>
                    <a:pt x="273" y="162"/>
                  </a:lnTo>
                  <a:lnTo>
                    <a:pt x="270" y="159"/>
                  </a:lnTo>
                  <a:lnTo>
                    <a:pt x="267" y="158"/>
                  </a:lnTo>
                  <a:lnTo>
                    <a:pt x="267" y="158"/>
                  </a:lnTo>
                  <a:lnTo>
                    <a:pt x="259" y="158"/>
                  </a:lnTo>
                  <a:lnTo>
                    <a:pt x="249" y="156"/>
                  </a:lnTo>
                  <a:lnTo>
                    <a:pt x="240" y="154"/>
                  </a:lnTo>
                  <a:lnTo>
                    <a:pt x="236" y="153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3" y="148"/>
                  </a:lnTo>
                  <a:lnTo>
                    <a:pt x="235" y="145"/>
                  </a:lnTo>
                  <a:lnTo>
                    <a:pt x="236" y="141"/>
                  </a:lnTo>
                  <a:lnTo>
                    <a:pt x="237" y="139"/>
                  </a:lnTo>
                  <a:lnTo>
                    <a:pt x="237" y="139"/>
                  </a:lnTo>
                  <a:lnTo>
                    <a:pt x="239" y="130"/>
                  </a:lnTo>
                  <a:lnTo>
                    <a:pt x="239" y="126"/>
                  </a:lnTo>
                  <a:lnTo>
                    <a:pt x="239" y="125"/>
                  </a:lnTo>
                  <a:lnTo>
                    <a:pt x="239" y="125"/>
                  </a:lnTo>
                  <a:lnTo>
                    <a:pt x="233" y="120"/>
                  </a:lnTo>
                  <a:lnTo>
                    <a:pt x="232" y="117"/>
                  </a:lnTo>
                  <a:lnTo>
                    <a:pt x="231" y="113"/>
                  </a:lnTo>
                  <a:lnTo>
                    <a:pt x="231" y="113"/>
                  </a:lnTo>
                  <a:lnTo>
                    <a:pt x="228" y="109"/>
                  </a:lnTo>
                  <a:lnTo>
                    <a:pt x="226" y="107"/>
                  </a:lnTo>
                  <a:lnTo>
                    <a:pt x="222" y="104"/>
                  </a:lnTo>
                  <a:lnTo>
                    <a:pt x="218" y="103"/>
                  </a:lnTo>
                  <a:lnTo>
                    <a:pt x="218" y="103"/>
                  </a:lnTo>
                  <a:lnTo>
                    <a:pt x="214" y="103"/>
                  </a:lnTo>
                  <a:lnTo>
                    <a:pt x="212" y="101"/>
                  </a:lnTo>
                  <a:lnTo>
                    <a:pt x="206" y="97"/>
                  </a:lnTo>
                  <a:lnTo>
                    <a:pt x="206" y="97"/>
                  </a:lnTo>
                  <a:lnTo>
                    <a:pt x="199" y="92"/>
                  </a:lnTo>
                  <a:lnTo>
                    <a:pt x="197" y="89"/>
                  </a:lnTo>
                  <a:lnTo>
                    <a:pt x="195" y="83"/>
                  </a:lnTo>
                  <a:lnTo>
                    <a:pt x="195" y="83"/>
                  </a:lnTo>
                  <a:lnTo>
                    <a:pt x="194" y="82"/>
                  </a:lnTo>
                  <a:lnTo>
                    <a:pt x="194" y="82"/>
                  </a:lnTo>
                  <a:lnTo>
                    <a:pt x="189" y="80"/>
                  </a:lnTo>
                  <a:lnTo>
                    <a:pt x="189" y="80"/>
                  </a:lnTo>
                  <a:lnTo>
                    <a:pt x="188" y="80"/>
                  </a:lnTo>
                  <a:lnTo>
                    <a:pt x="185" y="78"/>
                  </a:lnTo>
                  <a:lnTo>
                    <a:pt x="185" y="78"/>
                  </a:lnTo>
                  <a:lnTo>
                    <a:pt x="184" y="82"/>
                  </a:lnTo>
                  <a:lnTo>
                    <a:pt x="183" y="83"/>
                  </a:lnTo>
                  <a:lnTo>
                    <a:pt x="181" y="85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80" y="90"/>
                  </a:lnTo>
                  <a:lnTo>
                    <a:pt x="179" y="93"/>
                  </a:lnTo>
                  <a:lnTo>
                    <a:pt x="178" y="94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1" y="96"/>
                  </a:lnTo>
                  <a:lnTo>
                    <a:pt x="167" y="98"/>
                  </a:lnTo>
                  <a:lnTo>
                    <a:pt x="166" y="102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11"/>
                  </a:lnTo>
                  <a:lnTo>
                    <a:pt x="166" y="113"/>
                  </a:lnTo>
                  <a:lnTo>
                    <a:pt x="167" y="116"/>
                  </a:lnTo>
                  <a:lnTo>
                    <a:pt x="167" y="118"/>
                  </a:lnTo>
                  <a:lnTo>
                    <a:pt x="167" y="118"/>
                  </a:lnTo>
                  <a:lnTo>
                    <a:pt x="165" y="120"/>
                  </a:lnTo>
                  <a:lnTo>
                    <a:pt x="161" y="122"/>
                  </a:lnTo>
                  <a:lnTo>
                    <a:pt x="156" y="123"/>
                  </a:lnTo>
                  <a:lnTo>
                    <a:pt x="154" y="122"/>
                  </a:lnTo>
                  <a:lnTo>
                    <a:pt x="154" y="122"/>
                  </a:lnTo>
                  <a:lnTo>
                    <a:pt x="147" y="122"/>
                  </a:lnTo>
                  <a:lnTo>
                    <a:pt x="141" y="122"/>
                  </a:lnTo>
                  <a:lnTo>
                    <a:pt x="141" y="122"/>
                  </a:lnTo>
                  <a:lnTo>
                    <a:pt x="137" y="121"/>
                  </a:lnTo>
                  <a:lnTo>
                    <a:pt x="134" y="118"/>
                  </a:lnTo>
                  <a:lnTo>
                    <a:pt x="132" y="118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24" y="137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122" y="149"/>
                  </a:lnTo>
                  <a:lnTo>
                    <a:pt x="122" y="149"/>
                  </a:lnTo>
                  <a:lnTo>
                    <a:pt x="123" y="151"/>
                  </a:lnTo>
                  <a:lnTo>
                    <a:pt x="124" y="153"/>
                  </a:lnTo>
                  <a:lnTo>
                    <a:pt x="124" y="155"/>
                  </a:lnTo>
                  <a:lnTo>
                    <a:pt x="122" y="155"/>
                  </a:lnTo>
                  <a:lnTo>
                    <a:pt x="122" y="155"/>
                  </a:lnTo>
                  <a:lnTo>
                    <a:pt x="115" y="155"/>
                  </a:lnTo>
                  <a:lnTo>
                    <a:pt x="112" y="153"/>
                  </a:lnTo>
                  <a:lnTo>
                    <a:pt x="112" y="153"/>
                  </a:lnTo>
                  <a:lnTo>
                    <a:pt x="109" y="153"/>
                  </a:lnTo>
                  <a:lnTo>
                    <a:pt x="105" y="154"/>
                  </a:lnTo>
                  <a:lnTo>
                    <a:pt x="101" y="155"/>
                  </a:lnTo>
                  <a:lnTo>
                    <a:pt x="98" y="155"/>
                  </a:lnTo>
                  <a:lnTo>
                    <a:pt x="98" y="155"/>
                  </a:lnTo>
                  <a:lnTo>
                    <a:pt x="93" y="158"/>
                  </a:lnTo>
                  <a:lnTo>
                    <a:pt x="90" y="160"/>
                  </a:lnTo>
                  <a:lnTo>
                    <a:pt x="89" y="160"/>
                  </a:lnTo>
                  <a:lnTo>
                    <a:pt x="90" y="162"/>
                  </a:lnTo>
                  <a:lnTo>
                    <a:pt x="90" y="162"/>
                  </a:lnTo>
                  <a:lnTo>
                    <a:pt x="91" y="164"/>
                  </a:lnTo>
                  <a:lnTo>
                    <a:pt x="93" y="167"/>
                  </a:lnTo>
                  <a:lnTo>
                    <a:pt x="93" y="174"/>
                  </a:lnTo>
                  <a:lnTo>
                    <a:pt x="93" y="174"/>
                  </a:lnTo>
                  <a:lnTo>
                    <a:pt x="94" y="177"/>
                  </a:lnTo>
                  <a:lnTo>
                    <a:pt x="96" y="182"/>
                  </a:lnTo>
                  <a:lnTo>
                    <a:pt x="99" y="187"/>
                  </a:lnTo>
                  <a:lnTo>
                    <a:pt x="99" y="190"/>
                  </a:lnTo>
                  <a:lnTo>
                    <a:pt x="99" y="190"/>
                  </a:lnTo>
                  <a:lnTo>
                    <a:pt x="98" y="192"/>
                  </a:lnTo>
                  <a:lnTo>
                    <a:pt x="95" y="195"/>
                  </a:lnTo>
                  <a:lnTo>
                    <a:pt x="93" y="197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6"/>
                  </a:lnTo>
                  <a:lnTo>
                    <a:pt x="91" y="209"/>
                  </a:lnTo>
                  <a:lnTo>
                    <a:pt x="90" y="210"/>
                  </a:lnTo>
                  <a:lnTo>
                    <a:pt x="90" y="210"/>
                  </a:lnTo>
                  <a:lnTo>
                    <a:pt x="85" y="212"/>
                  </a:lnTo>
                  <a:lnTo>
                    <a:pt x="77" y="216"/>
                  </a:lnTo>
                  <a:lnTo>
                    <a:pt x="77" y="216"/>
                  </a:lnTo>
                  <a:lnTo>
                    <a:pt x="71" y="219"/>
                  </a:lnTo>
                  <a:lnTo>
                    <a:pt x="68" y="220"/>
                  </a:lnTo>
                  <a:lnTo>
                    <a:pt x="66" y="223"/>
                  </a:lnTo>
                  <a:lnTo>
                    <a:pt x="66" y="223"/>
                  </a:lnTo>
                  <a:lnTo>
                    <a:pt x="65" y="225"/>
                  </a:lnTo>
                  <a:lnTo>
                    <a:pt x="62" y="228"/>
                  </a:lnTo>
                  <a:lnTo>
                    <a:pt x="60" y="229"/>
                  </a:lnTo>
                  <a:lnTo>
                    <a:pt x="54" y="229"/>
                  </a:lnTo>
                  <a:lnTo>
                    <a:pt x="54" y="229"/>
                  </a:lnTo>
                  <a:lnTo>
                    <a:pt x="48" y="228"/>
                  </a:lnTo>
                  <a:lnTo>
                    <a:pt x="46" y="229"/>
                  </a:lnTo>
                  <a:lnTo>
                    <a:pt x="42" y="233"/>
                  </a:lnTo>
                  <a:lnTo>
                    <a:pt x="42" y="233"/>
                  </a:lnTo>
                  <a:lnTo>
                    <a:pt x="39" y="235"/>
                  </a:lnTo>
                  <a:lnTo>
                    <a:pt x="37" y="237"/>
                  </a:lnTo>
                  <a:lnTo>
                    <a:pt x="33" y="238"/>
                  </a:lnTo>
                  <a:lnTo>
                    <a:pt x="33" y="238"/>
                  </a:lnTo>
                  <a:lnTo>
                    <a:pt x="32" y="239"/>
                  </a:lnTo>
                  <a:lnTo>
                    <a:pt x="29" y="238"/>
                  </a:lnTo>
                  <a:lnTo>
                    <a:pt x="24" y="235"/>
                  </a:lnTo>
                  <a:lnTo>
                    <a:pt x="24" y="235"/>
                  </a:lnTo>
                  <a:lnTo>
                    <a:pt x="23" y="235"/>
                  </a:lnTo>
                  <a:lnTo>
                    <a:pt x="20" y="237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4" y="239"/>
                  </a:lnTo>
                  <a:lnTo>
                    <a:pt x="13" y="240"/>
                  </a:lnTo>
                  <a:lnTo>
                    <a:pt x="10" y="242"/>
                  </a:lnTo>
                  <a:lnTo>
                    <a:pt x="8" y="243"/>
                  </a:lnTo>
                  <a:lnTo>
                    <a:pt x="8" y="243"/>
                  </a:lnTo>
                  <a:lnTo>
                    <a:pt x="4" y="244"/>
                  </a:lnTo>
                  <a:lnTo>
                    <a:pt x="2" y="245"/>
                  </a:lnTo>
                  <a:lnTo>
                    <a:pt x="1" y="247"/>
                  </a:lnTo>
                  <a:lnTo>
                    <a:pt x="1" y="247"/>
                  </a:lnTo>
                  <a:lnTo>
                    <a:pt x="1" y="251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" y="267"/>
                  </a:lnTo>
                  <a:lnTo>
                    <a:pt x="1" y="267"/>
                  </a:lnTo>
                  <a:lnTo>
                    <a:pt x="9" y="270"/>
                  </a:lnTo>
                  <a:lnTo>
                    <a:pt x="14" y="272"/>
                  </a:lnTo>
                  <a:lnTo>
                    <a:pt x="15" y="273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9" y="295"/>
                  </a:lnTo>
                  <a:lnTo>
                    <a:pt x="19" y="295"/>
                  </a:lnTo>
                  <a:lnTo>
                    <a:pt x="18" y="295"/>
                  </a:lnTo>
                  <a:lnTo>
                    <a:pt x="18" y="295"/>
                  </a:lnTo>
                  <a:lnTo>
                    <a:pt x="27" y="301"/>
                  </a:lnTo>
                  <a:lnTo>
                    <a:pt x="30" y="304"/>
                  </a:lnTo>
                  <a:lnTo>
                    <a:pt x="32" y="305"/>
                  </a:lnTo>
                  <a:lnTo>
                    <a:pt x="32" y="305"/>
                  </a:lnTo>
                  <a:lnTo>
                    <a:pt x="33" y="310"/>
                  </a:lnTo>
                  <a:lnTo>
                    <a:pt x="34" y="313"/>
                  </a:lnTo>
                  <a:lnTo>
                    <a:pt x="38" y="317"/>
                  </a:lnTo>
                  <a:lnTo>
                    <a:pt x="38" y="317"/>
                  </a:lnTo>
                  <a:lnTo>
                    <a:pt x="49" y="322"/>
                  </a:lnTo>
                  <a:lnTo>
                    <a:pt x="49" y="322"/>
                  </a:lnTo>
                  <a:lnTo>
                    <a:pt x="51" y="320"/>
                  </a:lnTo>
                  <a:lnTo>
                    <a:pt x="56" y="320"/>
                  </a:lnTo>
                  <a:lnTo>
                    <a:pt x="56" y="320"/>
                  </a:lnTo>
                  <a:lnTo>
                    <a:pt x="60" y="323"/>
                  </a:lnTo>
                  <a:lnTo>
                    <a:pt x="60" y="323"/>
                  </a:lnTo>
                  <a:lnTo>
                    <a:pt x="62" y="319"/>
                  </a:lnTo>
                  <a:lnTo>
                    <a:pt x="66" y="317"/>
                  </a:lnTo>
                  <a:lnTo>
                    <a:pt x="71" y="314"/>
                  </a:lnTo>
                  <a:lnTo>
                    <a:pt x="75" y="314"/>
                  </a:lnTo>
                  <a:lnTo>
                    <a:pt x="75" y="314"/>
                  </a:lnTo>
                  <a:lnTo>
                    <a:pt x="80" y="315"/>
                  </a:lnTo>
                  <a:lnTo>
                    <a:pt x="86" y="319"/>
                  </a:lnTo>
                  <a:lnTo>
                    <a:pt x="90" y="324"/>
                  </a:lnTo>
                  <a:lnTo>
                    <a:pt x="91" y="325"/>
                  </a:lnTo>
                  <a:lnTo>
                    <a:pt x="91" y="327"/>
                  </a:lnTo>
                  <a:lnTo>
                    <a:pt x="91" y="327"/>
                  </a:lnTo>
                  <a:lnTo>
                    <a:pt x="86" y="337"/>
                  </a:lnTo>
                  <a:lnTo>
                    <a:pt x="81" y="342"/>
                  </a:lnTo>
                  <a:lnTo>
                    <a:pt x="77" y="345"/>
                  </a:lnTo>
                  <a:lnTo>
                    <a:pt x="77" y="345"/>
                  </a:lnTo>
                  <a:lnTo>
                    <a:pt x="71" y="345"/>
                  </a:lnTo>
                  <a:lnTo>
                    <a:pt x="71" y="345"/>
                  </a:lnTo>
                  <a:lnTo>
                    <a:pt x="71" y="350"/>
                  </a:lnTo>
                  <a:lnTo>
                    <a:pt x="71" y="350"/>
                  </a:lnTo>
                  <a:lnTo>
                    <a:pt x="71" y="352"/>
                  </a:lnTo>
                  <a:lnTo>
                    <a:pt x="74" y="356"/>
                  </a:lnTo>
                  <a:lnTo>
                    <a:pt x="79" y="362"/>
                  </a:lnTo>
                  <a:lnTo>
                    <a:pt x="79" y="362"/>
                  </a:lnTo>
                  <a:lnTo>
                    <a:pt x="79" y="365"/>
                  </a:lnTo>
                  <a:lnTo>
                    <a:pt x="79" y="366"/>
                  </a:lnTo>
                  <a:lnTo>
                    <a:pt x="77" y="369"/>
                  </a:lnTo>
                  <a:lnTo>
                    <a:pt x="74" y="369"/>
                  </a:lnTo>
                  <a:lnTo>
                    <a:pt x="70" y="367"/>
                  </a:lnTo>
                  <a:lnTo>
                    <a:pt x="70" y="367"/>
                  </a:lnTo>
                  <a:lnTo>
                    <a:pt x="67" y="367"/>
                  </a:lnTo>
                  <a:lnTo>
                    <a:pt x="66" y="369"/>
                  </a:lnTo>
                  <a:lnTo>
                    <a:pt x="66" y="371"/>
                  </a:lnTo>
                  <a:lnTo>
                    <a:pt x="67" y="374"/>
                  </a:lnTo>
                  <a:lnTo>
                    <a:pt x="67" y="374"/>
                  </a:lnTo>
                  <a:lnTo>
                    <a:pt x="68" y="376"/>
                  </a:lnTo>
                  <a:lnTo>
                    <a:pt x="68" y="380"/>
                  </a:lnTo>
                  <a:lnTo>
                    <a:pt x="70" y="384"/>
                  </a:lnTo>
                  <a:lnTo>
                    <a:pt x="72" y="385"/>
                  </a:lnTo>
                  <a:lnTo>
                    <a:pt x="72" y="385"/>
                  </a:lnTo>
                  <a:lnTo>
                    <a:pt x="75" y="386"/>
                  </a:lnTo>
                  <a:lnTo>
                    <a:pt x="77" y="390"/>
                  </a:lnTo>
                  <a:lnTo>
                    <a:pt x="80" y="393"/>
                  </a:lnTo>
                  <a:lnTo>
                    <a:pt x="84" y="394"/>
                  </a:lnTo>
                  <a:lnTo>
                    <a:pt x="84" y="394"/>
                  </a:lnTo>
                  <a:lnTo>
                    <a:pt x="86" y="395"/>
                  </a:lnTo>
                  <a:lnTo>
                    <a:pt x="90" y="398"/>
                  </a:lnTo>
                  <a:lnTo>
                    <a:pt x="93" y="400"/>
                  </a:lnTo>
                  <a:lnTo>
                    <a:pt x="93" y="400"/>
                  </a:lnTo>
                  <a:lnTo>
                    <a:pt x="95" y="403"/>
                  </a:lnTo>
                  <a:lnTo>
                    <a:pt x="98" y="406"/>
                  </a:lnTo>
                  <a:lnTo>
                    <a:pt x="98" y="407"/>
                  </a:lnTo>
                  <a:lnTo>
                    <a:pt x="98" y="407"/>
                  </a:lnTo>
                  <a:lnTo>
                    <a:pt x="98" y="408"/>
                  </a:lnTo>
                  <a:lnTo>
                    <a:pt x="98" y="408"/>
                  </a:lnTo>
                  <a:lnTo>
                    <a:pt x="104" y="407"/>
                  </a:lnTo>
                  <a:lnTo>
                    <a:pt x="105" y="407"/>
                  </a:lnTo>
                  <a:lnTo>
                    <a:pt x="107" y="406"/>
                  </a:lnTo>
                  <a:lnTo>
                    <a:pt x="107" y="406"/>
                  </a:lnTo>
                  <a:lnTo>
                    <a:pt x="108" y="404"/>
                  </a:lnTo>
                  <a:lnTo>
                    <a:pt x="112" y="404"/>
                  </a:lnTo>
                  <a:lnTo>
                    <a:pt x="114" y="406"/>
                  </a:lnTo>
                  <a:lnTo>
                    <a:pt x="118" y="408"/>
                  </a:lnTo>
                  <a:lnTo>
                    <a:pt x="118" y="408"/>
                  </a:lnTo>
                  <a:lnTo>
                    <a:pt x="132" y="418"/>
                  </a:lnTo>
                  <a:lnTo>
                    <a:pt x="147" y="428"/>
                  </a:lnTo>
                  <a:lnTo>
                    <a:pt x="147" y="428"/>
                  </a:lnTo>
                  <a:lnTo>
                    <a:pt x="154" y="433"/>
                  </a:lnTo>
                  <a:lnTo>
                    <a:pt x="161" y="436"/>
                  </a:lnTo>
                  <a:lnTo>
                    <a:pt x="169" y="439"/>
                  </a:lnTo>
                  <a:lnTo>
                    <a:pt x="175" y="440"/>
                  </a:lnTo>
                  <a:lnTo>
                    <a:pt x="175" y="440"/>
                  </a:lnTo>
                  <a:lnTo>
                    <a:pt x="179" y="441"/>
                  </a:lnTo>
                  <a:lnTo>
                    <a:pt x="183" y="442"/>
                  </a:lnTo>
                  <a:lnTo>
                    <a:pt x="188" y="444"/>
                  </a:lnTo>
                  <a:lnTo>
                    <a:pt x="194" y="444"/>
                  </a:lnTo>
                  <a:lnTo>
                    <a:pt x="194" y="444"/>
                  </a:lnTo>
                  <a:lnTo>
                    <a:pt x="197" y="444"/>
                  </a:lnTo>
                  <a:lnTo>
                    <a:pt x="197" y="444"/>
                  </a:lnTo>
                  <a:lnTo>
                    <a:pt x="199" y="442"/>
                  </a:lnTo>
                  <a:lnTo>
                    <a:pt x="202" y="440"/>
                  </a:lnTo>
                  <a:lnTo>
                    <a:pt x="202" y="440"/>
                  </a:lnTo>
                  <a:lnTo>
                    <a:pt x="203" y="439"/>
                  </a:lnTo>
                  <a:lnTo>
                    <a:pt x="206" y="441"/>
                  </a:lnTo>
                  <a:lnTo>
                    <a:pt x="207" y="444"/>
                  </a:lnTo>
                  <a:lnTo>
                    <a:pt x="207" y="447"/>
                  </a:lnTo>
                  <a:lnTo>
                    <a:pt x="207" y="447"/>
                  </a:lnTo>
                  <a:lnTo>
                    <a:pt x="206" y="451"/>
                  </a:lnTo>
                  <a:lnTo>
                    <a:pt x="207" y="454"/>
                  </a:lnTo>
                  <a:lnTo>
                    <a:pt x="207" y="454"/>
                  </a:lnTo>
                  <a:lnTo>
                    <a:pt x="211" y="447"/>
                  </a:lnTo>
                  <a:lnTo>
                    <a:pt x="211" y="447"/>
                  </a:lnTo>
                  <a:lnTo>
                    <a:pt x="213" y="444"/>
                  </a:lnTo>
                  <a:lnTo>
                    <a:pt x="216" y="441"/>
                  </a:lnTo>
                  <a:lnTo>
                    <a:pt x="221" y="439"/>
                  </a:lnTo>
                  <a:lnTo>
                    <a:pt x="221" y="439"/>
                  </a:lnTo>
                  <a:lnTo>
                    <a:pt x="222" y="437"/>
                  </a:lnTo>
                  <a:lnTo>
                    <a:pt x="225" y="437"/>
                  </a:lnTo>
                  <a:lnTo>
                    <a:pt x="232" y="441"/>
                  </a:lnTo>
                  <a:lnTo>
                    <a:pt x="232" y="441"/>
                  </a:lnTo>
                  <a:lnTo>
                    <a:pt x="236" y="441"/>
                  </a:lnTo>
                  <a:lnTo>
                    <a:pt x="240" y="441"/>
                  </a:lnTo>
                  <a:lnTo>
                    <a:pt x="244" y="441"/>
                  </a:lnTo>
                  <a:lnTo>
                    <a:pt x="249" y="445"/>
                  </a:lnTo>
                  <a:lnTo>
                    <a:pt x="249" y="445"/>
                  </a:lnTo>
                  <a:lnTo>
                    <a:pt x="254" y="444"/>
                  </a:lnTo>
                  <a:lnTo>
                    <a:pt x="254" y="444"/>
                  </a:lnTo>
                  <a:lnTo>
                    <a:pt x="256" y="441"/>
                  </a:lnTo>
                  <a:lnTo>
                    <a:pt x="260" y="437"/>
                  </a:lnTo>
                  <a:lnTo>
                    <a:pt x="260" y="437"/>
                  </a:lnTo>
                  <a:lnTo>
                    <a:pt x="263" y="433"/>
                  </a:lnTo>
                  <a:lnTo>
                    <a:pt x="264" y="432"/>
                  </a:lnTo>
                  <a:lnTo>
                    <a:pt x="267" y="432"/>
                  </a:lnTo>
                  <a:lnTo>
                    <a:pt x="267" y="432"/>
                  </a:lnTo>
                  <a:lnTo>
                    <a:pt x="269" y="431"/>
                  </a:lnTo>
                  <a:lnTo>
                    <a:pt x="270" y="430"/>
                  </a:lnTo>
                  <a:lnTo>
                    <a:pt x="274" y="427"/>
                  </a:lnTo>
                  <a:lnTo>
                    <a:pt x="278" y="423"/>
                  </a:lnTo>
                  <a:lnTo>
                    <a:pt x="278" y="423"/>
                  </a:lnTo>
                  <a:lnTo>
                    <a:pt x="284" y="422"/>
                  </a:lnTo>
                  <a:lnTo>
                    <a:pt x="288" y="423"/>
                  </a:lnTo>
                  <a:lnTo>
                    <a:pt x="292" y="423"/>
                  </a:lnTo>
                  <a:lnTo>
                    <a:pt x="296" y="423"/>
                  </a:lnTo>
                  <a:lnTo>
                    <a:pt x="296" y="423"/>
                  </a:lnTo>
                  <a:lnTo>
                    <a:pt x="301" y="421"/>
                  </a:lnTo>
                  <a:lnTo>
                    <a:pt x="302" y="421"/>
                  </a:lnTo>
                  <a:lnTo>
                    <a:pt x="303" y="422"/>
                  </a:lnTo>
                  <a:lnTo>
                    <a:pt x="303" y="422"/>
                  </a:lnTo>
                  <a:lnTo>
                    <a:pt x="303" y="425"/>
                  </a:lnTo>
                  <a:lnTo>
                    <a:pt x="306" y="427"/>
                  </a:lnTo>
                  <a:lnTo>
                    <a:pt x="308" y="432"/>
                  </a:lnTo>
                  <a:lnTo>
                    <a:pt x="308" y="432"/>
                  </a:lnTo>
                  <a:lnTo>
                    <a:pt x="310" y="433"/>
                  </a:lnTo>
                  <a:lnTo>
                    <a:pt x="312" y="435"/>
                  </a:lnTo>
                  <a:lnTo>
                    <a:pt x="317" y="436"/>
                  </a:lnTo>
                  <a:lnTo>
                    <a:pt x="317" y="436"/>
                  </a:lnTo>
                  <a:lnTo>
                    <a:pt x="319" y="435"/>
                  </a:lnTo>
                  <a:lnTo>
                    <a:pt x="319" y="435"/>
                  </a:lnTo>
                  <a:lnTo>
                    <a:pt x="322" y="433"/>
                  </a:lnTo>
                  <a:lnTo>
                    <a:pt x="325" y="435"/>
                  </a:lnTo>
                  <a:lnTo>
                    <a:pt x="327" y="436"/>
                  </a:lnTo>
                  <a:lnTo>
                    <a:pt x="329" y="439"/>
                  </a:lnTo>
                  <a:lnTo>
                    <a:pt x="329" y="439"/>
                  </a:lnTo>
                  <a:lnTo>
                    <a:pt x="329" y="444"/>
                  </a:lnTo>
                  <a:lnTo>
                    <a:pt x="330" y="446"/>
                  </a:lnTo>
                  <a:lnTo>
                    <a:pt x="331" y="446"/>
                  </a:lnTo>
                  <a:lnTo>
                    <a:pt x="331" y="446"/>
                  </a:lnTo>
                  <a:lnTo>
                    <a:pt x="334" y="446"/>
                  </a:lnTo>
                  <a:lnTo>
                    <a:pt x="336" y="447"/>
                  </a:lnTo>
                  <a:lnTo>
                    <a:pt x="338" y="450"/>
                  </a:lnTo>
                  <a:lnTo>
                    <a:pt x="338" y="454"/>
                  </a:lnTo>
                  <a:lnTo>
                    <a:pt x="338" y="454"/>
                  </a:lnTo>
                  <a:lnTo>
                    <a:pt x="338" y="464"/>
                  </a:lnTo>
                  <a:lnTo>
                    <a:pt x="338" y="470"/>
                  </a:lnTo>
                  <a:lnTo>
                    <a:pt x="334" y="474"/>
                  </a:lnTo>
                  <a:lnTo>
                    <a:pt x="334" y="474"/>
                  </a:lnTo>
                  <a:lnTo>
                    <a:pt x="330" y="480"/>
                  </a:lnTo>
                  <a:lnTo>
                    <a:pt x="325" y="486"/>
                  </a:lnTo>
                  <a:lnTo>
                    <a:pt x="322" y="491"/>
                  </a:lnTo>
                  <a:lnTo>
                    <a:pt x="322" y="494"/>
                  </a:lnTo>
                  <a:lnTo>
                    <a:pt x="322" y="494"/>
                  </a:lnTo>
                  <a:lnTo>
                    <a:pt x="322" y="497"/>
                  </a:lnTo>
                  <a:lnTo>
                    <a:pt x="322" y="501"/>
                  </a:lnTo>
                  <a:lnTo>
                    <a:pt x="322" y="502"/>
                  </a:lnTo>
                  <a:lnTo>
                    <a:pt x="325" y="502"/>
                  </a:lnTo>
                  <a:lnTo>
                    <a:pt x="325" y="502"/>
                  </a:lnTo>
                  <a:lnTo>
                    <a:pt x="329" y="501"/>
                  </a:lnTo>
                  <a:lnTo>
                    <a:pt x="334" y="501"/>
                  </a:lnTo>
                  <a:lnTo>
                    <a:pt x="338" y="502"/>
                  </a:lnTo>
                  <a:lnTo>
                    <a:pt x="338" y="503"/>
                  </a:lnTo>
                  <a:lnTo>
                    <a:pt x="338" y="505"/>
                  </a:lnTo>
                  <a:lnTo>
                    <a:pt x="338" y="505"/>
                  </a:lnTo>
                  <a:lnTo>
                    <a:pt x="338" y="507"/>
                  </a:lnTo>
                  <a:lnTo>
                    <a:pt x="338" y="511"/>
                  </a:lnTo>
                  <a:lnTo>
                    <a:pt x="340" y="515"/>
                  </a:lnTo>
                  <a:lnTo>
                    <a:pt x="343" y="516"/>
                  </a:lnTo>
                  <a:lnTo>
                    <a:pt x="343" y="516"/>
                  </a:lnTo>
                  <a:lnTo>
                    <a:pt x="345" y="516"/>
                  </a:lnTo>
                  <a:lnTo>
                    <a:pt x="346" y="517"/>
                  </a:lnTo>
                  <a:lnTo>
                    <a:pt x="348" y="520"/>
                  </a:lnTo>
                  <a:lnTo>
                    <a:pt x="348" y="522"/>
                  </a:lnTo>
                  <a:lnTo>
                    <a:pt x="348" y="522"/>
                  </a:lnTo>
                  <a:lnTo>
                    <a:pt x="346" y="529"/>
                  </a:lnTo>
                  <a:lnTo>
                    <a:pt x="346" y="531"/>
                  </a:lnTo>
                  <a:lnTo>
                    <a:pt x="348" y="531"/>
                  </a:lnTo>
                  <a:lnTo>
                    <a:pt x="348" y="531"/>
                  </a:lnTo>
                  <a:lnTo>
                    <a:pt x="353" y="533"/>
                  </a:lnTo>
                  <a:lnTo>
                    <a:pt x="355" y="534"/>
                  </a:lnTo>
                  <a:lnTo>
                    <a:pt x="355" y="535"/>
                  </a:lnTo>
                  <a:lnTo>
                    <a:pt x="355" y="535"/>
                  </a:lnTo>
                  <a:lnTo>
                    <a:pt x="355" y="539"/>
                  </a:lnTo>
                  <a:lnTo>
                    <a:pt x="358" y="540"/>
                  </a:lnTo>
                  <a:lnTo>
                    <a:pt x="360" y="541"/>
                  </a:lnTo>
                  <a:lnTo>
                    <a:pt x="364" y="540"/>
                  </a:lnTo>
                  <a:lnTo>
                    <a:pt x="364" y="540"/>
                  </a:lnTo>
                  <a:lnTo>
                    <a:pt x="369" y="539"/>
                  </a:lnTo>
                  <a:lnTo>
                    <a:pt x="371" y="539"/>
                  </a:lnTo>
                  <a:lnTo>
                    <a:pt x="371" y="539"/>
                  </a:lnTo>
                  <a:lnTo>
                    <a:pt x="371" y="539"/>
                  </a:lnTo>
                  <a:lnTo>
                    <a:pt x="372" y="540"/>
                  </a:lnTo>
                  <a:lnTo>
                    <a:pt x="373" y="541"/>
                  </a:lnTo>
                  <a:lnTo>
                    <a:pt x="376" y="544"/>
                  </a:lnTo>
                  <a:lnTo>
                    <a:pt x="378" y="545"/>
                  </a:lnTo>
                  <a:lnTo>
                    <a:pt x="378" y="545"/>
                  </a:lnTo>
                  <a:lnTo>
                    <a:pt x="380" y="545"/>
                  </a:lnTo>
                  <a:lnTo>
                    <a:pt x="381" y="545"/>
                  </a:lnTo>
                  <a:lnTo>
                    <a:pt x="381" y="541"/>
                  </a:lnTo>
                  <a:lnTo>
                    <a:pt x="380" y="538"/>
                  </a:lnTo>
                  <a:lnTo>
                    <a:pt x="378" y="535"/>
                  </a:lnTo>
                  <a:lnTo>
                    <a:pt x="378" y="535"/>
                  </a:lnTo>
                  <a:lnTo>
                    <a:pt x="378" y="533"/>
                  </a:lnTo>
                  <a:lnTo>
                    <a:pt x="378" y="530"/>
                  </a:lnTo>
                  <a:lnTo>
                    <a:pt x="380" y="527"/>
                  </a:lnTo>
                  <a:lnTo>
                    <a:pt x="381" y="527"/>
                  </a:lnTo>
                  <a:lnTo>
                    <a:pt x="381" y="527"/>
                  </a:lnTo>
                  <a:lnTo>
                    <a:pt x="382" y="527"/>
                  </a:lnTo>
                  <a:lnTo>
                    <a:pt x="385" y="527"/>
                  </a:lnTo>
                  <a:lnTo>
                    <a:pt x="388" y="526"/>
                  </a:lnTo>
                  <a:lnTo>
                    <a:pt x="391" y="524"/>
                  </a:lnTo>
                  <a:lnTo>
                    <a:pt x="391" y="524"/>
                  </a:lnTo>
                  <a:lnTo>
                    <a:pt x="392" y="522"/>
                  </a:lnTo>
                  <a:lnTo>
                    <a:pt x="393" y="522"/>
                  </a:lnTo>
                  <a:lnTo>
                    <a:pt x="396" y="524"/>
                  </a:lnTo>
                  <a:lnTo>
                    <a:pt x="399" y="524"/>
                  </a:lnTo>
                  <a:lnTo>
                    <a:pt x="400" y="524"/>
                  </a:lnTo>
                  <a:lnTo>
                    <a:pt x="401" y="522"/>
                  </a:lnTo>
                  <a:lnTo>
                    <a:pt x="401" y="522"/>
                  </a:lnTo>
                  <a:lnTo>
                    <a:pt x="402" y="521"/>
                  </a:lnTo>
                  <a:lnTo>
                    <a:pt x="404" y="521"/>
                  </a:lnTo>
                  <a:lnTo>
                    <a:pt x="406" y="522"/>
                  </a:lnTo>
                  <a:lnTo>
                    <a:pt x="410" y="524"/>
                  </a:lnTo>
                  <a:lnTo>
                    <a:pt x="414" y="522"/>
                  </a:lnTo>
                  <a:lnTo>
                    <a:pt x="414" y="522"/>
                  </a:lnTo>
                  <a:lnTo>
                    <a:pt x="416" y="521"/>
                  </a:lnTo>
                  <a:lnTo>
                    <a:pt x="419" y="522"/>
                  </a:lnTo>
                  <a:lnTo>
                    <a:pt x="421" y="522"/>
                  </a:lnTo>
                  <a:lnTo>
                    <a:pt x="423" y="521"/>
                  </a:lnTo>
                  <a:lnTo>
                    <a:pt x="423" y="521"/>
                  </a:lnTo>
                  <a:lnTo>
                    <a:pt x="425" y="517"/>
                  </a:lnTo>
                  <a:lnTo>
                    <a:pt x="429" y="515"/>
                  </a:lnTo>
                  <a:lnTo>
                    <a:pt x="433" y="513"/>
                  </a:lnTo>
                  <a:lnTo>
                    <a:pt x="434" y="513"/>
                  </a:lnTo>
                  <a:lnTo>
                    <a:pt x="434" y="513"/>
                  </a:lnTo>
                  <a:lnTo>
                    <a:pt x="438" y="517"/>
                  </a:lnTo>
                  <a:lnTo>
                    <a:pt x="440" y="519"/>
                  </a:lnTo>
                  <a:lnTo>
                    <a:pt x="447" y="520"/>
                  </a:lnTo>
                  <a:lnTo>
                    <a:pt x="447" y="520"/>
                  </a:lnTo>
                  <a:lnTo>
                    <a:pt x="451" y="521"/>
                  </a:lnTo>
                  <a:lnTo>
                    <a:pt x="452" y="524"/>
                  </a:lnTo>
                  <a:lnTo>
                    <a:pt x="451" y="529"/>
                  </a:lnTo>
                  <a:lnTo>
                    <a:pt x="451" y="529"/>
                  </a:lnTo>
                  <a:lnTo>
                    <a:pt x="452" y="531"/>
                  </a:lnTo>
                  <a:lnTo>
                    <a:pt x="456" y="535"/>
                  </a:lnTo>
                  <a:lnTo>
                    <a:pt x="461" y="538"/>
                  </a:lnTo>
                  <a:lnTo>
                    <a:pt x="465" y="539"/>
                  </a:lnTo>
                  <a:lnTo>
                    <a:pt x="465" y="539"/>
                  </a:lnTo>
                  <a:lnTo>
                    <a:pt x="467" y="541"/>
                  </a:lnTo>
                  <a:lnTo>
                    <a:pt x="467" y="541"/>
                  </a:lnTo>
                  <a:lnTo>
                    <a:pt x="470" y="541"/>
                  </a:lnTo>
                  <a:lnTo>
                    <a:pt x="472" y="541"/>
                  </a:lnTo>
                  <a:lnTo>
                    <a:pt x="475" y="540"/>
                  </a:lnTo>
                  <a:lnTo>
                    <a:pt x="476" y="539"/>
                  </a:lnTo>
                  <a:lnTo>
                    <a:pt x="476" y="539"/>
                  </a:lnTo>
                  <a:lnTo>
                    <a:pt x="477" y="538"/>
                  </a:lnTo>
                  <a:lnTo>
                    <a:pt x="480" y="536"/>
                  </a:lnTo>
                  <a:lnTo>
                    <a:pt x="482" y="538"/>
                  </a:lnTo>
                  <a:lnTo>
                    <a:pt x="484" y="539"/>
                  </a:lnTo>
                  <a:lnTo>
                    <a:pt x="484" y="539"/>
                  </a:lnTo>
                  <a:lnTo>
                    <a:pt x="485" y="541"/>
                  </a:lnTo>
                  <a:lnTo>
                    <a:pt x="487" y="541"/>
                  </a:lnTo>
                  <a:lnTo>
                    <a:pt x="490" y="541"/>
                  </a:lnTo>
                  <a:lnTo>
                    <a:pt x="492" y="539"/>
                  </a:lnTo>
                  <a:lnTo>
                    <a:pt x="492" y="539"/>
                  </a:lnTo>
                  <a:lnTo>
                    <a:pt x="494" y="539"/>
                  </a:lnTo>
                  <a:lnTo>
                    <a:pt x="495" y="539"/>
                  </a:lnTo>
                  <a:lnTo>
                    <a:pt x="496" y="540"/>
                  </a:lnTo>
                  <a:lnTo>
                    <a:pt x="498" y="543"/>
                  </a:lnTo>
                  <a:lnTo>
                    <a:pt x="496" y="545"/>
                  </a:lnTo>
                  <a:lnTo>
                    <a:pt x="496" y="545"/>
                  </a:lnTo>
                  <a:lnTo>
                    <a:pt x="495" y="548"/>
                  </a:lnTo>
                  <a:lnTo>
                    <a:pt x="495" y="550"/>
                  </a:lnTo>
                  <a:lnTo>
                    <a:pt x="496" y="554"/>
                  </a:lnTo>
                  <a:lnTo>
                    <a:pt x="499" y="558"/>
                  </a:lnTo>
                  <a:lnTo>
                    <a:pt x="499" y="558"/>
                  </a:lnTo>
                  <a:lnTo>
                    <a:pt x="501" y="559"/>
                  </a:lnTo>
                  <a:lnTo>
                    <a:pt x="503" y="558"/>
                  </a:lnTo>
                  <a:lnTo>
                    <a:pt x="504" y="555"/>
                  </a:lnTo>
                  <a:lnTo>
                    <a:pt x="503" y="552"/>
                  </a:lnTo>
                  <a:lnTo>
                    <a:pt x="503" y="552"/>
                  </a:lnTo>
                  <a:lnTo>
                    <a:pt x="504" y="549"/>
                  </a:lnTo>
                  <a:lnTo>
                    <a:pt x="508" y="547"/>
                  </a:lnTo>
                  <a:lnTo>
                    <a:pt x="514" y="543"/>
                  </a:lnTo>
                  <a:lnTo>
                    <a:pt x="523" y="540"/>
                  </a:lnTo>
                  <a:lnTo>
                    <a:pt x="523" y="540"/>
                  </a:lnTo>
                  <a:lnTo>
                    <a:pt x="533" y="535"/>
                  </a:lnTo>
                  <a:lnTo>
                    <a:pt x="542" y="530"/>
                  </a:lnTo>
                  <a:lnTo>
                    <a:pt x="548" y="526"/>
                  </a:lnTo>
                  <a:lnTo>
                    <a:pt x="551" y="524"/>
                  </a:lnTo>
                  <a:lnTo>
                    <a:pt x="551" y="524"/>
                  </a:lnTo>
                  <a:lnTo>
                    <a:pt x="552" y="522"/>
                  </a:lnTo>
                  <a:lnTo>
                    <a:pt x="556" y="524"/>
                  </a:lnTo>
                  <a:lnTo>
                    <a:pt x="561" y="525"/>
                  </a:lnTo>
                  <a:lnTo>
                    <a:pt x="564" y="525"/>
                  </a:lnTo>
                  <a:lnTo>
                    <a:pt x="565" y="524"/>
                  </a:lnTo>
                  <a:lnTo>
                    <a:pt x="565" y="524"/>
                  </a:lnTo>
                  <a:lnTo>
                    <a:pt x="570" y="521"/>
                  </a:lnTo>
                  <a:lnTo>
                    <a:pt x="578" y="521"/>
                  </a:lnTo>
                  <a:lnTo>
                    <a:pt x="590" y="520"/>
                  </a:lnTo>
                  <a:lnTo>
                    <a:pt x="590" y="520"/>
                  </a:lnTo>
                  <a:lnTo>
                    <a:pt x="593" y="519"/>
                  </a:lnTo>
                  <a:lnTo>
                    <a:pt x="594" y="517"/>
                  </a:lnTo>
                  <a:lnTo>
                    <a:pt x="598" y="512"/>
                  </a:lnTo>
                  <a:lnTo>
                    <a:pt x="598" y="512"/>
                  </a:lnTo>
                  <a:lnTo>
                    <a:pt x="602" y="508"/>
                  </a:lnTo>
                  <a:lnTo>
                    <a:pt x="604" y="507"/>
                  </a:lnTo>
                  <a:lnTo>
                    <a:pt x="607" y="506"/>
                  </a:lnTo>
                  <a:lnTo>
                    <a:pt x="607" y="506"/>
                  </a:lnTo>
                  <a:lnTo>
                    <a:pt x="611" y="503"/>
                  </a:lnTo>
                  <a:lnTo>
                    <a:pt x="613" y="502"/>
                  </a:lnTo>
                  <a:lnTo>
                    <a:pt x="614" y="500"/>
                  </a:lnTo>
                  <a:lnTo>
                    <a:pt x="614" y="497"/>
                  </a:lnTo>
                  <a:lnTo>
                    <a:pt x="614" y="497"/>
                  </a:lnTo>
                  <a:lnTo>
                    <a:pt x="617" y="496"/>
                  </a:lnTo>
                  <a:lnTo>
                    <a:pt x="619" y="494"/>
                  </a:lnTo>
                  <a:lnTo>
                    <a:pt x="623" y="492"/>
                  </a:lnTo>
                  <a:lnTo>
                    <a:pt x="625" y="491"/>
                  </a:lnTo>
                  <a:lnTo>
                    <a:pt x="625" y="491"/>
                  </a:lnTo>
                  <a:lnTo>
                    <a:pt x="626" y="489"/>
                  </a:lnTo>
                  <a:lnTo>
                    <a:pt x="628" y="488"/>
                  </a:lnTo>
                  <a:lnTo>
                    <a:pt x="631" y="486"/>
                  </a:lnTo>
                  <a:lnTo>
                    <a:pt x="632" y="484"/>
                  </a:lnTo>
                  <a:lnTo>
                    <a:pt x="632" y="484"/>
                  </a:lnTo>
                  <a:lnTo>
                    <a:pt x="632" y="482"/>
                  </a:lnTo>
                  <a:lnTo>
                    <a:pt x="635" y="480"/>
                  </a:lnTo>
                  <a:lnTo>
                    <a:pt x="636" y="480"/>
                  </a:lnTo>
                  <a:lnTo>
                    <a:pt x="639" y="478"/>
                  </a:lnTo>
                  <a:lnTo>
                    <a:pt x="639" y="478"/>
                  </a:lnTo>
                  <a:lnTo>
                    <a:pt x="639" y="475"/>
                  </a:lnTo>
                  <a:lnTo>
                    <a:pt x="639" y="473"/>
                  </a:lnTo>
                  <a:lnTo>
                    <a:pt x="639" y="469"/>
                  </a:lnTo>
                  <a:lnTo>
                    <a:pt x="640" y="468"/>
                  </a:lnTo>
                  <a:lnTo>
                    <a:pt x="640" y="468"/>
                  </a:lnTo>
                  <a:lnTo>
                    <a:pt x="641" y="466"/>
                  </a:lnTo>
                  <a:lnTo>
                    <a:pt x="641" y="464"/>
                  </a:lnTo>
                  <a:lnTo>
                    <a:pt x="639" y="460"/>
                  </a:lnTo>
                  <a:lnTo>
                    <a:pt x="639" y="460"/>
                  </a:lnTo>
                  <a:lnTo>
                    <a:pt x="639" y="459"/>
                  </a:lnTo>
                  <a:lnTo>
                    <a:pt x="641" y="459"/>
                  </a:lnTo>
                  <a:lnTo>
                    <a:pt x="647" y="456"/>
                  </a:lnTo>
                  <a:lnTo>
                    <a:pt x="647" y="456"/>
                  </a:lnTo>
                  <a:lnTo>
                    <a:pt x="652" y="451"/>
                  </a:lnTo>
                  <a:lnTo>
                    <a:pt x="655" y="446"/>
                  </a:lnTo>
                  <a:lnTo>
                    <a:pt x="655" y="446"/>
                  </a:lnTo>
                  <a:lnTo>
                    <a:pt x="656" y="442"/>
                  </a:lnTo>
                  <a:lnTo>
                    <a:pt x="659" y="440"/>
                  </a:lnTo>
                  <a:lnTo>
                    <a:pt x="664" y="437"/>
                  </a:lnTo>
                  <a:lnTo>
                    <a:pt x="664" y="437"/>
                  </a:lnTo>
                  <a:lnTo>
                    <a:pt x="665" y="436"/>
                  </a:lnTo>
                  <a:lnTo>
                    <a:pt x="666" y="432"/>
                  </a:lnTo>
                  <a:lnTo>
                    <a:pt x="666" y="426"/>
                  </a:lnTo>
                  <a:lnTo>
                    <a:pt x="666" y="426"/>
                  </a:lnTo>
                  <a:lnTo>
                    <a:pt x="668" y="423"/>
                  </a:lnTo>
                  <a:lnTo>
                    <a:pt x="669" y="422"/>
                  </a:lnTo>
                  <a:lnTo>
                    <a:pt x="670" y="421"/>
                  </a:lnTo>
                  <a:lnTo>
                    <a:pt x="669" y="419"/>
                  </a:lnTo>
                  <a:lnTo>
                    <a:pt x="669" y="419"/>
                  </a:lnTo>
                  <a:lnTo>
                    <a:pt x="668" y="418"/>
                  </a:lnTo>
                  <a:lnTo>
                    <a:pt x="669" y="416"/>
                  </a:lnTo>
                  <a:lnTo>
                    <a:pt x="672" y="413"/>
                  </a:lnTo>
                  <a:lnTo>
                    <a:pt x="675" y="412"/>
                  </a:lnTo>
                  <a:lnTo>
                    <a:pt x="675" y="412"/>
                  </a:lnTo>
                  <a:lnTo>
                    <a:pt x="677" y="411"/>
                  </a:lnTo>
                  <a:lnTo>
                    <a:pt x="675" y="409"/>
                  </a:lnTo>
                  <a:lnTo>
                    <a:pt x="672" y="409"/>
                  </a:lnTo>
                  <a:lnTo>
                    <a:pt x="669" y="409"/>
                  </a:lnTo>
                  <a:lnTo>
                    <a:pt x="669" y="409"/>
                  </a:lnTo>
                  <a:lnTo>
                    <a:pt x="668" y="411"/>
                  </a:lnTo>
                  <a:lnTo>
                    <a:pt x="668" y="409"/>
                  </a:lnTo>
                  <a:lnTo>
                    <a:pt x="665" y="408"/>
                  </a:lnTo>
                  <a:lnTo>
                    <a:pt x="663" y="406"/>
                  </a:lnTo>
                  <a:lnTo>
                    <a:pt x="663" y="406"/>
                  </a:lnTo>
                  <a:lnTo>
                    <a:pt x="661" y="407"/>
                  </a:lnTo>
                  <a:lnTo>
                    <a:pt x="661" y="407"/>
                  </a:lnTo>
                  <a:lnTo>
                    <a:pt x="659" y="408"/>
                  </a:lnTo>
                  <a:lnTo>
                    <a:pt x="656" y="407"/>
                  </a:lnTo>
                  <a:lnTo>
                    <a:pt x="655" y="406"/>
                  </a:lnTo>
                  <a:lnTo>
                    <a:pt x="655" y="404"/>
                  </a:lnTo>
                  <a:lnTo>
                    <a:pt x="656" y="404"/>
                  </a:lnTo>
                  <a:lnTo>
                    <a:pt x="656" y="404"/>
                  </a:lnTo>
                  <a:lnTo>
                    <a:pt x="664" y="400"/>
                  </a:lnTo>
                  <a:lnTo>
                    <a:pt x="672" y="397"/>
                  </a:lnTo>
                  <a:lnTo>
                    <a:pt x="672" y="397"/>
                  </a:lnTo>
                  <a:lnTo>
                    <a:pt x="672" y="395"/>
                  </a:lnTo>
                  <a:lnTo>
                    <a:pt x="672" y="394"/>
                  </a:lnTo>
                  <a:lnTo>
                    <a:pt x="669" y="392"/>
                  </a:lnTo>
                  <a:lnTo>
                    <a:pt x="666" y="389"/>
                  </a:lnTo>
                  <a:lnTo>
                    <a:pt x="663" y="389"/>
                  </a:lnTo>
                  <a:lnTo>
                    <a:pt x="663" y="389"/>
                  </a:lnTo>
                  <a:lnTo>
                    <a:pt x="659" y="388"/>
                  </a:lnTo>
                  <a:lnTo>
                    <a:pt x="656" y="384"/>
                  </a:lnTo>
                  <a:lnTo>
                    <a:pt x="652" y="380"/>
                  </a:lnTo>
                  <a:lnTo>
                    <a:pt x="650" y="379"/>
                  </a:lnTo>
                  <a:lnTo>
                    <a:pt x="650" y="379"/>
                  </a:lnTo>
                  <a:lnTo>
                    <a:pt x="649" y="379"/>
                  </a:lnTo>
                  <a:lnTo>
                    <a:pt x="650" y="378"/>
                  </a:lnTo>
                  <a:lnTo>
                    <a:pt x="654" y="378"/>
                  </a:lnTo>
                  <a:lnTo>
                    <a:pt x="658" y="379"/>
                  </a:lnTo>
                  <a:lnTo>
                    <a:pt x="658" y="379"/>
                  </a:lnTo>
                  <a:lnTo>
                    <a:pt x="665" y="381"/>
                  </a:lnTo>
                  <a:lnTo>
                    <a:pt x="668" y="383"/>
                  </a:lnTo>
                  <a:lnTo>
                    <a:pt x="670" y="381"/>
                  </a:lnTo>
                  <a:lnTo>
                    <a:pt x="670" y="381"/>
                  </a:lnTo>
                  <a:lnTo>
                    <a:pt x="670" y="380"/>
                  </a:lnTo>
                  <a:lnTo>
                    <a:pt x="670" y="379"/>
                  </a:lnTo>
                  <a:lnTo>
                    <a:pt x="666" y="375"/>
                  </a:lnTo>
                  <a:lnTo>
                    <a:pt x="659" y="367"/>
                  </a:lnTo>
                  <a:lnTo>
                    <a:pt x="659" y="367"/>
                  </a:lnTo>
                  <a:lnTo>
                    <a:pt x="656" y="365"/>
                  </a:lnTo>
                  <a:lnTo>
                    <a:pt x="656" y="362"/>
                  </a:lnTo>
                  <a:lnTo>
                    <a:pt x="656" y="361"/>
                  </a:lnTo>
                  <a:lnTo>
                    <a:pt x="656" y="358"/>
                  </a:lnTo>
                  <a:lnTo>
                    <a:pt x="656" y="358"/>
                  </a:lnTo>
                  <a:lnTo>
                    <a:pt x="654" y="356"/>
                  </a:lnTo>
                  <a:lnTo>
                    <a:pt x="651" y="352"/>
                  </a:lnTo>
                  <a:lnTo>
                    <a:pt x="646" y="342"/>
                  </a:lnTo>
                  <a:lnTo>
                    <a:pt x="646" y="342"/>
                  </a:lnTo>
                  <a:lnTo>
                    <a:pt x="645" y="338"/>
                  </a:lnTo>
                  <a:lnTo>
                    <a:pt x="641" y="337"/>
                  </a:lnTo>
                  <a:lnTo>
                    <a:pt x="637" y="334"/>
                  </a:lnTo>
                  <a:lnTo>
                    <a:pt x="633" y="333"/>
                  </a:lnTo>
                  <a:lnTo>
                    <a:pt x="633" y="333"/>
                  </a:lnTo>
                  <a:lnTo>
                    <a:pt x="633" y="329"/>
                  </a:lnTo>
                  <a:lnTo>
                    <a:pt x="635" y="325"/>
                  </a:lnTo>
                  <a:lnTo>
                    <a:pt x="637" y="322"/>
                  </a:lnTo>
                  <a:lnTo>
                    <a:pt x="641" y="319"/>
                  </a:lnTo>
                  <a:lnTo>
                    <a:pt x="641" y="319"/>
                  </a:lnTo>
                  <a:lnTo>
                    <a:pt x="644" y="317"/>
                  </a:lnTo>
                  <a:lnTo>
                    <a:pt x="645" y="314"/>
                  </a:lnTo>
                  <a:lnTo>
                    <a:pt x="646" y="313"/>
                  </a:lnTo>
                  <a:lnTo>
                    <a:pt x="647" y="311"/>
                  </a:lnTo>
                  <a:lnTo>
                    <a:pt x="647" y="311"/>
                  </a:lnTo>
                  <a:lnTo>
                    <a:pt x="650" y="311"/>
                  </a:lnTo>
                  <a:lnTo>
                    <a:pt x="651" y="311"/>
                  </a:lnTo>
                  <a:lnTo>
                    <a:pt x="654" y="309"/>
                  </a:lnTo>
                  <a:lnTo>
                    <a:pt x="655" y="306"/>
                  </a:lnTo>
                  <a:lnTo>
                    <a:pt x="655" y="306"/>
                  </a:lnTo>
                  <a:lnTo>
                    <a:pt x="658" y="304"/>
                  </a:lnTo>
                  <a:lnTo>
                    <a:pt x="660" y="303"/>
                  </a:lnTo>
                  <a:lnTo>
                    <a:pt x="663" y="303"/>
                  </a:lnTo>
                  <a:lnTo>
                    <a:pt x="664" y="301"/>
                  </a:lnTo>
                  <a:lnTo>
                    <a:pt x="664" y="301"/>
                  </a:lnTo>
                  <a:lnTo>
                    <a:pt x="666" y="300"/>
                  </a:lnTo>
                  <a:lnTo>
                    <a:pt x="672" y="299"/>
                  </a:lnTo>
                  <a:lnTo>
                    <a:pt x="677" y="299"/>
                  </a:lnTo>
                  <a:lnTo>
                    <a:pt x="680" y="298"/>
                  </a:lnTo>
                  <a:lnTo>
                    <a:pt x="680" y="298"/>
                  </a:lnTo>
                  <a:lnTo>
                    <a:pt x="682" y="296"/>
                  </a:lnTo>
                  <a:lnTo>
                    <a:pt x="682" y="294"/>
                  </a:lnTo>
                  <a:lnTo>
                    <a:pt x="679" y="291"/>
                  </a:lnTo>
                  <a:lnTo>
                    <a:pt x="675" y="289"/>
                  </a:lnTo>
                  <a:lnTo>
                    <a:pt x="672" y="287"/>
                  </a:lnTo>
                  <a:lnTo>
                    <a:pt x="672" y="287"/>
                  </a:lnTo>
                  <a:lnTo>
                    <a:pt x="668" y="289"/>
                  </a:lnTo>
                  <a:lnTo>
                    <a:pt x="664" y="287"/>
                  </a:lnTo>
                  <a:lnTo>
                    <a:pt x="661" y="285"/>
                  </a:lnTo>
                  <a:lnTo>
                    <a:pt x="658" y="282"/>
                  </a:lnTo>
                  <a:lnTo>
                    <a:pt x="658" y="282"/>
                  </a:lnTo>
                  <a:lnTo>
                    <a:pt x="656" y="281"/>
                  </a:lnTo>
                  <a:lnTo>
                    <a:pt x="655" y="281"/>
                  </a:lnTo>
                  <a:lnTo>
                    <a:pt x="650" y="285"/>
                  </a:lnTo>
                  <a:lnTo>
                    <a:pt x="645" y="291"/>
                  </a:lnTo>
                  <a:lnTo>
                    <a:pt x="639" y="295"/>
                  </a:lnTo>
                  <a:lnTo>
                    <a:pt x="639" y="295"/>
                  </a:lnTo>
                  <a:lnTo>
                    <a:pt x="637" y="295"/>
                  </a:lnTo>
                  <a:lnTo>
                    <a:pt x="635" y="295"/>
                  </a:lnTo>
                  <a:lnTo>
                    <a:pt x="631" y="292"/>
                  </a:lnTo>
                  <a:lnTo>
                    <a:pt x="630" y="287"/>
                  </a:lnTo>
                  <a:lnTo>
                    <a:pt x="630" y="284"/>
                  </a:lnTo>
                  <a:lnTo>
                    <a:pt x="630" y="284"/>
                  </a:lnTo>
                  <a:lnTo>
                    <a:pt x="631" y="281"/>
                  </a:lnTo>
                  <a:lnTo>
                    <a:pt x="630" y="280"/>
                  </a:lnTo>
                  <a:lnTo>
                    <a:pt x="627" y="278"/>
                  </a:lnTo>
                  <a:lnTo>
                    <a:pt x="622" y="278"/>
                  </a:lnTo>
                  <a:lnTo>
                    <a:pt x="616" y="278"/>
                  </a:lnTo>
                  <a:lnTo>
                    <a:pt x="616" y="278"/>
                  </a:lnTo>
                  <a:lnTo>
                    <a:pt x="612" y="277"/>
                  </a:lnTo>
                  <a:lnTo>
                    <a:pt x="611" y="276"/>
                  </a:lnTo>
                  <a:lnTo>
                    <a:pt x="609" y="273"/>
                  </a:lnTo>
                  <a:lnTo>
                    <a:pt x="609" y="270"/>
                  </a:lnTo>
                  <a:lnTo>
                    <a:pt x="612" y="263"/>
                  </a:lnTo>
                  <a:lnTo>
                    <a:pt x="613" y="262"/>
                  </a:lnTo>
                  <a:lnTo>
                    <a:pt x="616" y="261"/>
                  </a:lnTo>
                  <a:lnTo>
                    <a:pt x="616" y="261"/>
                  </a:lnTo>
                  <a:lnTo>
                    <a:pt x="619" y="261"/>
                  </a:lnTo>
                  <a:lnTo>
                    <a:pt x="625" y="262"/>
                  </a:lnTo>
                  <a:lnTo>
                    <a:pt x="627" y="261"/>
                  </a:lnTo>
                  <a:lnTo>
                    <a:pt x="630" y="261"/>
                  </a:lnTo>
                  <a:lnTo>
                    <a:pt x="631" y="258"/>
                  </a:lnTo>
                  <a:lnTo>
                    <a:pt x="633" y="256"/>
                  </a:lnTo>
                  <a:lnTo>
                    <a:pt x="633" y="256"/>
                  </a:lnTo>
                  <a:lnTo>
                    <a:pt x="635" y="252"/>
                  </a:lnTo>
                  <a:lnTo>
                    <a:pt x="636" y="251"/>
                  </a:lnTo>
                  <a:lnTo>
                    <a:pt x="640" y="249"/>
                  </a:lnTo>
                  <a:lnTo>
                    <a:pt x="644" y="248"/>
                  </a:lnTo>
                  <a:lnTo>
                    <a:pt x="646" y="247"/>
                  </a:lnTo>
                  <a:lnTo>
                    <a:pt x="650" y="243"/>
                  </a:lnTo>
                  <a:lnTo>
                    <a:pt x="650" y="243"/>
                  </a:lnTo>
                  <a:lnTo>
                    <a:pt x="656" y="238"/>
                  </a:lnTo>
                  <a:lnTo>
                    <a:pt x="663" y="233"/>
                  </a:lnTo>
                  <a:lnTo>
                    <a:pt x="665" y="231"/>
                  </a:lnTo>
                  <a:lnTo>
                    <a:pt x="669" y="231"/>
                  </a:lnTo>
                  <a:lnTo>
                    <a:pt x="672" y="233"/>
                  </a:lnTo>
                  <a:lnTo>
                    <a:pt x="674" y="234"/>
                  </a:lnTo>
                  <a:lnTo>
                    <a:pt x="674" y="234"/>
                  </a:lnTo>
                  <a:lnTo>
                    <a:pt x="675" y="237"/>
                  </a:lnTo>
                  <a:lnTo>
                    <a:pt x="675" y="239"/>
                  </a:lnTo>
                  <a:lnTo>
                    <a:pt x="674" y="242"/>
                  </a:lnTo>
                  <a:lnTo>
                    <a:pt x="673" y="244"/>
                  </a:lnTo>
                  <a:lnTo>
                    <a:pt x="668" y="249"/>
                  </a:lnTo>
                  <a:lnTo>
                    <a:pt x="664" y="253"/>
                  </a:lnTo>
                  <a:lnTo>
                    <a:pt x="664" y="253"/>
                  </a:lnTo>
                  <a:lnTo>
                    <a:pt x="664" y="257"/>
                  </a:lnTo>
                  <a:lnTo>
                    <a:pt x="664" y="259"/>
                  </a:lnTo>
                  <a:lnTo>
                    <a:pt x="664" y="262"/>
                  </a:lnTo>
                  <a:lnTo>
                    <a:pt x="663" y="264"/>
                  </a:lnTo>
                  <a:lnTo>
                    <a:pt x="663" y="264"/>
                  </a:lnTo>
                  <a:lnTo>
                    <a:pt x="661" y="267"/>
                  </a:lnTo>
                  <a:lnTo>
                    <a:pt x="663" y="268"/>
                  </a:lnTo>
                  <a:lnTo>
                    <a:pt x="666" y="267"/>
                  </a:lnTo>
                  <a:lnTo>
                    <a:pt x="672" y="264"/>
                  </a:lnTo>
                  <a:lnTo>
                    <a:pt x="672" y="264"/>
                  </a:lnTo>
                  <a:lnTo>
                    <a:pt x="685" y="256"/>
                  </a:lnTo>
                  <a:lnTo>
                    <a:pt x="698" y="249"/>
                  </a:lnTo>
                  <a:lnTo>
                    <a:pt x="698" y="249"/>
                  </a:lnTo>
                  <a:lnTo>
                    <a:pt x="702" y="248"/>
                  </a:lnTo>
                  <a:lnTo>
                    <a:pt x="706" y="248"/>
                  </a:lnTo>
                  <a:lnTo>
                    <a:pt x="706" y="248"/>
                  </a:lnTo>
                  <a:lnTo>
                    <a:pt x="707" y="244"/>
                  </a:lnTo>
                  <a:lnTo>
                    <a:pt x="710" y="242"/>
                  </a:lnTo>
                  <a:lnTo>
                    <a:pt x="710" y="242"/>
                  </a:lnTo>
                  <a:lnTo>
                    <a:pt x="724" y="235"/>
                  </a:lnTo>
                  <a:lnTo>
                    <a:pt x="731" y="231"/>
                  </a:lnTo>
                  <a:lnTo>
                    <a:pt x="736" y="228"/>
                  </a:lnTo>
                  <a:lnTo>
                    <a:pt x="736" y="228"/>
                  </a:lnTo>
                  <a:lnTo>
                    <a:pt x="740" y="221"/>
                  </a:lnTo>
                  <a:lnTo>
                    <a:pt x="743" y="219"/>
                  </a:lnTo>
                  <a:lnTo>
                    <a:pt x="745" y="217"/>
                  </a:lnTo>
                  <a:lnTo>
                    <a:pt x="745" y="217"/>
                  </a:lnTo>
                  <a:lnTo>
                    <a:pt x="748" y="217"/>
                  </a:lnTo>
                  <a:lnTo>
                    <a:pt x="749" y="219"/>
                  </a:lnTo>
                  <a:lnTo>
                    <a:pt x="751" y="220"/>
                  </a:lnTo>
                  <a:lnTo>
                    <a:pt x="754" y="221"/>
                  </a:lnTo>
                  <a:lnTo>
                    <a:pt x="754" y="221"/>
                  </a:lnTo>
                  <a:lnTo>
                    <a:pt x="763" y="221"/>
                  </a:lnTo>
                  <a:lnTo>
                    <a:pt x="764" y="220"/>
                  </a:lnTo>
                  <a:lnTo>
                    <a:pt x="764" y="219"/>
                  </a:lnTo>
                  <a:lnTo>
                    <a:pt x="764" y="219"/>
                  </a:lnTo>
                  <a:lnTo>
                    <a:pt x="763" y="215"/>
                  </a:lnTo>
                  <a:lnTo>
                    <a:pt x="763" y="214"/>
                  </a:lnTo>
                  <a:lnTo>
                    <a:pt x="769" y="212"/>
                  </a:lnTo>
                  <a:lnTo>
                    <a:pt x="769" y="212"/>
                  </a:lnTo>
                  <a:lnTo>
                    <a:pt x="773" y="211"/>
                  </a:lnTo>
                  <a:lnTo>
                    <a:pt x="776" y="209"/>
                  </a:lnTo>
                  <a:lnTo>
                    <a:pt x="777" y="206"/>
                  </a:lnTo>
                  <a:lnTo>
                    <a:pt x="779" y="205"/>
                  </a:lnTo>
                  <a:lnTo>
                    <a:pt x="779" y="205"/>
                  </a:lnTo>
                  <a:lnTo>
                    <a:pt x="781" y="205"/>
                  </a:lnTo>
                  <a:lnTo>
                    <a:pt x="782" y="203"/>
                  </a:lnTo>
                  <a:lnTo>
                    <a:pt x="783" y="200"/>
                  </a:lnTo>
                  <a:lnTo>
                    <a:pt x="786" y="196"/>
                  </a:lnTo>
                  <a:lnTo>
                    <a:pt x="786" y="195"/>
                  </a:lnTo>
                  <a:lnTo>
                    <a:pt x="788" y="195"/>
                  </a:lnTo>
                  <a:lnTo>
                    <a:pt x="788" y="195"/>
                  </a:lnTo>
                  <a:lnTo>
                    <a:pt x="791" y="195"/>
                  </a:lnTo>
                  <a:lnTo>
                    <a:pt x="793" y="197"/>
                  </a:lnTo>
                  <a:lnTo>
                    <a:pt x="796" y="198"/>
                  </a:lnTo>
                  <a:lnTo>
                    <a:pt x="800" y="198"/>
                  </a:lnTo>
                  <a:lnTo>
                    <a:pt x="800" y="198"/>
                  </a:lnTo>
                  <a:lnTo>
                    <a:pt x="804" y="200"/>
                  </a:lnTo>
                  <a:lnTo>
                    <a:pt x="804" y="200"/>
                  </a:lnTo>
                  <a:lnTo>
                    <a:pt x="807" y="197"/>
                  </a:lnTo>
                  <a:lnTo>
                    <a:pt x="807" y="197"/>
                  </a:lnTo>
                  <a:lnTo>
                    <a:pt x="807" y="188"/>
                  </a:lnTo>
                  <a:lnTo>
                    <a:pt x="806" y="183"/>
                  </a:lnTo>
                  <a:lnTo>
                    <a:pt x="806" y="183"/>
                  </a:lnTo>
                  <a:lnTo>
                    <a:pt x="805" y="179"/>
                  </a:lnTo>
                  <a:lnTo>
                    <a:pt x="805" y="177"/>
                  </a:lnTo>
                  <a:lnTo>
                    <a:pt x="805" y="172"/>
                  </a:lnTo>
                  <a:lnTo>
                    <a:pt x="805" y="172"/>
                  </a:lnTo>
                  <a:lnTo>
                    <a:pt x="805" y="165"/>
                  </a:lnTo>
                  <a:lnTo>
                    <a:pt x="806" y="163"/>
                  </a:lnTo>
                  <a:lnTo>
                    <a:pt x="807" y="162"/>
                  </a:lnTo>
                  <a:lnTo>
                    <a:pt x="807" y="162"/>
                  </a:lnTo>
                  <a:lnTo>
                    <a:pt x="810" y="160"/>
                  </a:lnTo>
                  <a:lnTo>
                    <a:pt x="814" y="158"/>
                  </a:lnTo>
                  <a:lnTo>
                    <a:pt x="816" y="155"/>
                  </a:lnTo>
                  <a:lnTo>
                    <a:pt x="818" y="155"/>
                  </a:lnTo>
                  <a:lnTo>
                    <a:pt x="819" y="155"/>
                  </a:lnTo>
                  <a:lnTo>
                    <a:pt x="819" y="155"/>
                  </a:lnTo>
                  <a:lnTo>
                    <a:pt x="823" y="158"/>
                  </a:lnTo>
                  <a:lnTo>
                    <a:pt x="828" y="158"/>
                  </a:lnTo>
                  <a:lnTo>
                    <a:pt x="830" y="158"/>
                  </a:lnTo>
                  <a:lnTo>
                    <a:pt x="831" y="156"/>
                  </a:lnTo>
                  <a:lnTo>
                    <a:pt x="831" y="155"/>
                  </a:lnTo>
                  <a:lnTo>
                    <a:pt x="831" y="155"/>
                  </a:lnTo>
                  <a:lnTo>
                    <a:pt x="833" y="153"/>
                  </a:lnTo>
                  <a:lnTo>
                    <a:pt x="835" y="151"/>
                  </a:lnTo>
                  <a:lnTo>
                    <a:pt x="838" y="149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0" y="143"/>
                  </a:lnTo>
                  <a:lnTo>
                    <a:pt x="843" y="140"/>
                  </a:lnTo>
                  <a:lnTo>
                    <a:pt x="845" y="139"/>
                  </a:lnTo>
                  <a:lnTo>
                    <a:pt x="847" y="135"/>
                  </a:lnTo>
                  <a:lnTo>
                    <a:pt x="847" y="135"/>
                  </a:lnTo>
                  <a:lnTo>
                    <a:pt x="851" y="125"/>
                  </a:lnTo>
                  <a:lnTo>
                    <a:pt x="852" y="120"/>
                  </a:lnTo>
                  <a:lnTo>
                    <a:pt x="854" y="117"/>
                  </a:lnTo>
                  <a:lnTo>
                    <a:pt x="854" y="117"/>
                  </a:lnTo>
                  <a:lnTo>
                    <a:pt x="857" y="115"/>
                  </a:lnTo>
                  <a:lnTo>
                    <a:pt x="856" y="113"/>
                  </a:lnTo>
                  <a:lnTo>
                    <a:pt x="854" y="109"/>
                  </a:lnTo>
                  <a:lnTo>
                    <a:pt x="854" y="106"/>
                  </a:lnTo>
                  <a:lnTo>
                    <a:pt x="854" y="106"/>
                  </a:lnTo>
                  <a:close/>
                  <a:moveTo>
                    <a:pt x="647" y="506"/>
                  </a:moveTo>
                  <a:lnTo>
                    <a:pt x="647" y="506"/>
                  </a:lnTo>
                  <a:lnTo>
                    <a:pt x="646" y="512"/>
                  </a:lnTo>
                  <a:lnTo>
                    <a:pt x="646" y="517"/>
                  </a:lnTo>
                  <a:lnTo>
                    <a:pt x="647" y="521"/>
                  </a:lnTo>
                  <a:lnTo>
                    <a:pt x="649" y="525"/>
                  </a:lnTo>
                  <a:lnTo>
                    <a:pt x="652" y="530"/>
                  </a:lnTo>
                  <a:lnTo>
                    <a:pt x="655" y="531"/>
                  </a:lnTo>
                  <a:lnTo>
                    <a:pt x="655" y="531"/>
                  </a:lnTo>
                  <a:lnTo>
                    <a:pt x="660" y="524"/>
                  </a:lnTo>
                  <a:lnTo>
                    <a:pt x="666" y="510"/>
                  </a:lnTo>
                  <a:lnTo>
                    <a:pt x="672" y="494"/>
                  </a:lnTo>
                  <a:lnTo>
                    <a:pt x="673" y="489"/>
                  </a:lnTo>
                  <a:lnTo>
                    <a:pt x="673" y="487"/>
                  </a:lnTo>
                  <a:lnTo>
                    <a:pt x="673" y="487"/>
                  </a:lnTo>
                  <a:lnTo>
                    <a:pt x="670" y="486"/>
                  </a:lnTo>
                  <a:lnTo>
                    <a:pt x="668" y="484"/>
                  </a:lnTo>
                  <a:lnTo>
                    <a:pt x="664" y="486"/>
                  </a:lnTo>
                  <a:lnTo>
                    <a:pt x="660" y="488"/>
                  </a:lnTo>
                  <a:lnTo>
                    <a:pt x="656" y="491"/>
                  </a:lnTo>
                  <a:lnTo>
                    <a:pt x="652" y="496"/>
                  </a:lnTo>
                  <a:lnTo>
                    <a:pt x="650" y="501"/>
                  </a:lnTo>
                  <a:lnTo>
                    <a:pt x="647" y="506"/>
                  </a:lnTo>
                  <a:lnTo>
                    <a:pt x="647" y="506"/>
                  </a:lnTo>
                  <a:close/>
                  <a:moveTo>
                    <a:pt x="496" y="564"/>
                  </a:moveTo>
                  <a:lnTo>
                    <a:pt x="496" y="564"/>
                  </a:lnTo>
                  <a:lnTo>
                    <a:pt x="491" y="566"/>
                  </a:lnTo>
                  <a:lnTo>
                    <a:pt x="485" y="569"/>
                  </a:lnTo>
                  <a:lnTo>
                    <a:pt x="482" y="572"/>
                  </a:lnTo>
                  <a:lnTo>
                    <a:pt x="481" y="576"/>
                  </a:lnTo>
                  <a:lnTo>
                    <a:pt x="481" y="580"/>
                  </a:lnTo>
                  <a:lnTo>
                    <a:pt x="482" y="583"/>
                  </a:lnTo>
                  <a:lnTo>
                    <a:pt x="482" y="583"/>
                  </a:lnTo>
                  <a:lnTo>
                    <a:pt x="485" y="587"/>
                  </a:lnTo>
                  <a:lnTo>
                    <a:pt x="489" y="588"/>
                  </a:lnTo>
                  <a:lnTo>
                    <a:pt x="492" y="590"/>
                  </a:lnTo>
                  <a:lnTo>
                    <a:pt x="496" y="588"/>
                  </a:lnTo>
                  <a:lnTo>
                    <a:pt x="503" y="586"/>
                  </a:lnTo>
                  <a:lnTo>
                    <a:pt x="505" y="583"/>
                  </a:lnTo>
                  <a:lnTo>
                    <a:pt x="506" y="582"/>
                  </a:lnTo>
                  <a:lnTo>
                    <a:pt x="506" y="582"/>
                  </a:lnTo>
                  <a:lnTo>
                    <a:pt x="508" y="578"/>
                  </a:lnTo>
                  <a:lnTo>
                    <a:pt x="510" y="573"/>
                  </a:lnTo>
                  <a:lnTo>
                    <a:pt x="513" y="568"/>
                  </a:lnTo>
                  <a:lnTo>
                    <a:pt x="514" y="566"/>
                  </a:lnTo>
                  <a:lnTo>
                    <a:pt x="514" y="566"/>
                  </a:lnTo>
                  <a:lnTo>
                    <a:pt x="513" y="564"/>
                  </a:lnTo>
                  <a:lnTo>
                    <a:pt x="512" y="563"/>
                  </a:lnTo>
                  <a:lnTo>
                    <a:pt x="506" y="563"/>
                  </a:lnTo>
                  <a:lnTo>
                    <a:pt x="496" y="564"/>
                  </a:lnTo>
                  <a:lnTo>
                    <a:pt x="496" y="56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29" name="자유형 148"/>
            <p:cNvSpPr>
              <a:spLocks noEditPoints="1"/>
            </p:cNvSpPr>
            <p:nvPr/>
          </p:nvSpPr>
          <p:spPr>
            <a:xfrm>
              <a:off x="4557713" y="2641600"/>
              <a:ext cx="104775" cy="150812"/>
            </a:xfrm>
            <a:custGeom>
              <a:avLst/>
              <a:gdLst>
                <a:gd name="T0" fmla="*/ 84 w 134"/>
                <a:gd name="T1" fmla="*/ 76 h 191"/>
                <a:gd name="T2" fmla="*/ 88 w 134"/>
                <a:gd name="T3" fmla="*/ 88 h 191"/>
                <a:gd name="T4" fmla="*/ 93 w 134"/>
                <a:gd name="T5" fmla="*/ 97 h 191"/>
                <a:gd name="T6" fmla="*/ 100 w 134"/>
                <a:gd name="T7" fmla="*/ 103 h 191"/>
                <a:gd name="T8" fmla="*/ 106 w 134"/>
                <a:gd name="T9" fmla="*/ 121 h 191"/>
                <a:gd name="T10" fmla="*/ 111 w 134"/>
                <a:gd name="T11" fmla="*/ 117 h 191"/>
                <a:gd name="T12" fmla="*/ 117 w 134"/>
                <a:gd name="T13" fmla="*/ 109 h 191"/>
                <a:gd name="T14" fmla="*/ 113 w 134"/>
                <a:gd name="T15" fmla="*/ 92 h 191"/>
                <a:gd name="T16" fmla="*/ 98 w 134"/>
                <a:gd name="T17" fmla="*/ 83 h 191"/>
                <a:gd name="T18" fmla="*/ 93 w 134"/>
                <a:gd name="T19" fmla="*/ 73 h 191"/>
                <a:gd name="T20" fmla="*/ 86 w 134"/>
                <a:gd name="T21" fmla="*/ 65 h 191"/>
                <a:gd name="T22" fmla="*/ 65 w 134"/>
                <a:gd name="T23" fmla="*/ 65 h 191"/>
                <a:gd name="T24" fmla="*/ 60 w 134"/>
                <a:gd name="T25" fmla="*/ 51 h 191"/>
                <a:gd name="T26" fmla="*/ 65 w 134"/>
                <a:gd name="T27" fmla="*/ 36 h 191"/>
                <a:gd name="T28" fmla="*/ 72 w 134"/>
                <a:gd name="T29" fmla="*/ 18 h 191"/>
                <a:gd name="T30" fmla="*/ 69 w 134"/>
                <a:gd name="T31" fmla="*/ 1 h 191"/>
                <a:gd name="T32" fmla="*/ 51 w 134"/>
                <a:gd name="T33" fmla="*/ 0 h 191"/>
                <a:gd name="T34" fmla="*/ 44 w 134"/>
                <a:gd name="T35" fmla="*/ 7 h 191"/>
                <a:gd name="T36" fmla="*/ 44 w 134"/>
                <a:gd name="T37" fmla="*/ 34 h 191"/>
                <a:gd name="T38" fmla="*/ 36 w 134"/>
                <a:gd name="T39" fmla="*/ 32 h 191"/>
                <a:gd name="T40" fmla="*/ 40 w 134"/>
                <a:gd name="T41" fmla="*/ 52 h 191"/>
                <a:gd name="T42" fmla="*/ 44 w 134"/>
                <a:gd name="T43" fmla="*/ 62 h 191"/>
                <a:gd name="T44" fmla="*/ 53 w 134"/>
                <a:gd name="T45" fmla="*/ 69 h 191"/>
                <a:gd name="T46" fmla="*/ 65 w 134"/>
                <a:gd name="T47" fmla="*/ 69 h 191"/>
                <a:gd name="T48" fmla="*/ 45 w 134"/>
                <a:gd name="T49" fmla="*/ 75 h 191"/>
                <a:gd name="T50" fmla="*/ 53 w 134"/>
                <a:gd name="T51" fmla="*/ 90 h 191"/>
                <a:gd name="T52" fmla="*/ 60 w 134"/>
                <a:gd name="T53" fmla="*/ 87 h 191"/>
                <a:gd name="T54" fmla="*/ 45 w 134"/>
                <a:gd name="T55" fmla="*/ 75 h 191"/>
                <a:gd name="T56" fmla="*/ 75 w 134"/>
                <a:gd name="T57" fmla="*/ 115 h 191"/>
                <a:gd name="T58" fmla="*/ 78 w 134"/>
                <a:gd name="T59" fmla="*/ 115 h 191"/>
                <a:gd name="T60" fmla="*/ 75 w 134"/>
                <a:gd name="T61" fmla="*/ 127 h 191"/>
                <a:gd name="T62" fmla="*/ 79 w 134"/>
                <a:gd name="T63" fmla="*/ 140 h 191"/>
                <a:gd name="T64" fmla="*/ 94 w 134"/>
                <a:gd name="T65" fmla="*/ 118 h 191"/>
                <a:gd name="T66" fmla="*/ 91 w 134"/>
                <a:gd name="T67" fmla="*/ 116 h 191"/>
                <a:gd name="T68" fmla="*/ 87 w 134"/>
                <a:gd name="T69" fmla="*/ 109 h 191"/>
                <a:gd name="T70" fmla="*/ 68 w 134"/>
                <a:gd name="T71" fmla="*/ 97 h 191"/>
                <a:gd name="T72" fmla="*/ 67 w 134"/>
                <a:gd name="T73" fmla="*/ 116 h 191"/>
                <a:gd name="T74" fmla="*/ 7 w 134"/>
                <a:gd name="T75" fmla="*/ 137 h 191"/>
                <a:gd name="T76" fmla="*/ 2 w 134"/>
                <a:gd name="T77" fmla="*/ 149 h 191"/>
                <a:gd name="T78" fmla="*/ 26 w 134"/>
                <a:gd name="T79" fmla="*/ 125 h 191"/>
                <a:gd name="T80" fmla="*/ 30 w 134"/>
                <a:gd name="T81" fmla="*/ 109 h 191"/>
                <a:gd name="T82" fmla="*/ 18 w 134"/>
                <a:gd name="T83" fmla="*/ 125 h 191"/>
                <a:gd name="T84" fmla="*/ 97 w 134"/>
                <a:gd name="T85" fmla="*/ 135 h 191"/>
                <a:gd name="T86" fmla="*/ 105 w 134"/>
                <a:gd name="T87" fmla="*/ 126 h 191"/>
                <a:gd name="T88" fmla="*/ 93 w 134"/>
                <a:gd name="T89" fmla="*/ 134 h 191"/>
                <a:gd name="T90" fmla="*/ 134 w 134"/>
                <a:gd name="T91" fmla="*/ 160 h 191"/>
                <a:gd name="T92" fmla="*/ 127 w 134"/>
                <a:gd name="T93" fmla="*/ 131 h 191"/>
                <a:gd name="T94" fmla="*/ 119 w 134"/>
                <a:gd name="T95" fmla="*/ 130 h 191"/>
                <a:gd name="T96" fmla="*/ 119 w 134"/>
                <a:gd name="T97" fmla="*/ 136 h 191"/>
                <a:gd name="T98" fmla="*/ 110 w 134"/>
                <a:gd name="T99" fmla="*/ 141 h 191"/>
                <a:gd name="T100" fmla="*/ 102 w 134"/>
                <a:gd name="T101" fmla="*/ 146 h 191"/>
                <a:gd name="T102" fmla="*/ 97 w 134"/>
                <a:gd name="T103" fmla="*/ 149 h 191"/>
                <a:gd name="T104" fmla="*/ 82 w 134"/>
                <a:gd name="T105" fmla="*/ 148 h 191"/>
                <a:gd name="T106" fmla="*/ 69 w 134"/>
                <a:gd name="T107" fmla="*/ 158 h 191"/>
                <a:gd name="T108" fmla="*/ 67 w 134"/>
                <a:gd name="T109" fmla="*/ 169 h 191"/>
                <a:gd name="T110" fmla="*/ 79 w 134"/>
                <a:gd name="T111" fmla="*/ 163 h 191"/>
                <a:gd name="T112" fmla="*/ 91 w 134"/>
                <a:gd name="T113" fmla="*/ 159 h 191"/>
                <a:gd name="T114" fmla="*/ 100 w 134"/>
                <a:gd name="T115" fmla="*/ 182 h 191"/>
                <a:gd name="T116" fmla="*/ 113 w 134"/>
                <a:gd name="T117" fmla="*/ 189 h 191"/>
                <a:gd name="T118" fmla="*/ 119 w 134"/>
                <a:gd name="T119" fmla="*/ 183 h 191"/>
                <a:gd name="T120" fmla="*/ 119 w 134"/>
                <a:gd name="T121" fmla="*/ 170 h 191"/>
                <a:gd name="T122" fmla="*/ 131 w 134"/>
                <a:gd name="T123" fmla="*/ 167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" h="191">
                  <a:moveTo>
                    <a:pt x="72" y="71"/>
                  </a:moveTo>
                  <a:lnTo>
                    <a:pt x="72" y="71"/>
                  </a:lnTo>
                  <a:lnTo>
                    <a:pt x="75" y="71"/>
                  </a:lnTo>
                  <a:lnTo>
                    <a:pt x="78" y="73"/>
                  </a:lnTo>
                  <a:lnTo>
                    <a:pt x="84" y="76"/>
                  </a:lnTo>
                  <a:lnTo>
                    <a:pt x="88" y="80"/>
                  </a:lnTo>
                  <a:lnTo>
                    <a:pt x="89" y="83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8" y="88"/>
                  </a:lnTo>
                  <a:lnTo>
                    <a:pt x="89" y="93"/>
                  </a:lnTo>
                  <a:lnTo>
                    <a:pt x="91" y="97"/>
                  </a:lnTo>
                  <a:lnTo>
                    <a:pt x="92" y="98"/>
                  </a:lnTo>
                  <a:lnTo>
                    <a:pt x="93" y="97"/>
                  </a:lnTo>
                  <a:lnTo>
                    <a:pt x="93" y="97"/>
                  </a:lnTo>
                  <a:lnTo>
                    <a:pt x="97" y="95"/>
                  </a:lnTo>
                  <a:lnTo>
                    <a:pt x="100" y="97"/>
                  </a:lnTo>
                  <a:lnTo>
                    <a:pt x="101" y="99"/>
                  </a:lnTo>
                  <a:lnTo>
                    <a:pt x="100" y="103"/>
                  </a:lnTo>
                  <a:lnTo>
                    <a:pt x="100" y="103"/>
                  </a:lnTo>
                  <a:lnTo>
                    <a:pt x="98" y="106"/>
                  </a:lnTo>
                  <a:lnTo>
                    <a:pt x="98" y="108"/>
                  </a:lnTo>
                  <a:lnTo>
                    <a:pt x="101" y="112"/>
                  </a:lnTo>
                  <a:lnTo>
                    <a:pt x="105" y="116"/>
                  </a:lnTo>
                  <a:lnTo>
                    <a:pt x="106" y="121"/>
                  </a:lnTo>
                  <a:lnTo>
                    <a:pt x="106" y="121"/>
                  </a:lnTo>
                  <a:lnTo>
                    <a:pt x="108" y="125"/>
                  </a:lnTo>
                  <a:lnTo>
                    <a:pt x="110" y="123"/>
                  </a:lnTo>
                  <a:lnTo>
                    <a:pt x="111" y="121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5"/>
                  </a:lnTo>
                  <a:lnTo>
                    <a:pt x="112" y="113"/>
                  </a:lnTo>
                  <a:lnTo>
                    <a:pt x="117" y="109"/>
                  </a:lnTo>
                  <a:lnTo>
                    <a:pt x="117" y="109"/>
                  </a:lnTo>
                  <a:lnTo>
                    <a:pt x="119" y="107"/>
                  </a:lnTo>
                  <a:lnTo>
                    <a:pt x="120" y="106"/>
                  </a:lnTo>
                  <a:lnTo>
                    <a:pt x="119" y="102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2" y="89"/>
                  </a:lnTo>
                  <a:lnTo>
                    <a:pt x="110" y="88"/>
                  </a:lnTo>
                  <a:lnTo>
                    <a:pt x="105" y="85"/>
                  </a:lnTo>
                  <a:lnTo>
                    <a:pt x="100" y="84"/>
                  </a:lnTo>
                  <a:lnTo>
                    <a:pt x="98" y="83"/>
                  </a:lnTo>
                  <a:lnTo>
                    <a:pt x="97" y="80"/>
                  </a:lnTo>
                  <a:lnTo>
                    <a:pt x="97" y="80"/>
                  </a:lnTo>
                  <a:lnTo>
                    <a:pt x="97" y="78"/>
                  </a:lnTo>
                  <a:lnTo>
                    <a:pt x="96" y="76"/>
                  </a:lnTo>
                  <a:lnTo>
                    <a:pt x="93" y="73"/>
                  </a:lnTo>
                  <a:lnTo>
                    <a:pt x="89" y="70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7" y="66"/>
                  </a:lnTo>
                  <a:lnTo>
                    <a:pt x="86" y="65"/>
                  </a:lnTo>
                  <a:lnTo>
                    <a:pt x="80" y="62"/>
                  </a:lnTo>
                  <a:lnTo>
                    <a:pt x="74" y="62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5" y="65"/>
                  </a:lnTo>
                  <a:lnTo>
                    <a:pt x="64" y="65"/>
                  </a:lnTo>
                  <a:lnTo>
                    <a:pt x="64" y="61"/>
                  </a:lnTo>
                  <a:lnTo>
                    <a:pt x="63" y="56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59" y="48"/>
                  </a:lnTo>
                  <a:lnTo>
                    <a:pt x="59" y="46"/>
                  </a:lnTo>
                  <a:lnTo>
                    <a:pt x="61" y="41"/>
                  </a:lnTo>
                  <a:lnTo>
                    <a:pt x="65" y="36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2" y="28"/>
                  </a:lnTo>
                  <a:lnTo>
                    <a:pt x="73" y="24"/>
                  </a:lnTo>
                  <a:lnTo>
                    <a:pt x="72" y="18"/>
                  </a:lnTo>
                  <a:lnTo>
                    <a:pt x="70" y="12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70" y="3"/>
                  </a:lnTo>
                  <a:lnTo>
                    <a:pt x="69" y="1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4" y="3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5" y="3"/>
                  </a:lnTo>
                  <a:lnTo>
                    <a:pt x="44" y="7"/>
                  </a:lnTo>
                  <a:lnTo>
                    <a:pt x="44" y="1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1" y="34"/>
                  </a:lnTo>
                  <a:lnTo>
                    <a:pt x="40" y="33"/>
                  </a:lnTo>
                  <a:lnTo>
                    <a:pt x="37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37"/>
                  </a:lnTo>
                  <a:lnTo>
                    <a:pt x="37" y="43"/>
                  </a:lnTo>
                  <a:lnTo>
                    <a:pt x="39" y="50"/>
                  </a:lnTo>
                  <a:lnTo>
                    <a:pt x="39" y="51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2" y="52"/>
                  </a:lnTo>
                  <a:lnTo>
                    <a:pt x="45" y="55"/>
                  </a:lnTo>
                  <a:lnTo>
                    <a:pt x="45" y="59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4" y="65"/>
                  </a:lnTo>
                  <a:lnTo>
                    <a:pt x="45" y="66"/>
                  </a:lnTo>
                  <a:lnTo>
                    <a:pt x="47" y="69"/>
                  </a:lnTo>
                  <a:lnTo>
                    <a:pt x="53" y="69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61" y="66"/>
                  </a:lnTo>
                  <a:lnTo>
                    <a:pt x="63" y="68"/>
                  </a:lnTo>
                  <a:lnTo>
                    <a:pt x="65" y="69"/>
                  </a:lnTo>
                  <a:lnTo>
                    <a:pt x="68" y="71"/>
                  </a:lnTo>
                  <a:lnTo>
                    <a:pt x="69" y="71"/>
                  </a:lnTo>
                  <a:lnTo>
                    <a:pt x="72" y="71"/>
                  </a:lnTo>
                  <a:lnTo>
                    <a:pt x="72" y="71"/>
                  </a:lnTo>
                  <a:close/>
                  <a:moveTo>
                    <a:pt x="45" y="75"/>
                  </a:moveTo>
                  <a:lnTo>
                    <a:pt x="45" y="75"/>
                  </a:lnTo>
                  <a:lnTo>
                    <a:pt x="46" y="80"/>
                  </a:lnTo>
                  <a:lnTo>
                    <a:pt x="49" y="87"/>
                  </a:lnTo>
                  <a:lnTo>
                    <a:pt x="50" y="89"/>
                  </a:lnTo>
                  <a:lnTo>
                    <a:pt x="53" y="90"/>
                  </a:lnTo>
                  <a:lnTo>
                    <a:pt x="55" y="92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58" y="84"/>
                  </a:lnTo>
                  <a:lnTo>
                    <a:pt x="55" y="80"/>
                  </a:lnTo>
                  <a:lnTo>
                    <a:pt x="47" y="75"/>
                  </a:lnTo>
                  <a:lnTo>
                    <a:pt x="45" y="75"/>
                  </a:lnTo>
                  <a:lnTo>
                    <a:pt x="45" y="75"/>
                  </a:lnTo>
                  <a:lnTo>
                    <a:pt x="45" y="75"/>
                  </a:lnTo>
                  <a:close/>
                  <a:moveTo>
                    <a:pt x="68" y="117"/>
                  </a:moveTo>
                  <a:lnTo>
                    <a:pt x="68" y="117"/>
                  </a:lnTo>
                  <a:lnTo>
                    <a:pt x="73" y="116"/>
                  </a:lnTo>
                  <a:lnTo>
                    <a:pt x="75" y="115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78" y="115"/>
                  </a:lnTo>
                  <a:lnTo>
                    <a:pt x="79" y="120"/>
                  </a:lnTo>
                  <a:lnTo>
                    <a:pt x="78" y="122"/>
                  </a:lnTo>
                  <a:lnTo>
                    <a:pt x="77" y="123"/>
                  </a:lnTo>
                  <a:lnTo>
                    <a:pt x="77" y="123"/>
                  </a:lnTo>
                  <a:lnTo>
                    <a:pt x="75" y="127"/>
                  </a:lnTo>
                  <a:lnTo>
                    <a:pt x="74" y="132"/>
                  </a:lnTo>
                  <a:lnTo>
                    <a:pt x="75" y="137"/>
                  </a:lnTo>
                  <a:lnTo>
                    <a:pt x="78" y="139"/>
                  </a:lnTo>
                  <a:lnTo>
                    <a:pt x="79" y="140"/>
                  </a:lnTo>
                  <a:lnTo>
                    <a:pt x="79" y="140"/>
                  </a:lnTo>
                  <a:lnTo>
                    <a:pt x="82" y="139"/>
                  </a:lnTo>
                  <a:lnTo>
                    <a:pt x="84" y="137"/>
                  </a:lnTo>
                  <a:lnTo>
                    <a:pt x="89" y="130"/>
                  </a:lnTo>
                  <a:lnTo>
                    <a:pt x="93" y="122"/>
                  </a:lnTo>
                  <a:lnTo>
                    <a:pt x="94" y="118"/>
                  </a:lnTo>
                  <a:lnTo>
                    <a:pt x="94" y="117"/>
                  </a:lnTo>
                  <a:lnTo>
                    <a:pt x="94" y="117"/>
                  </a:lnTo>
                  <a:lnTo>
                    <a:pt x="93" y="116"/>
                  </a:lnTo>
                  <a:lnTo>
                    <a:pt x="93" y="116"/>
                  </a:lnTo>
                  <a:lnTo>
                    <a:pt x="91" y="116"/>
                  </a:lnTo>
                  <a:lnTo>
                    <a:pt x="89" y="116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2"/>
                  </a:lnTo>
                  <a:lnTo>
                    <a:pt x="87" y="109"/>
                  </a:lnTo>
                  <a:lnTo>
                    <a:pt x="82" y="103"/>
                  </a:lnTo>
                  <a:lnTo>
                    <a:pt x="74" y="98"/>
                  </a:lnTo>
                  <a:lnTo>
                    <a:pt x="70" y="97"/>
                  </a:lnTo>
                  <a:lnTo>
                    <a:pt x="68" y="97"/>
                  </a:lnTo>
                  <a:lnTo>
                    <a:pt x="68" y="97"/>
                  </a:lnTo>
                  <a:lnTo>
                    <a:pt x="65" y="98"/>
                  </a:lnTo>
                  <a:lnTo>
                    <a:pt x="64" y="101"/>
                  </a:lnTo>
                  <a:lnTo>
                    <a:pt x="64" y="108"/>
                  </a:lnTo>
                  <a:lnTo>
                    <a:pt x="65" y="115"/>
                  </a:lnTo>
                  <a:lnTo>
                    <a:pt x="67" y="116"/>
                  </a:lnTo>
                  <a:lnTo>
                    <a:pt x="68" y="117"/>
                  </a:lnTo>
                  <a:lnTo>
                    <a:pt x="68" y="117"/>
                  </a:lnTo>
                  <a:close/>
                  <a:moveTo>
                    <a:pt x="18" y="125"/>
                  </a:moveTo>
                  <a:lnTo>
                    <a:pt x="18" y="125"/>
                  </a:lnTo>
                  <a:lnTo>
                    <a:pt x="7" y="137"/>
                  </a:lnTo>
                  <a:lnTo>
                    <a:pt x="2" y="144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2" y="149"/>
                  </a:lnTo>
                  <a:lnTo>
                    <a:pt x="4" y="148"/>
                  </a:lnTo>
                  <a:lnTo>
                    <a:pt x="11" y="140"/>
                  </a:lnTo>
                  <a:lnTo>
                    <a:pt x="20" y="131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0" y="120"/>
                  </a:lnTo>
                  <a:lnTo>
                    <a:pt x="32" y="116"/>
                  </a:lnTo>
                  <a:lnTo>
                    <a:pt x="31" y="113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6" y="112"/>
                  </a:lnTo>
                  <a:lnTo>
                    <a:pt x="22" y="118"/>
                  </a:lnTo>
                  <a:lnTo>
                    <a:pt x="18" y="125"/>
                  </a:lnTo>
                  <a:lnTo>
                    <a:pt x="18" y="125"/>
                  </a:lnTo>
                  <a:close/>
                  <a:moveTo>
                    <a:pt x="93" y="134"/>
                  </a:moveTo>
                  <a:lnTo>
                    <a:pt x="93" y="134"/>
                  </a:lnTo>
                  <a:lnTo>
                    <a:pt x="94" y="134"/>
                  </a:lnTo>
                  <a:lnTo>
                    <a:pt x="97" y="135"/>
                  </a:lnTo>
                  <a:lnTo>
                    <a:pt x="101" y="132"/>
                  </a:lnTo>
                  <a:lnTo>
                    <a:pt x="105" y="130"/>
                  </a:lnTo>
                  <a:lnTo>
                    <a:pt x="105" y="128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3" y="125"/>
                  </a:lnTo>
                  <a:lnTo>
                    <a:pt x="101" y="125"/>
                  </a:lnTo>
                  <a:lnTo>
                    <a:pt x="97" y="127"/>
                  </a:lnTo>
                  <a:lnTo>
                    <a:pt x="94" y="130"/>
                  </a:lnTo>
                  <a:lnTo>
                    <a:pt x="93" y="134"/>
                  </a:lnTo>
                  <a:lnTo>
                    <a:pt x="93" y="134"/>
                  </a:lnTo>
                  <a:close/>
                  <a:moveTo>
                    <a:pt x="131" y="167"/>
                  </a:moveTo>
                  <a:lnTo>
                    <a:pt x="131" y="167"/>
                  </a:lnTo>
                  <a:lnTo>
                    <a:pt x="133" y="163"/>
                  </a:lnTo>
                  <a:lnTo>
                    <a:pt x="134" y="160"/>
                  </a:lnTo>
                  <a:lnTo>
                    <a:pt x="133" y="151"/>
                  </a:lnTo>
                  <a:lnTo>
                    <a:pt x="130" y="142"/>
                  </a:lnTo>
                  <a:lnTo>
                    <a:pt x="129" y="135"/>
                  </a:lnTo>
                  <a:lnTo>
                    <a:pt x="129" y="135"/>
                  </a:lnTo>
                  <a:lnTo>
                    <a:pt x="127" y="131"/>
                  </a:lnTo>
                  <a:lnTo>
                    <a:pt x="126" y="128"/>
                  </a:lnTo>
                  <a:lnTo>
                    <a:pt x="124" y="128"/>
                  </a:lnTo>
                  <a:lnTo>
                    <a:pt x="122" y="127"/>
                  </a:lnTo>
                  <a:lnTo>
                    <a:pt x="120" y="128"/>
                  </a:lnTo>
                  <a:lnTo>
                    <a:pt x="119" y="130"/>
                  </a:lnTo>
                  <a:lnTo>
                    <a:pt x="117" y="131"/>
                  </a:lnTo>
                  <a:lnTo>
                    <a:pt x="119" y="134"/>
                  </a:lnTo>
                  <a:lnTo>
                    <a:pt x="119" y="134"/>
                  </a:lnTo>
                  <a:lnTo>
                    <a:pt x="119" y="135"/>
                  </a:lnTo>
                  <a:lnTo>
                    <a:pt x="119" y="136"/>
                  </a:lnTo>
                  <a:lnTo>
                    <a:pt x="116" y="137"/>
                  </a:lnTo>
                  <a:lnTo>
                    <a:pt x="112" y="139"/>
                  </a:lnTo>
                  <a:lnTo>
                    <a:pt x="111" y="139"/>
                  </a:lnTo>
                  <a:lnTo>
                    <a:pt x="110" y="141"/>
                  </a:lnTo>
                  <a:lnTo>
                    <a:pt x="110" y="141"/>
                  </a:lnTo>
                  <a:lnTo>
                    <a:pt x="110" y="142"/>
                  </a:lnTo>
                  <a:lnTo>
                    <a:pt x="108" y="144"/>
                  </a:lnTo>
                  <a:lnTo>
                    <a:pt x="106" y="145"/>
                  </a:lnTo>
                  <a:lnTo>
                    <a:pt x="103" y="145"/>
                  </a:lnTo>
                  <a:lnTo>
                    <a:pt x="102" y="146"/>
                  </a:lnTo>
                  <a:lnTo>
                    <a:pt x="102" y="148"/>
                  </a:lnTo>
                  <a:lnTo>
                    <a:pt x="102" y="148"/>
                  </a:lnTo>
                  <a:lnTo>
                    <a:pt x="102" y="149"/>
                  </a:lnTo>
                  <a:lnTo>
                    <a:pt x="101" y="150"/>
                  </a:lnTo>
                  <a:lnTo>
                    <a:pt x="97" y="149"/>
                  </a:lnTo>
                  <a:lnTo>
                    <a:pt x="89" y="145"/>
                  </a:lnTo>
                  <a:lnTo>
                    <a:pt x="89" y="145"/>
                  </a:lnTo>
                  <a:lnTo>
                    <a:pt x="87" y="144"/>
                  </a:lnTo>
                  <a:lnTo>
                    <a:pt x="86" y="145"/>
                  </a:lnTo>
                  <a:lnTo>
                    <a:pt x="82" y="148"/>
                  </a:lnTo>
                  <a:lnTo>
                    <a:pt x="77" y="151"/>
                  </a:lnTo>
                  <a:lnTo>
                    <a:pt x="73" y="154"/>
                  </a:lnTo>
                  <a:lnTo>
                    <a:pt x="73" y="154"/>
                  </a:lnTo>
                  <a:lnTo>
                    <a:pt x="70" y="155"/>
                  </a:lnTo>
                  <a:lnTo>
                    <a:pt x="69" y="158"/>
                  </a:lnTo>
                  <a:lnTo>
                    <a:pt x="65" y="163"/>
                  </a:lnTo>
                  <a:lnTo>
                    <a:pt x="65" y="167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7" y="169"/>
                  </a:lnTo>
                  <a:lnTo>
                    <a:pt x="70" y="168"/>
                  </a:lnTo>
                  <a:lnTo>
                    <a:pt x="73" y="165"/>
                  </a:lnTo>
                  <a:lnTo>
                    <a:pt x="77" y="163"/>
                  </a:lnTo>
                  <a:lnTo>
                    <a:pt x="79" y="163"/>
                  </a:lnTo>
                  <a:lnTo>
                    <a:pt x="79" y="163"/>
                  </a:lnTo>
                  <a:lnTo>
                    <a:pt x="83" y="162"/>
                  </a:lnTo>
                  <a:lnTo>
                    <a:pt x="84" y="160"/>
                  </a:lnTo>
                  <a:lnTo>
                    <a:pt x="87" y="159"/>
                  </a:lnTo>
                  <a:lnTo>
                    <a:pt x="91" y="159"/>
                  </a:lnTo>
                  <a:lnTo>
                    <a:pt x="91" y="159"/>
                  </a:lnTo>
                  <a:lnTo>
                    <a:pt x="92" y="160"/>
                  </a:lnTo>
                  <a:lnTo>
                    <a:pt x="94" y="163"/>
                  </a:lnTo>
                  <a:lnTo>
                    <a:pt x="96" y="170"/>
                  </a:lnTo>
                  <a:lnTo>
                    <a:pt x="97" y="178"/>
                  </a:lnTo>
                  <a:lnTo>
                    <a:pt x="100" y="182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108" y="184"/>
                  </a:lnTo>
                  <a:lnTo>
                    <a:pt x="111" y="187"/>
                  </a:lnTo>
                  <a:lnTo>
                    <a:pt x="113" y="189"/>
                  </a:lnTo>
                  <a:lnTo>
                    <a:pt x="117" y="191"/>
                  </a:lnTo>
                  <a:lnTo>
                    <a:pt x="117" y="191"/>
                  </a:lnTo>
                  <a:lnTo>
                    <a:pt x="119" y="189"/>
                  </a:lnTo>
                  <a:lnTo>
                    <a:pt x="119" y="188"/>
                  </a:lnTo>
                  <a:lnTo>
                    <a:pt x="119" y="183"/>
                  </a:lnTo>
                  <a:lnTo>
                    <a:pt x="117" y="177"/>
                  </a:lnTo>
                  <a:lnTo>
                    <a:pt x="116" y="173"/>
                  </a:lnTo>
                  <a:lnTo>
                    <a:pt x="116" y="173"/>
                  </a:lnTo>
                  <a:lnTo>
                    <a:pt x="117" y="172"/>
                  </a:lnTo>
                  <a:lnTo>
                    <a:pt x="119" y="170"/>
                  </a:lnTo>
                  <a:lnTo>
                    <a:pt x="122" y="169"/>
                  </a:lnTo>
                  <a:lnTo>
                    <a:pt x="127" y="169"/>
                  </a:lnTo>
                  <a:lnTo>
                    <a:pt x="130" y="168"/>
                  </a:lnTo>
                  <a:lnTo>
                    <a:pt x="131" y="167"/>
                  </a:lnTo>
                  <a:lnTo>
                    <a:pt x="131" y="167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30" name="자유형 149"/>
            <p:cNvSpPr>
              <a:spLocks noEditPoints="1"/>
            </p:cNvSpPr>
            <p:nvPr/>
          </p:nvSpPr>
          <p:spPr>
            <a:xfrm>
              <a:off x="4827588" y="2886075"/>
              <a:ext cx="139700" cy="92075"/>
            </a:xfrm>
            <a:custGeom>
              <a:avLst/>
              <a:gdLst>
                <a:gd name="T0" fmla="*/ 123 w 176"/>
                <a:gd name="T1" fmla="*/ 103 h 116"/>
                <a:gd name="T2" fmla="*/ 119 w 176"/>
                <a:gd name="T3" fmla="*/ 98 h 116"/>
                <a:gd name="T4" fmla="*/ 115 w 176"/>
                <a:gd name="T5" fmla="*/ 94 h 116"/>
                <a:gd name="T6" fmla="*/ 105 w 176"/>
                <a:gd name="T7" fmla="*/ 90 h 116"/>
                <a:gd name="T8" fmla="*/ 100 w 176"/>
                <a:gd name="T9" fmla="*/ 81 h 116"/>
                <a:gd name="T10" fmla="*/ 95 w 176"/>
                <a:gd name="T11" fmla="*/ 71 h 116"/>
                <a:gd name="T12" fmla="*/ 89 w 176"/>
                <a:gd name="T13" fmla="*/ 65 h 116"/>
                <a:gd name="T14" fmla="*/ 90 w 176"/>
                <a:gd name="T15" fmla="*/ 60 h 116"/>
                <a:gd name="T16" fmla="*/ 96 w 176"/>
                <a:gd name="T17" fmla="*/ 60 h 116"/>
                <a:gd name="T18" fmla="*/ 95 w 176"/>
                <a:gd name="T19" fmla="*/ 51 h 116"/>
                <a:gd name="T20" fmla="*/ 87 w 176"/>
                <a:gd name="T21" fmla="*/ 47 h 116"/>
                <a:gd name="T22" fmla="*/ 67 w 176"/>
                <a:gd name="T23" fmla="*/ 37 h 116"/>
                <a:gd name="T24" fmla="*/ 64 w 176"/>
                <a:gd name="T25" fmla="*/ 32 h 116"/>
                <a:gd name="T26" fmla="*/ 26 w 176"/>
                <a:gd name="T27" fmla="*/ 9 h 116"/>
                <a:gd name="T28" fmla="*/ 0 w 176"/>
                <a:gd name="T29" fmla="*/ 0 h 116"/>
                <a:gd name="T30" fmla="*/ 6 w 176"/>
                <a:gd name="T31" fmla="*/ 94 h 116"/>
                <a:gd name="T32" fmla="*/ 20 w 176"/>
                <a:gd name="T33" fmla="*/ 95 h 116"/>
                <a:gd name="T34" fmla="*/ 29 w 176"/>
                <a:gd name="T35" fmla="*/ 91 h 116"/>
                <a:gd name="T36" fmla="*/ 31 w 176"/>
                <a:gd name="T37" fmla="*/ 86 h 116"/>
                <a:gd name="T38" fmla="*/ 37 w 176"/>
                <a:gd name="T39" fmla="*/ 82 h 116"/>
                <a:gd name="T40" fmla="*/ 43 w 176"/>
                <a:gd name="T41" fmla="*/ 75 h 116"/>
                <a:gd name="T42" fmla="*/ 62 w 176"/>
                <a:gd name="T43" fmla="*/ 77 h 116"/>
                <a:gd name="T44" fmla="*/ 78 w 176"/>
                <a:gd name="T45" fmla="*/ 90 h 116"/>
                <a:gd name="T46" fmla="*/ 98 w 176"/>
                <a:gd name="T47" fmla="*/ 110 h 116"/>
                <a:gd name="T48" fmla="*/ 105 w 176"/>
                <a:gd name="T49" fmla="*/ 110 h 116"/>
                <a:gd name="T50" fmla="*/ 124 w 176"/>
                <a:gd name="T51" fmla="*/ 114 h 116"/>
                <a:gd name="T52" fmla="*/ 134 w 176"/>
                <a:gd name="T53" fmla="*/ 116 h 116"/>
                <a:gd name="T54" fmla="*/ 136 w 176"/>
                <a:gd name="T55" fmla="*/ 112 h 116"/>
                <a:gd name="T56" fmla="*/ 129 w 176"/>
                <a:gd name="T57" fmla="*/ 107 h 116"/>
                <a:gd name="T58" fmla="*/ 152 w 176"/>
                <a:gd name="T59" fmla="*/ 34 h 116"/>
                <a:gd name="T60" fmla="*/ 137 w 176"/>
                <a:gd name="T61" fmla="*/ 42 h 116"/>
                <a:gd name="T62" fmla="*/ 118 w 176"/>
                <a:gd name="T63" fmla="*/ 42 h 116"/>
                <a:gd name="T64" fmla="*/ 106 w 176"/>
                <a:gd name="T65" fmla="*/ 43 h 116"/>
                <a:gd name="T66" fmla="*/ 108 w 176"/>
                <a:gd name="T67" fmla="*/ 46 h 116"/>
                <a:gd name="T68" fmla="*/ 129 w 176"/>
                <a:gd name="T69" fmla="*/ 53 h 116"/>
                <a:gd name="T70" fmla="*/ 139 w 176"/>
                <a:gd name="T71" fmla="*/ 52 h 116"/>
                <a:gd name="T72" fmla="*/ 158 w 176"/>
                <a:gd name="T73" fmla="*/ 41 h 116"/>
                <a:gd name="T74" fmla="*/ 160 w 176"/>
                <a:gd name="T75" fmla="*/ 35 h 116"/>
                <a:gd name="T76" fmla="*/ 164 w 176"/>
                <a:gd name="T77" fmla="*/ 28 h 116"/>
                <a:gd name="T78" fmla="*/ 161 w 176"/>
                <a:gd name="T79" fmla="*/ 25 h 116"/>
                <a:gd name="T80" fmla="*/ 153 w 176"/>
                <a:gd name="T81" fmla="*/ 32 h 116"/>
                <a:gd name="T82" fmla="*/ 169 w 176"/>
                <a:gd name="T83" fmla="*/ 15 h 116"/>
                <a:gd name="T84" fmla="*/ 160 w 176"/>
                <a:gd name="T85" fmla="*/ 13 h 116"/>
                <a:gd name="T86" fmla="*/ 169 w 176"/>
                <a:gd name="T87" fmla="*/ 21 h 116"/>
                <a:gd name="T88" fmla="*/ 171 w 176"/>
                <a:gd name="T89" fmla="*/ 30 h 116"/>
                <a:gd name="T90" fmla="*/ 175 w 176"/>
                <a:gd name="T91" fmla="*/ 29 h 116"/>
                <a:gd name="T92" fmla="*/ 176 w 176"/>
                <a:gd name="T93" fmla="*/ 24 h 116"/>
                <a:gd name="T94" fmla="*/ 169 w 176"/>
                <a:gd name="T95" fmla="*/ 15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" h="116">
                  <a:moveTo>
                    <a:pt x="129" y="107"/>
                  </a:moveTo>
                  <a:lnTo>
                    <a:pt x="129" y="107"/>
                  </a:lnTo>
                  <a:lnTo>
                    <a:pt x="123" y="103"/>
                  </a:lnTo>
                  <a:lnTo>
                    <a:pt x="120" y="100"/>
                  </a:lnTo>
                  <a:lnTo>
                    <a:pt x="119" y="98"/>
                  </a:lnTo>
                  <a:lnTo>
                    <a:pt x="119" y="98"/>
                  </a:lnTo>
                  <a:lnTo>
                    <a:pt x="119" y="96"/>
                  </a:lnTo>
                  <a:lnTo>
                    <a:pt x="118" y="95"/>
                  </a:lnTo>
                  <a:lnTo>
                    <a:pt x="115" y="94"/>
                  </a:lnTo>
                  <a:lnTo>
                    <a:pt x="110" y="93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4" y="89"/>
                  </a:lnTo>
                  <a:lnTo>
                    <a:pt x="103" y="86"/>
                  </a:lnTo>
                  <a:lnTo>
                    <a:pt x="100" y="81"/>
                  </a:lnTo>
                  <a:lnTo>
                    <a:pt x="99" y="75"/>
                  </a:lnTo>
                  <a:lnTo>
                    <a:pt x="98" y="72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1" y="69"/>
                  </a:lnTo>
                  <a:lnTo>
                    <a:pt x="89" y="65"/>
                  </a:lnTo>
                  <a:lnTo>
                    <a:pt x="87" y="62"/>
                  </a:lnTo>
                  <a:lnTo>
                    <a:pt x="89" y="61"/>
                  </a:lnTo>
                  <a:lnTo>
                    <a:pt x="90" y="60"/>
                  </a:lnTo>
                  <a:lnTo>
                    <a:pt x="91" y="60"/>
                  </a:lnTo>
                  <a:lnTo>
                    <a:pt x="91" y="60"/>
                  </a:lnTo>
                  <a:lnTo>
                    <a:pt x="96" y="60"/>
                  </a:lnTo>
                  <a:lnTo>
                    <a:pt x="99" y="57"/>
                  </a:lnTo>
                  <a:lnTo>
                    <a:pt x="98" y="55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1" y="48"/>
                  </a:lnTo>
                  <a:lnTo>
                    <a:pt x="87" y="47"/>
                  </a:lnTo>
                  <a:lnTo>
                    <a:pt x="78" y="43"/>
                  </a:lnTo>
                  <a:lnTo>
                    <a:pt x="71" y="39"/>
                  </a:lnTo>
                  <a:lnTo>
                    <a:pt x="67" y="37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4" y="32"/>
                  </a:lnTo>
                  <a:lnTo>
                    <a:pt x="59" y="27"/>
                  </a:lnTo>
                  <a:lnTo>
                    <a:pt x="44" y="18"/>
                  </a:lnTo>
                  <a:lnTo>
                    <a:pt x="26" y="9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6" y="94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20" y="95"/>
                  </a:lnTo>
                  <a:lnTo>
                    <a:pt x="25" y="95"/>
                  </a:lnTo>
                  <a:lnTo>
                    <a:pt x="28" y="93"/>
                  </a:lnTo>
                  <a:lnTo>
                    <a:pt x="29" y="91"/>
                  </a:lnTo>
                  <a:lnTo>
                    <a:pt x="30" y="88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34" y="85"/>
                  </a:lnTo>
                  <a:lnTo>
                    <a:pt x="37" y="8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3" y="75"/>
                  </a:lnTo>
                  <a:lnTo>
                    <a:pt x="45" y="74"/>
                  </a:lnTo>
                  <a:lnTo>
                    <a:pt x="53" y="75"/>
                  </a:lnTo>
                  <a:lnTo>
                    <a:pt x="62" y="77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8" y="90"/>
                  </a:lnTo>
                  <a:lnTo>
                    <a:pt x="86" y="100"/>
                  </a:lnTo>
                  <a:lnTo>
                    <a:pt x="94" y="108"/>
                  </a:lnTo>
                  <a:lnTo>
                    <a:pt x="98" y="110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5" y="110"/>
                  </a:lnTo>
                  <a:lnTo>
                    <a:pt x="109" y="110"/>
                  </a:lnTo>
                  <a:lnTo>
                    <a:pt x="118" y="113"/>
                  </a:lnTo>
                  <a:lnTo>
                    <a:pt x="124" y="114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4" y="116"/>
                  </a:lnTo>
                  <a:lnTo>
                    <a:pt x="136" y="114"/>
                  </a:lnTo>
                  <a:lnTo>
                    <a:pt x="136" y="113"/>
                  </a:lnTo>
                  <a:lnTo>
                    <a:pt x="136" y="112"/>
                  </a:lnTo>
                  <a:lnTo>
                    <a:pt x="133" y="109"/>
                  </a:lnTo>
                  <a:lnTo>
                    <a:pt x="129" y="107"/>
                  </a:lnTo>
                  <a:lnTo>
                    <a:pt x="129" y="107"/>
                  </a:lnTo>
                  <a:close/>
                  <a:moveTo>
                    <a:pt x="153" y="32"/>
                  </a:moveTo>
                  <a:lnTo>
                    <a:pt x="153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32" y="43"/>
                  </a:lnTo>
                  <a:lnTo>
                    <a:pt x="128" y="43"/>
                  </a:lnTo>
                  <a:lnTo>
                    <a:pt x="118" y="42"/>
                  </a:lnTo>
                  <a:lnTo>
                    <a:pt x="110" y="41"/>
                  </a:lnTo>
                  <a:lnTo>
                    <a:pt x="108" y="42"/>
                  </a:lnTo>
                  <a:lnTo>
                    <a:pt x="106" y="43"/>
                  </a:lnTo>
                  <a:lnTo>
                    <a:pt x="106" y="43"/>
                  </a:lnTo>
                  <a:lnTo>
                    <a:pt x="106" y="44"/>
                  </a:lnTo>
                  <a:lnTo>
                    <a:pt x="108" y="46"/>
                  </a:lnTo>
                  <a:lnTo>
                    <a:pt x="113" y="49"/>
                  </a:lnTo>
                  <a:lnTo>
                    <a:pt x="120" y="52"/>
                  </a:lnTo>
                  <a:lnTo>
                    <a:pt x="129" y="53"/>
                  </a:lnTo>
                  <a:lnTo>
                    <a:pt x="129" y="53"/>
                  </a:lnTo>
                  <a:lnTo>
                    <a:pt x="134" y="53"/>
                  </a:lnTo>
                  <a:lnTo>
                    <a:pt x="139" y="52"/>
                  </a:lnTo>
                  <a:lnTo>
                    <a:pt x="148" y="47"/>
                  </a:lnTo>
                  <a:lnTo>
                    <a:pt x="156" y="43"/>
                  </a:lnTo>
                  <a:lnTo>
                    <a:pt x="158" y="41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60" y="35"/>
                  </a:lnTo>
                  <a:lnTo>
                    <a:pt x="162" y="33"/>
                  </a:lnTo>
                  <a:lnTo>
                    <a:pt x="164" y="29"/>
                  </a:lnTo>
                  <a:lnTo>
                    <a:pt x="164" y="28"/>
                  </a:lnTo>
                  <a:lnTo>
                    <a:pt x="164" y="27"/>
                  </a:lnTo>
                  <a:lnTo>
                    <a:pt x="164" y="27"/>
                  </a:lnTo>
                  <a:lnTo>
                    <a:pt x="161" y="25"/>
                  </a:lnTo>
                  <a:lnTo>
                    <a:pt x="157" y="27"/>
                  </a:lnTo>
                  <a:lnTo>
                    <a:pt x="155" y="29"/>
                  </a:lnTo>
                  <a:lnTo>
                    <a:pt x="153" y="32"/>
                  </a:lnTo>
                  <a:lnTo>
                    <a:pt x="153" y="32"/>
                  </a:lnTo>
                  <a:close/>
                  <a:moveTo>
                    <a:pt x="169" y="15"/>
                  </a:moveTo>
                  <a:lnTo>
                    <a:pt x="169" y="15"/>
                  </a:lnTo>
                  <a:lnTo>
                    <a:pt x="161" y="11"/>
                  </a:lnTo>
                  <a:lnTo>
                    <a:pt x="160" y="11"/>
                  </a:lnTo>
                  <a:lnTo>
                    <a:pt x="160" y="13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9" y="21"/>
                  </a:lnTo>
                  <a:lnTo>
                    <a:pt x="170" y="27"/>
                  </a:lnTo>
                  <a:lnTo>
                    <a:pt x="171" y="29"/>
                  </a:lnTo>
                  <a:lnTo>
                    <a:pt x="171" y="30"/>
                  </a:lnTo>
                  <a:lnTo>
                    <a:pt x="172" y="30"/>
                  </a:lnTo>
                  <a:lnTo>
                    <a:pt x="172" y="30"/>
                  </a:lnTo>
                  <a:lnTo>
                    <a:pt x="175" y="29"/>
                  </a:lnTo>
                  <a:lnTo>
                    <a:pt x="176" y="28"/>
                  </a:lnTo>
                  <a:lnTo>
                    <a:pt x="176" y="25"/>
                  </a:lnTo>
                  <a:lnTo>
                    <a:pt x="176" y="24"/>
                  </a:lnTo>
                  <a:lnTo>
                    <a:pt x="172" y="19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31" name="자유형 150"/>
            <p:cNvSpPr/>
            <p:nvPr/>
          </p:nvSpPr>
          <p:spPr>
            <a:xfrm>
              <a:off x="4141788" y="2743200"/>
              <a:ext cx="23813" cy="44450"/>
            </a:xfrm>
            <a:custGeom>
              <a:avLst/>
              <a:gdLst>
                <a:gd name="T0" fmla="*/ 6 w 31"/>
                <a:gd name="T1" fmla="*/ 0 h 54"/>
                <a:gd name="T2" fmla="*/ 6 w 31"/>
                <a:gd name="T3" fmla="*/ 0 h 54"/>
                <a:gd name="T4" fmla="*/ 5 w 31"/>
                <a:gd name="T5" fmla="*/ 1 h 54"/>
                <a:gd name="T6" fmla="*/ 4 w 31"/>
                <a:gd name="T7" fmla="*/ 4 h 54"/>
                <a:gd name="T8" fmla="*/ 1 w 31"/>
                <a:gd name="T9" fmla="*/ 12 h 54"/>
                <a:gd name="T10" fmla="*/ 1 w 31"/>
                <a:gd name="T11" fmla="*/ 12 h 54"/>
                <a:gd name="T12" fmla="*/ 1 w 31"/>
                <a:gd name="T13" fmla="*/ 18 h 54"/>
                <a:gd name="T14" fmla="*/ 0 w 31"/>
                <a:gd name="T15" fmla="*/ 21 h 54"/>
                <a:gd name="T16" fmla="*/ 1 w 31"/>
                <a:gd name="T17" fmla="*/ 32 h 54"/>
                <a:gd name="T18" fmla="*/ 1 w 31"/>
                <a:gd name="T19" fmla="*/ 32 h 54"/>
                <a:gd name="T20" fmla="*/ 3 w 31"/>
                <a:gd name="T21" fmla="*/ 44 h 54"/>
                <a:gd name="T22" fmla="*/ 4 w 31"/>
                <a:gd name="T23" fmla="*/ 49 h 54"/>
                <a:gd name="T24" fmla="*/ 8 w 31"/>
                <a:gd name="T25" fmla="*/ 53 h 54"/>
                <a:gd name="T26" fmla="*/ 8 w 31"/>
                <a:gd name="T27" fmla="*/ 53 h 54"/>
                <a:gd name="T28" fmla="*/ 12 w 31"/>
                <a:gd name="T29" fmla="*/ 54 h 54"/>
                <a:gd name="T30" fmla="*/ 15 w 31"/>
                <a:gd name="T31" fmla="*/ 54 h 54"/>
                <a:gd name="T32" fmla="*/ 19 w 31"/>
                <a:gd name="T33" fmla="*/ 52 h 54"/>
                <a:gd name="T34" fmla="*/ 22 w 31"/>
                <a:gd name="T35" fmla="*/ 49 h 54"/>
                <a:gd name="T36" fmla="*/ 26 w 31"/>
                <a:gd name="T37" fmla="*/ 46 h 54"/>
                <a:gd name="T38" fmla="*/ 28 w 31"/>
                <a:gd name="T39" fmla="*/ 42 h 54"/>
                <a:gd name="T40" fmla="*/ 29 w 31"/>
                <a:gd name="T41" fmla="*/ 37 h 54"/>
                <a:gd name="T42" fmla="*/ 31 w 31"/>
                <a:gd name="T43" fmla="*/ 33 h 54"/>
                <a:gd name="T44" fmla="*/ 31 w 31"/>
                <a:gd name="T45" fmla="*/ 33 h 54"/>
                <a:gd name="T46" fmla="*/ 29 w 31"/>
                <a:gd name="T47" fmla="*/ 28 h 54"/>
                <a:gd name="T48" fmla="*/ 27 w 31"/>
                <a:gd name="T49" fmla="*/ 23 h 54"/>
                <a:gd name="T50" fmla="*/ 20 w 31"/>
                <a:gd name="T51" fmla="*/ 11 h 54"/>
                <a:gd name="T52" fmla="*/ 12 w 31"/>
                <a:gd name="T53" fmla="*/ 2 h 54"/>
                <a:gd name="T54" fmla="*/ 9 w 31"/>
                <a:gd name="T55" fmla="*/ 0 h 54"/>
                <a:gd name="T56" fmla="*/ 6 w 31"/>
                <a:gd name="T57" fmla="*/ 0 h 54"/>
                <a:gd name="T58" fmla="*/ 6 w 31"/>
                <a:gd name="T59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54">
                  <a:moveTo>
                    <a:pt x="6" y="0"/>
                  </a:moveTo>
                  <a:lnTo>
                    <a:pt x="6" y="0"/>
                  </a:lnTo>
                  <a:lnTo>
                    <a:pt x="5" y="1"/>
                  </a:lnTo>
                  <a:lnTo>
                    <a:pt x="4" y="4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3" y="44"/>
                  </a:lnTo>
                  <a:lnTo>
                    <a:pt x="4" y="49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12" y="54"/>
                  </a:lnTo>
                  <a:lnTo>
                    <a:pt x="15" y="54"/>
                  </a:lnTo>
                  <a:lnTo>
                    <a:pt x="19" y="52"/>
                  </a:lnTo>
                  <a:lnTo>
                    <a:pt x="22" y="49"/>
                  </a:lnTo>
                  <a:lnTo>
                    <a:pt x="26" y="46"/>
                  </a:lnTo>
                  <a:lnTo>
                    <a:pt x="28" y="42"/>
                  </a:lnTo>
                  <a:lnTo>
                    <a:pt x="29" y="37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9" y="28"/>
                  </a:lnTo>
                  <a:lnTo>
                    <a:pt x="27" y="23"/>
                  </a:lnTo>
                  <a:lnTo>
                    <a:pt x="20" y="11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32" name="자유형 151"/>
            <p:cNvSpPr/>
            <p:nvPr/>
          </p:nvSpPr>
          <p:spPr>
            <a:xfrm>
              <a:off x="3719513" y="2989263"/>
              <a:ext cx="82550" cy="161925"/>
            </a:xfrm>
            <a:custGeom>
              <a:avLst/>
              <a:gdLst>
                <a:gd name="T0" fmla="*/ 88 w 103"/>
                <a:gd name="T1" fmla="*/ 2 h 203"/>
                <a:gd name="T2" fmla="*/ 86 w 103"/>
                <a:gd name="T3" fmla="*/ 1 h 203"/>
                <a:gd name="T4" fmla="*/ 83 w 103"/>
                <a:gd name="T5" fmla="*/ 6 h 203"/>
                <a:gd name="T6" fmla="*/ 80 w 103"/>
                <a:gd name="T7" fmla="*/ 16 h 203"/>
                <a:gd name="T8" fmla="*/ 80 w 103"/>
                <a:gd name="T9" fmla="*/ 19 h 203"/>
                <a:gd name="T10" fmla="*/ 75 w 103"/>
                <a:gd name="T11" fmla="*/ 23 h 203"/>
                <a:gd name="T12" fmla="*/ 73 w 103"/>
                <a:gd name="T13" fmla="*/ 23 h 203"/>
                <a:gd name="T14" fmla="*/ 66 w 103"/>
                <a:gd name="T15" fmla="*/ 24 h 203"/>
                <a:gd name="T16" fmla="*/ 65 w 103"/>
                <a:gd name="T17" fmla="*/ 29 h 203"/>
                <a:gd name="T18" fmla="*/ 65 w 103"/>
                <a:gd name="T19" fmla="*/ 32 h 203"/>
                <a:gd name="T20" fmla="*/ 64 w 103"/>
                <a:gd name="T21" fmla="*/ 34 h 203"/>
                <a:gd name="T22" fmla="*/ 65 w 103"/>
                <a:gd name="T23" fmla="*/ 37 h 203"/>
                <a:gd name="T24" fmla="*/ 63 w 103"/>
                <a:gd name="T25" fmla="*/ 42 h 203"/>
                <a:gd name="T26" fmla="*/ 54 w 103"/>
                <a:gd name="T27" fmla="*/ 45 h 203"/>
                <a:gd name="T28" fmla="*/ 50 w 103"/>
                <a:gd name="T29" fmla="*/ 47 h 203"/>
                <a:gd name="T30" fmla="*/ 40 w 103"/>
                <a:gd name="T31" fmla="*/ 54 h 203"/>
                <a:gd name="T32" fmla="*/ 35 w 103"/>
                <a:gd name="T33" fmla="*/ 56 h 203"/>
                <a:gd name="T34" fmla="*/ 30 w 103"/>
                <a:gd name="T35" fmla="*/ 56 h 203"/>
                <a:gd name="T36" fmla="*/ 21 w 103"/>
                <a:gd name="T37" fmla="*/ 58 h 203"/>
                <a:gd name="T38" fmla="*/ 16 w 103"/>
                <a:gd name="T39" fmla="*/ 59 h 203"/>
                <a:gd name="T40" fmla="*/ 13 w 103"/>
                <a:gd name="T41" fmla="*/ 61 h 203"/>
                <a:gd name="T42" fmla="*/ 12 w 103"/>
                <a:gd name="T43" fmla="*/ 72 h 203"/>
                <a:gd name="T44" fmla="*/ 11 w 103"/>
                <a:gd name="T45" fmla="*/ 79 h 203"/>
                <a:gd name="T46" fmla="*/ 8 w 103"/>
                <a:gd name="T47" fmla="*/ 90 h 203"/>
                <a:gd name="T48" fmla="*/ 12 w 103"/>
                <a:gd name="T49" fmla="*/ 104 h 203"/>
                <a:gd name="T50" fmla="*/ 14 w 103"/>
                <a:gd name="T51" fmla="*/ 110 h 203"/>
                <a:gd name="T52" fmla="*/ 16 w 103"/>
                <a:gd name="T53" fmla="*/ 120 h 203"/>
                <a:gd name="T54" fmla="*/ 8 w 103"/>
                <a:gd name="T55" fmla="*/ 133 h 203"/>
                <a:gd name="T56" fmla="*/ 6 w 103"/>
                <a:gd name="T57" fmla="*/ 138 h 203"/>
                <a:gd name="T58" fmla="*/ 0 w 103"/>
                <a:gd name="T59" fmla="*/ 152 h 203"/>
                <a:gd name="T60" fmla="*/ 3 w 103"/>
                <a:gd name="T61" fmla="*/ 167 h 203"/>
                <a:gd name="T62" fmla="*/ 6 w 103"/>
                <a:gd name="T63" fmla="*/ 174 h 203"/>
                <a:gd name="T64" fmla="*/ 9 w 103"/>
                <a:gd name="T65" fmla="*/ 189 h 203"/>
                <a:gd name="T66" fmla="*/ 12 w 103"/>
                <a:gd name="T67" fmla="*/ 194 h 203"/>
                <a:gd name="T68" fmla="*/ 26 w 103"/>
                <a:gd name="T69" fmla="*/ 202 h 203"/>
                <a:gd name="T70" fmla="*/ 36 w 103"/>
                <a:gd name="T71" fmla="*/ 202 h 203"/>
                <a:gd name="T72" fmla="*/ 37 w 103"/>
                <a:gd name="T73" fmla="*/ 200 h 203"/>
                <a:gd name="T74" fmla="*/ 45 w 103"/>
                <a:gd name="T75" fmla="*/ 199 h 203"/>
                <a:gd name="T76" fmla="*/ 53 w 103"/>
                <a:gd name="T77" fmla="*/ 195 h 203"/>
                <a:gd name="T78" fmla="*/ 58 w 103"/>
                <a:gd name="T79" fmla="*/ 187 h 203"/>
                <a:gd name="T80" fmla="*/ 73 w 103"/>
                <a:gd name="T81" fmla="*/ 136 h 203"/>
                <a:gd name="T82" fmla="*/ 84 w 103"/>
                <a:gd name="T83" fmla="*/ 101 h 203"/>
                <a:gd name="T84" fmla="*/ 89 w 103"/>
                <a:gd name="T85" fmla="*/ 80 h 203"/>
                <a:gd name="T86" fmla="*/ 89 w 103"/>
                <a:gd name="T87" fmla="*/ 75 h 203"/>
                <a:gd name="T88" fmla="*/ 92 w 103"/>
                <a:gd name="T89" fmla="*/ 67 h 203"/>
                <a:gd name="T90" fmla="*/ 92 w 103"/>
                <a:gd name="T91" fmla="*/ 63 h 203"/>
                <a:gd name="T92" fmla="*/ 92 w 103"/>
                <a:gd name="T93" fmla="*/ 54 h 203"/>
                <a:gd name="T94" fmla="*/ 94 w 103"/>
                <a:gd name="T95" fmla="*/ 53 h 203"/>
                <a:gd name="T96" fmla="*/ 96 w 103"/>
                <a:gd name="T97" fmla="*/ 54 h 203"/>
                <a:gd name="T98" fmla="*/ 101 w 103"/>
                <a:gd name="T99" fmla="*/ 58 h 203"/>
                <a:gd name="T100" fmla="*/ 103 w 103"/>
                <a:gd name="T101" fmla="*/ 53 h 203"/>
                <a:gd name="T102" fmla="*/ 103 w 103"/>
                <a:gd name="T103" fmla="*/ 47 h 203"/>
                <a:gd name="T104" fmla="*/ 99 w 103"/>
                <a:gd name="T105" fmla="*/ 33 h 203"/>
                <a:gd name="T106" fmla="*/ 98 w 103"/>
                <a:gd name="T107" fmla="*/ 25 h 203"/>
                <a:gd name="T108" fmla="*/ 93 w 103"/>
                <a:gd name="T109" fmla="*/ 11 h 203"/>
                <a:gd name="T110" fmla="*/ 88 w 103"/>
                <a:gd name="T111" fmla="*/ 2 h 2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3" h="203">
                  <a:moveTo>
                    <a:pt x="88" y="2"/>
                  </a:moveTo>
                  <a:lnTo>
                    <a:pt x="88" y="2"/>
                  </a:lnTo>
                  <a:lnTo>
                    <a:pt x="87" y="0"/>
                  </a:lnTo>
                  <a:lnTo>
                    <a:pt x="86" y="1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2" y="10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9"/>
                  </a:lnTo>
                  <a:lnTo>
                    <a:pt x="78" y="21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23"/>
                  </a:lnTo>
                  <a:lnTo>
                    <a:pt x="66" y="24"/>
                  </a:lnTo>
                  <a:lnTo>
                    <a:pt x="65" y="2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5" y="33"/>
                  </a:lnTo>
                  <a:lnTo>
                    <a:pt x="64" y="34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65" y="39"/>
                  </a:lnTo>
                  <a:lnTo>
                    <a:pt x="63" y="42"/>
                  </a:lnTo>
                  <a:lnTo>
                    <a:pt x="59" y="44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0" y="47"/>
                  </a:lnTo>
                  <a:lnTo>
                    <a:pt x="45" y="51"/>
                  </a:lnTo>
                  <a:lnTo>
                    <a:pt x="40" y="54"/>
                  </a:lnTo>
                  <a:lnTo>
                    <a:pt x="37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1" y="58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4" y="59"/>
                  </a:lnTo>
                  <a:lnTo>
                    <a:pt x="13" y="61"/>
                  </a:lnTo>
                  <a:lnTo>
                    <a:pt x="13" y="66"/>
                  </a:lnTo>
                  <a:lnTo>
                    <a:pt x="12" y="72"/>
                  </a:lnTo>
                  <a:lnTo>
                    <a:pt x="11" y="79"/>
                  </a:lnTo>
                  <a:lnTo>
                    <a:pt x="11" y="79"/>
                  </a:lnTo>
                  <a:lnTo>
                    <a:pt x="8" y="84"/>
                  </a:lnTo>
                  <a:lnTo>
                    <a:pt x="8" y="90"/>
                  </a:lnTo>
                  <a:lnTo>
                    <a:pt x="9" y="96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4" y="110"/>
                  </a:lnTo>
                  <a:lnTo>
                    <a:pt x="16" y="118"/>
                  </a:lnTo>
                  <a:lnTo>
                    <a:pt x="16" y="120"/>
                  </a:lnTo>
                  <a:lnTo>
                    <a:pt x="14" y="124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6" y="138"/>
                  </a:lnTo>
                  <a:lnTo>
                    <a:pt x="3" y="142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3" y="167"/>
                  </a:lnTo>
                  <a:lnTo>
                    <a:pt x="3" y="167"/>
                  </a:lnTo>
                  <a:lnTo>
                    <a:pt x="6" y="174"/>
                  </a:lnTo>
                  <a:lnTo>
                    <a:pt x="7" y="181"/>
                  </a:lnTo>
                  <a:lnTo>
                    <a:pt x="9" y="189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8" y="199"/>
                  </a:lnTo>
                  <a:lnTo>
                    <a:pt x="26" y="202"/>
                  </a:lnTo>
                  <a:lnTo>
                    <a:pt x="32" y="203"/>
                  </a:lnTo>
                  <a:lnTo>
                    <a:pt x="36" y="202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41" y="199"/>
                  </a:lnTo>
                  <a:lnTo>
                    <a:pt x="45" y="199"/>
                  </a:lnTo>
                  <a:lnTo>
                    <a:pt x="49" y="198"/>
                  </a:lnTo>
                  <a:lnTo>
                    <a:pt x="53" y="195"/>
                  </a:lnTo>
                  <a:lnTo>
                    <a:pt x="53" y="195"/>
                  </a:lnTo>
                  <a:lnTo>
                    <a:pt x="58" y="187"/>
                  </a:lnTo>
                  <a:lnTo>
                    <a:pt x="63" y="171"/>
                  </a:lnTo>
                  <a:lnTo>
                    <a:pt x="73" y="136"/>
                  </a:lnTo>
                  <a:lnTo>
                    <a:pt x="73" y="136"/>
                  </a:lnTo>
                  <a:lnTo>
                    <a:pt x="84" y="101"/>
                  </a:lnTo>
                  <a:lnTo>
                    <a:pt x="88" y="87"/>
                  </a:lnTo>
                  <a:lnTo>
                    <a:pt x="89" y="80"/>
                  </a:lnTo>
                  <a:lnTo>
                    <a:pt x="89" y="80"/>
                  </a:lnTo>
                  <a:lnTo>
                    <a:pt x="89" y="75"/>
                  </a:lnTo>
                  <a:lnTo>
                    <a:pt x="91" y="71"/>
                  </a:lnTo>
                  <a:lnTo>
                    <a:pt x="92" y="67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1" y="58"/>
                  </a:lnTo>
                  <a:lnTo>
                    <a:pt x="92" y="54"/>
                  </a:lnTo>
                  <a:lnTo>
                    <a:pt x="93" y="53"/>
                  </a:lnTo>
                  <a:lnTo>
                    <a:pt x="94" y="53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98" y="57"/>
                  </a:lnTo>
                  <a:lnTo>
                    <a:pt x="101" y="58"/>
                  </a:lnTo>
                  <a:lnTo>
                    <a:pt x="102" y="57"/>
                  </a:lnTo>
                  <a:lnTo>
                    <a:pt x="103" y="53"/>
                  </a:lnTo>
                  <a:lnTo>
                    <a:pt x="103" y="53"/>
                  </a:lnTo>
                  <a:lnTo>
                    <a:pt x="103" y="47"/>
                  </a:lnTo>
                  <a:lnTo>
                    <a:pt x="102" y="40"/>
                  </a:lnTo>
                  <a:lnTo>
                    <a:pt x="99" y="33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7" y="19"/>
                  </a:lnTo>
                  <a:lnTo>
                    <a:pt x="93" y="11"/>
                  </a:lnTo>
                  <a:lnTo>
                    <a:pt x="91" y="6"/>
                  </a:lnTo>
                  <a:lnTo>
                    <a:pt x="88" y="2"/>
                  </a:lnTo>
                  <a:lnTo>
                    <a:pt x="88" y="2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33" name="자유형 152"/>
            <p:cNvSpPr>
              <a:spLocks noEditPoints="1"/>
            </p:cNvSpPr>
            <p:nvPr/>
          </p:nvSpPr>
          <p:spPr>
            <a:xfrm>
              <a:off x="3714750" y="2632075"/>
              <a:ext cx="134938" cy="80962"/>
            </a:xfrm>
            <a:custGeom>
              <a:avLst/>
              <a:gdLst>
                <a:gd name="T0" fmla="*/ 122 w 170"/>
                <a:gd name="T1" fmla="*/ 4 h 101"/>
                <a:gd name="T2" fmla="*/ 105 w 170"/>
                <a:gd name="T3" fmla="*/ 5 h 101"/>
                <a:gd name="T4" fmla="*/ 93 w 170"/>
                <a:gd name="T5" fmla="*/ 6 h 101"/>
                <a:gd name="T6" fmla="*/ 83 w 170"/>
                <a:gd name="T7" fmla="*/ 14 h 101"/>
                <a:gd name="T8" fmla="*/ 71 w 170"/>
                <a:gd name="T9" fmla="*/ 25 h 101"/>
                <a:gd name="T10" fmla="*/ 69 w 170"/>
                <a:gd name="T11" fmla="*/ 29 h 101"/>
                <a:gd name="T12" fmla="*/ 64 w 170"/>
                <a:gd name="T13" fmla="*/ 30 h 101"/>
                <a:gd name="T14" fmla="*/ 61 w 170"/>
                <a:gd name="T15" fmla="*/ 29 h 101"/>
                <a:gd name="T16" fmla="*/ 51 w 170"/>
                <a:gd name="T17" fmla="*/ 26 h 101"/>
                <a:gd name="T18" fmla="*/ 41 w 170"/>
                <a:gd name="T19" fmla="*/ 25 h 101"/>
                <a:gd name="T20" fmla="*/ 34 w 170"/>
                <a:gd name="T21" fmla="*/ 24 h 101"/>
                <a:gd name="T22" fmla="*/ 24 w 170"/>
                <a:gd name="T23" fmla="*/ 24 h 101"/>
                <a:gd name="T24" fmla="*/ 18 w 170"/>
                <a:gd name="T25" fmla="*/ 23 h 101"/>
                <a:gd name="T26" fmla="*/ 13 w 170"/>
                <a:gd name="T27" fmla="*/ 23 h 101"/>
                <a:gd name="T28" fmla="*/ 9 w 170"/>
                <a:gd name="T29" fmla="*/ 24 h 101"/>
                <a:gd name="T30" fmla="*/ 6 w 170"/>
                <a:gd name="T31" fmla="*/ 28 h 101"/>
                <a:gd name="T32" fmla="*/ 6 w 170"/>
                <a:gd name="T33" fmla="*/ 32 h 101"/>
                <a:gd name="T34" fmla="*/ 8 w 170"/>
                <a:gd name="T35" fmla="*/ 35 h 101"/>
                <a:gd name="T36" fmla="*/ 0 w 170"/>
                <a:gd name="T37" fmla="*/ 39 h 101"/>
                <a:gd name="T38" fmla="*/ 1 w 170"/>
                <a:gd name="T39" fmla="*/ 48 h 101"/>
                <a:gd name="T40" fmla="*/ 1 w 170"/>
                <a:gd name="T41" fmla="*/ 52 h 101"/>
                <a:gd name="T42" fmla="*/ 4 w 170"/>
                <a:gd name="T43" fmla="*/ 65 h 101"/>
                <a:gd name="T44" fmla="*/ 6 w 170"/>
                <a:gd name="T45" fmla="*/ 71 h 101"/>
                <a:gd name="T46" fmla="*/ 9 w 170"/>
                <a:gd name="T47" fmla="*/ 82 h 101"/>
                <a:gd name="T48" fmla="*/ 12 w 170"/>
                <a:gd name="T49" fmla="*/ 91 h 101"/>
                <a:gd name="T50" fmla="*/ 15 w 170"/>
                <a:gd name="T51" fmla="*/ 92 h 101"/>
                <a:gd name="T52" fmla="*/ 31 w 170"/>
                <a:gd name="T53" fmla="*/ 91 h 101"/>
                <a:gd name="T54" fmla="*/ 37 w 170"/>
                <a:gd name="T55" fmla="*/ 89 h 101"/>
                <a:gd name="T56" fmla="*/ 47 w 170"/>
                <a:gd name="T57" fmla="*/ 84 h 101"/>
                <a:gd name="T58" fmla="*/ 56 w 170"/>
                <a:gd name="T59" fmla="*/ 82 h 101"/>
                <a:gd name="T60" fmla="*/ 65 w 170"/>
                <a:gd name="T61" fmla="*/ 80 h 101"/>
                <a:gd name="T62" fmla="*/ 71 w 170"/>
                <a:gd name="T63" fmla="*/ 75 h 101"/>
                <a:gd name="T64" fmla="*/ 78 w 170"/>
                <a:gd name="T65" fmla="*/ 73 h 101"/>
                <a:gd name="T66" fmla="*/ 85 w 170"/>
                <a:gd name="T67" fmla="*/ 73 h 101"/>
                <a:gd name="T68" fmla="*/ 90 w 170"/>
                <a:gd name="T69" fmla="*/ 71 h 101"/>
                <a:gd name="T70" fmla="*/ 97 w 170"/>
                <a:gd name="T71" fmla="*/ 66 h 101"/>
                <a:gd name="T72" fmla="*/ 108 w 170"/>
                <a:gd name="T73" fmla="*/ 61 h 101"/>
                <a:gd name="T74" fmla="*/ 127 w 170"/>
                <a:gd name="T75" fmla="*/ 56 h 101"/>
                <a:gd name="T76" fmla="*/ 137 w 170"/>
                <a:gd name="T77" fmla="*/ 48 h 101"/>
                <a:gd name="T78" fmla="*/ 141 w 170"/>
                <a:gd name="T79" fmla="*/ 40 h 101"/>
                <a:gd name="T80" fmla="*/ 142 w 170"/>
                <a:gd name="T81" fmla="*/ 39 h 101"/>
                <a:gd name="T82" fmla="*/ 152 w 170"/>
                <a:gd name="T83" fmla="*/ 37 h 101"/>
                <a:gd name="T84" fmla="*/ 135 w 170"/>
                <a:gd name="T85" fmla="*/ 0 h 101"/>
                <a:gd name="T86" fmla="*/ 122 w 170"/>
                <a:gd name="T87" fmla="*/ 4 h 101"/>
                <a:gd name="T88" fmla="*/ 156 w 170"/>
                <a:gd name="T89" fmla="*/ 99 h 101"/>
                <a:gd name="T90" fmla="*/ 159 w 170"/>
                <a:gd name="T91" fmla="*/ 100 h 101"/>
                <a:gd name="T92" fmla="*/ 165 w 170"/>
                <a:gd name="T93" fmla="*/ 100 h 101"/>
                <a:gd name="T94" fmla="*/ 170 w 170"/>
                <a:gd name="T95" fmla="*/ 96 h 101"/>
                <a:gd name="T96" fmla="*/ 168 w 170"/>
                <a:gd name="T97" fmla="*/ 95 h 101"/>
                <a:gd name="T98" fmla="*/ 156 w 170"/>
                <a:gd name="T99" fmla="*/ 96 h 101"/>
                <a:gd name="T100" fmla="*/ 156 w 170"/>
                <a:gd name="T101" fmla="*/ 99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01">
                  <a:moveTo>
                    <a:pt x="122" y="4"/>
                  </a:moveTo>
                  <a:lnTo>
                    <a:pt x="122" y="4"/>
                  </a:lnTo>
                  <a:lnTo>
                    <a:pt x="114" y="5"/>
                  </a:lnTo>
                  <a:lnTo>
                    <a:pt x="105" y="5"/>
                  </a:lnTo>
                  <a:lnTo>
                    <a:pt x="98" y="5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83" y="14"/>
                  </a:lnTo>
                  <a:lnTo>
                    <a:pt x="75" y="20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69" y="29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7" y="28"/>
                  </a:lnTo>
                  <a:lnTo>
                    <a:pt x="51" y="26"/>
                  </a:lnTo>
                  <a:lnTo>
                    <a:pt x="45" y="26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3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9" y="2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3" y="44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52"/>
                  </a:lnTo>
                  <a:lnTo>
                    <a:pt x="1" y="58"/>
                  </a:lnTo>
                  <a:lnTo>
                    <a:pt x="4" y="65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9" y="76"/>
                  </a:lnTo>
                  <a:lnTo>
                    <a:pt x="9" y="82"/>
                  </a:lnTo>
                  <a:lnTo>
                    <a:pt x="10" y="89"/>
                  </a:lnTo>
                  <a:lnTo>
                    <a:pt x="12" y="91"/>
                  </a:lnTo>
                  <a:lnTo>
                    <a:pt x="12" y="91"/>
                  </a:lnTo>
                  <a:lnTo>
                    <a:pt x="15" y="92"/>
                  </a:lnTo>
                  <a:lnTo>
                    <a:pt x="22" y="92"/>
                  </a:lnTo>
                  <a:lnTo>
                    <a:pt x="31" y="91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42" y="86"/>
                  </a:lnTo>
                  <a:lnTo>
                    <a:pt x="47" y="84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5" y="80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4" y="73"/>
                  </a:lnTo>
                  <a:lnTo>
                    <a:pt x="78" y="73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88" y="72"/>
                  </a:lnTo>
                  <a:lnTo>
                    <a:pt x="90" y="71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100" y="62"/>
                  </a:lnTo>
                  <a:lnTo>
                    <a:pt x="108" y="61"/>
                  </a:lnTo>
                  <a:lnTo>
                    <a:pt x="127" y="56"/>
                  </a:lnTo>
                  <a:lnTo>
                    <a:pt x="127" y="56"/>
                  </a:lnTo>
                  <a:lnTo>
                    <a:pt x="135" y="52"/>
                  </a:lnTo>
                  <a:lnTo>
                    <a:pt x="137" y="48"/>
                  </a:lnTo>
                  <a:lnTo>
                    <a:pt x="138" y="44"/>
                  </a:lnTo>
                  <a:lnTo>
                    <a:pt x="141" y="40"/>
                  </a:lnTo>
                  <a:lnTo>
                    <a:pt x="141" y="40"/>
                  </a:lnTo>
                  <a:lnTo>
                    <a:pt x="142" y="39"/>
                  </a:lnTo>
                  <a:lnTo>
                    <a:pt x="145" y="38"/>
                  </a:lnTo>
                  <a:lnTo>
                    <a:pt x="152" y="37"/>
                  </a:lnTo>
                  <a:lnTo>
                    <a:pt x="152" y="37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22" y="4"/>
                  </a:lnTo>
                  <a:lnTo>
                    <a:pt x="122" y="4"/>
                  </a:lnTo>
                  <a:close/>
                  <a:moveTo>
                    <a:pt x="156" y="99"/>
                  </a:moveTo>
                  <a:lnTo>
                    <a:pt x="156" y="99"/>
                  </a:lnTo>
                  <a:lnTo>
                    <a:pt x="159" y="100"/>
                  </a:lnTo>
                  <a:lnTo>
                    <a:pt x="160" y="101"/>
                  </a:lnTo>
                  <a:lnTo>
                    <a:pt x="165" y="100"/>
                  </a:lnTo>
                  <a:lnTo>
                    <a:pt x="169" y="98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68" y="95"/>
                  </a:lnTo>
                  <a:lnTo>
                    <a:pt x="161" y="95"/>
                  </a:lnTo>
                  <a:lnTo>
                    <a:pt x="156" y="96"/>
                  </a:lnTo>
                  <a:lnTo>
                    <a:pt x="155" y="98"/>
                  </a:lnTo>
                  <a:lnTo>
                    <a:pt x="156" y="99"/>
                  </a:lnTo>
                  <a:lnTo>
                    <a:pt x="156" y="99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34" name="자유형 153"/>
            <p:cNvSpPr/>
            <p:nvPr/>
          </p:nvSpPr>
          <p:spPr>
            <a:xfrm>
              <a:off x="4008438" y="3463925"/>
              <a:ext cx="23813" cy="14287"/>
            </a:xfrm>
            <a:custGeom>
              <a:avLst/>
              <a:gdLst>
                <a:gd name="T0" fmla="*/ 10 w 29"/>
                <a:gd name="T1" fmla="*/ 0 h 18"/>
                <a:gd name="T2" fmla="*/ 10 w 29"/>
                <a:gd name="T3" fmla="*/ 0 h 18"/>
                <a:gd name="T4" fmla="*/ 9 w 29"/>
                <a:gd name="T5" fmla="*/ 0 h 18"/>
                <a:gd name="T6" fmla="*/ 6 w 29"/>
                <a:gd name="T7" fmla="*/ 0 h 18"/>
                <a:gd name="T8" fmla="*/ 1 w 29"/>
                <a:gd name="T9" fmla="*/ 5 h 18"/>
                <a:gd name="T10" fmla="*/ 0 w 29"/>
                <a:gd name="T11" fmla="*/ 7 h 18"/>
                <a:gd name="T12" fmla="*/ 0 w 29"/>
                <a:gd name="T13" fmla="*/ 11 h 18"/>
                <a:gd name="T14" fmla="*/ 1 w 29"/>
                <a:gd name="T15" fmla="*/ 14 h 18"/>
                <a:gd name="T16" fmla="*/ 5 w 29"/>
                <a:gd name="T17" fmla="*/ 16 h 18"/>
                <a:gd name="T18" fmla="*/ 5 w 29"/>
                <a:gd name="T19" fmla="*/ 16 h 18"/>
                <a:gd name="T20" fmla="*/ 9 w 29"/>
                <a:gd name="T21" fmla="*/ 16 h 18"/>
                <a:gd name="T22" fmla="*/ 11 w 29"/>
                <a:gd name="T23" fmla="*/ 16 h 18"/>
                <a:gd name="T24" fmla="*/ 14 w 29"/>
                <a:gd name="T25" fmla="*/ 15 h 18"/>
                <a:gd name="T26" fmla="*/ 16 w 29"/>
                <a:gd name="T27" fmla="*/ 16 h 18"/>
                <a:gd name="T28" fmla="*/ 16 w 29"/>
                <a:gd name="T29" fmla="*/ 16 h 18"/>
                <a:gd name="T30" fmla="*/ 20 w 29"/>
                <a:gd name="T31" fmla="*/ 18 h 18"/>
                <a:gd name="T32" fmla="*/ 24 w 29"/>
                <a:gd name="T33" fmla="*/ 18 h 18"/>
                <a:gd name="T34" fmla="*/ 26 w 29"/>
                <a:gd name="T35" fmla="*/ 15 h 18"/>
                <a:gd name="T36" fmla="*/ 29 w 29"/>
                <a:gd name="T37" fmla="*/ 10 h 18"/>
                <a:gd name="T38" fmla="*/ 29 w 29"/>
                <a:gd name="T39" fmla="*/ 10 h 18"/>
                <a:gd name="T40" fmla="*/ 28 w 29"/>
                <a:gd name="T41" fmla="*/ 9 h 18"/>
                <a:gd name="T42" fmla="*/ 26 w 29"/>
                <a:gd name="T43" fmla="*/ 6 h 18"/>
                <a:gd name="T44" fmla="*/ 20 w 29"/>
                <a:gd name="T45" fmla="*/ 4 h 18"/>
                <a:gd name="T46" fmla="*/ 14 w 29"/>
                <a:gd name="T47" fmla="*/ 2 h 18"/>
                <a:gd name="T48" fmla="*/ 11 w 29"/>
                <a:gd name="T49" fmla="*/ 1 h 18"/>
                <a:gd name="T50" fmla="*/ 10 w 29"/>
                <a:gd name="T51" fmla="*/ 0 h 18"/>
                <a:gd name="T52" fmla="*/ 10 w 29"/>
                <a:gd name="T53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18">
                  <a:moveTo>
                    <a:pt x="10" y="0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6" y="15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8" y="9"/>
                  </a:lnTo>
                  <a:lnTo>
                    <a:pt x="26" y="6"/>
                  </a:lnTo>
                  <a:lnTo>
                    <a:pt x="20" y="4"/>
                  </a:lnTo>
                  <a:lnTo>
                    <a:pt x="14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35" name="자유형 154"/>
            <p:cNvSpPr>
              <a:spLocks noEditPoints="1"/>
            </p:cNvSpPr>
            <p:nvPr/>
          </p:nvSpPr>
          <p:spPr>
            <a:xfrm>
              <a:off x="4984750" y="2919413"/>
              <a:ext cx="88900" cy="61912"/>
            </a:xfrm>
            <a:custGeom>
              <a:avLst/>
              <a:gdLst>
                <a:gd name="T0" fmla="*/ 0 w 112"/>
                <a:gd name="T1" fmla="*/ 0 h 77"/>
                <a:gd name="T2" fmla="*/ 6 w 112"/>
                <a:gd name="T3" fmla="*/ 13 h 77"/>
                <a:gd name="T4" fmla="*/ 15 w 112"/>
                <a:gd name="T5" fmla="*/ 20 h 77"/>
                <a:gd name="T6" fmla="*/ 18 w 112"/>
                <a:gd name="T7" fmla="*/ 20 h 77"/>
                <a:gd name="T8" fmla="*/ 20 w 112"/>
                <a:gd name="T9" fmla="*/ 18 h 77"/>
                <a:gd name="T10" fmla="*/ 16 w 112"/>
                <a:gd name="T11" fmla="*/ 10 h 77"/>
                <a:gd name="T12" fmla="*/ 5 w 112"/>
                <a:gd name="T13" fmla="*/ 1 h 77"/>
                <a:gd name="T14" fmla="*/ 0 w 112"/>
                <a:gd name="T15" fmla="*/ 0 h 77"/>
                <a:gd name="T16" fmla="*/ 26 w 112"/>
                <a:gd name="T17" fmla="*/ 18 h 77"/>
                <a:gd name="T18" fmla="*/ 29 w 112"/>
                <a:gd name="T19" fmla="*/ 20 h 77"/>
                <a:gd name="T20" fmla="*/ 37 w 112"/>
                <a:gd name="T21" fmla="*/ 27 h 77"/>
                <a:gd name="T22" fmla="*/ 39 w 112"/>
                <a:gd name="T23" fmla="*/ 28 h 77"/>
                <a:gd name="T24" fmla="*/ 39 w 112"/>
                <a:gd name="T25" fmla="*/ 27 h 77"/>
                <a:gd name="T26" fmla="*/ 34 w 112"/>
                <a:gd name="T27" fmla="*/ 20 h 77"/>
                <a:gd name="T28" fmla="*/ 28 w 112"/>
                <a:gd name="T29" fmla="*/ 18 h 77"/>
                <a:gd name="T30" fmla="*/ 26 w 112"/>
                <a:gd name="T31" fmla="*/ 18 h 77"/>
                <a:gd name="T32" fmla="*/ 75 w 112"/>
                <a:gd name="T33" fmla="*/ 43 h 77"/>
                <a:gd name="T34" fmla="*/ 73 w 112"/>
                <a:gd name="T35" fmla="*/ 39 h 77"/>
                <a:gd name="T36" fmla="*/ 58 w 112"/>
                <a:gd name="T37" fmla="*/ 32 h 77"/>
                <a:gd name="T38" fmla="*/ 54 w 112"/>
                <a:gd name="T39" fmla="*/ 32 h 77"/>
                <a:gd name="T40" fmla="*/ 56 w 112"/>
                <a:gd name="T41" fmla="*/ 34 h 77"/>
                <a:gd name="T42" fmla="*/ 63 w 112"/>
                <a:gd name="T43" fmla="*/ 39 h 77"/>
                <a:gd name="T44" fmla="*/ 72 w 112"/>
                <a:gd name="T45" fmla="*/ 43 h 77"/>
                <a:gd name="T46" fmla="*/ 75 w 112"/>
                <a:gd name="T47" fmla="*/ 43 h 77"/>
                <a:gd name="T48" fmla="*/ 72 w 112"/>
                <a:gd name="T49" fmla="*/ 57 h 77"/>
                <a:gd name="T50" fmla="*/ 79 w 112"/>
                <a:gd name="T51" fmla="*/ 63 h 77"/>
                <a:gd name="T52" fmla="*/ 86 w 112"/>
                <a:gd name="T53" fmla="*/ 65 h 77"/>
                <a:gd name="T54" fmla="*/ 87 w 112"/>
                <a:gd name="T55" fmla="*/ 63 h 77"/>
                <a:gd name="T56" fmla="*/ 80 w 112"/>
                <a:gd name="T57" fmla="*/ 57 h 77"/>
                <a:gd name="T58" fmla="*/ 72 w 112"/>
                <a:gd name="T59" fmla="*/ 54 h 77"/>
                <a:gd name="T60" fmla="*/ 72 w 112"/>
                <a:gd name="T61" fmla="*/ 57 h 77"/>
                <a:gd name="T62" fmla="*/ 98 w 112"/>
                <a:gd name="T63" fmla="*/ 71 h 77"/>
                <a:gd name="T64" fmla="*/ 104 w 112"/>
                <a:gd name="T65" fmla="*/ 75 h 77"/>
                <a:gd name="T66" fmla="*/ 109 w 112"/>
                <a:gd name="T67" fmla="*/ 77 h 77"/>
                <a:gd name="T68" fmla="*/ 112 w 112"/>
                <a:gd name="T69" fmla="*/ 77 h 77"/>
                <a:gd name="T70" fmla="*/ 110 w 112"/>
                <a:gd name="T71" fmla="*/ 75 h 77"/>
                <a:gd name="T72" fmla="*/ 100 w 112"/>
                <a:gd name="T73" fmla="*/ 70 h 77"/>
                <a:gd name="T74" fmla="*/ 98 w 112"/>
                <a:gd name="T75" fmla="*/ 71 h 77"/>
                <a:gd name="T76" fmla="*/ 87 w 112"/>
                <a:gd name="T77" fmla="*/ 42 h 77"/>
                <a:gd name="T78" fmla="*/ 86 w 112"/>
                <a:gd name="T79" fmla="*/ 46 h 77"/>
                <a:gd name="T80" fmla="*/ 91 w 112"/>
                <a:gd name="T81" fmla="*/ 54 h 77"/>
                <a:gd name="T82" fmla="*/ 99 w 112"/>
                <a:gd name="T83" fmla="*/ 62 h 77"/>
                <a:gd name="T84" fmla="*/ 98 w 112"/>
                <a:gd name="T85" fmla="*/ 58 h 77"/>
                <a:gd name="T86" fmla="*/ 90 w 112"/>
                <a:gd name="T87" fmla="*/ 43 h 77"/>
                <a:gd name="T88" fmla="*/ 87 w 112"/>
                <a:gd name="T89" fmla="*/ 42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2" h="77">
                  <a:moveTo>
                    <a:pt x="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6" y="13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19" y="14"/>
                  </a:lnTo>
                  <a:lnTo>
                    <a:pt x="16" y="10"/>
                  </a:lnTo>
                  <a:lnTo>
                    <a:pt x="13" y="6"/>
                  </a:lnTo>
                  <a:lnTo>
                    <a:pt x="5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6" y="18"/>
                  </a:moveTo>
                  <a:lnTo>
                    <a:pt x="26" y="18"/>
                  </a:lnTo>
                  <a:lnTo>
                    <a:pt x="29" y="20"/>
                  </a:lnTo>
                  <a:lnTo>
                    <a:pt x="32" y="24"/>
                  </a:lnTo>
                  <a:lnTo>
                    <a:pt x="37" y="27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38" y="25"/>
                  </a:lnTo>
                  <a:lnTo>
                    <a:pt x="34" y="20"/>
                  </a:lnTo>
                  <a:lnTo>
                    <a:pt x="29" y="18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6" y="18"/>
                  </a:lnTo>
                  <a:close/>
                  <a:moveTo>
                    <a:pt x="75" y="43"/>
                  </a:moveTo>
                  <a:lnTo>
                    <a:pt x="75" y="43"/>
                  </a:lnTo>
                  <a:lnTo>
                    <a:pt x="75" y="42"/>
                  </a:lnTo>
                  <a:lnTo>
                    <a:pt x="73" y="39"/>
                  </a:lnTo>
                  <a:lnTo>
                    <a:pt x="66" y="35"/>
                  </a:lnTo>
                  <a:lnTo>
                    <a:pt x="58" y="32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57" y="35"/>
                  </a:lnTo>
                  <a:lnTo>
                    <a:pt x="63" y="39"/>
                  </a:lnTo>
                  <a:lnTo>
                    <a:pt x="70" y="43"/>
                  </a:lnTo>
                  <a:lnTo>
                    <a:pt x="72" y="43"/>
                  </a:lnTo>
                  <a:lnTo>
                    <a:pt x="75" y="43"/>
                  </a:lnTo>
                  <a:lnTo>
                    <a:pt x="75" y="43"/>
                  </a:lnTo>
                  <a:close/>
                  <a:moveTo>
                    <a:pt x="72" y="57"/>
                  </a:moveTo>
                  <a:lnTo>
                    <a:pt x="72" y="57"/>
                  </a:lnTo>
                  <a:lnTo>
                    <a:pt x="75" y="61"/>
                  </a:lnTo>
                  <a:lnTo>
                    <a:pt x="79" y="63"/>
                  </a:lnTo>
                  <a:lnTo>
                    <a:pt x="84" y="65"/>
                  </a:lnTo>
                  <a:lnTo>
                    <a:pt x="86" y="65"/>
                  </a:lnTo>
                  <a:lnTo>
                    <a:pt x="86" y="65"/>
                  </a:lnTo>
                  <a:lnTo>
                    <a:pt x="87" y="63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5" y="54"/>
                  </a:lnTo>
                  <a:lnTo>
                    <a:pt x="72" y="54"/>
                  </a:lnTo>
                  <a:lnTo>
                    <a:pt x="72" y="57"/>
                  </a:lnTo>
                  <a:lnTo>
                    <a:pt x="72" y="57"/>
                  </a:lnTo>
                  <a:close/>
                  <a:moveTo>
                    <a:pt x="98" y="71"/>
                  </a:moveTo>
                  <a:lnTo>
                    <a:pt x="98" y="71"/>
                  </a:lnTo>
                  <a:lnTo>
                    <a:pt x="100" y="72"/>
                  </a:lnTo>
                  <a:lnTo>
                    <a:pt x="104" y="75"/>
                  </a:lnTo>
                  <a:lnTo>
                    <a:pt x="108" y="77"/>
                  </a:lnTo>
                  <a:lnTo>
                    <a:pt x="109" y="77"/>
                  </a:lnTo>
                  <a:lnTo>
                    <a:pt x="112" y="77"/>
                  </a:lnTo>
                  <a:lnTo>
                    <a:pt x="112" y="77"/>
                  </a:lnTo>
                  <a:lnTo>
                    <a:pt x="112" y="76"/>
                  </a:lnTo>
                  <a:lnTo>
                    <a:pt x="110" y="75"/>
                  </a:lnTo>
                  <a:lnTo>
                    <a:pt x="105" y="72"/>
                  </a:lnTo>
                  <a:lnTo>
                    <a:pt x="100" y="70"/>
                  </a:lnTo>
                  <a:lnTo>
                    <a:pt x="99" y="70"/>
                  </a:lnTo>
                  <a:lnTo>
                    <a:pt x="98" y="71"/>
                  </a:lnTo>
                  <a:lnTo>
                    <a:pt x="98" y="71"/>
                  </a:lnTo>
                  <a:close/>
                  <a:moveTo>
                    <a:pt x="87" y="42"/>
                  </a:moveTo>
                  <a:lnTo>
                    <a:pt x="87" y="42"/>
                  </a:lnTo>
                  <a:lnTo>
                    <a:pt x="86" y="46"/>
                  </a:lnTo>
                  <a:lnTo>
                    <a:pt x="87" y="48"/>
                  </a:lnTo>
                  <a:lnTo>
                    <a:pt x="91" y="54"/>
                  </a:lnTo>
                  <a:lnTo>
                    <a:pt x="95" y="60"/>
                  </a:lnTo>
                  <a:lnTo>
                    <a:pt x="99" y="62"/>
                  </a:lnTo>
                  <a:lnTo>
                    <a:pt x="99" y="62"/>
                  </a:lnTo>
                  <a:lnTo>
                    <a:pt x="98" y="58"/>
                  </a:lnTo>
                  <a:lnTo>
                    <a:pt x="94" y="51"/>
                  </a:lnTo>
                  <a:lnTo>
                    <a:pt x="90" y="43"/>
                  </a:lnTo>
                  <a:lnTo>
                    <a:pt x="89" y="42"/>
                  </a:lnTo>
                  <a:lnTo>
                    <a:pt x="87" y="42"/>
                  </a:lnTo>
                  <a:lnTo>
                    <a:pt x="87" y="42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36" name="자유형 155"/>
            <p:cNvSpPr>
              <a:spLocks noEditPoints="1"/>
            </p:cNvSpPr>
            <p:nvPr/>
          </p:nvSpPr>
          <p:spPr>
            <a:xfrm>
              <a:off x="4984750" y="2919413"/>
              <a:ext cx="88900" cy="61912"/>
            </a:xfrm>
            <a:custGeom>
              <a:avLst/>
              <a:gdLst>
                <a:gd name="T0" fmla="*/ 0 w 112"/>
                <a:gd name="T1" fmla="*/ 0 h 77"/>
                <a:gd name="T2" fmla="*/ 6 w 112"/>
                <a:gd name="T3" fmla="*/ 13 h 77"/>
                <a:gd name="T4" fmla="*/ 15 w 112"/>
                <a:gd name="T5" fmla="*/ 20 h 77"/>
                <a:gd name="T6" fmla="*/ 18 w 112"/>
                <a:gd name="T7" fmla="*/ 20 h 77"/>
                <a:gd name="T8" fmla="*/ 20 w 112"/>
                <a:gd name="T9" fmla="*/ 18 h 77"/>
                <a:gd name="T10" fmla="*/ 16 w 112"/>
                <a:gd name="T11" fmla="*/ 10 h 77"/>
                <a:gd name="T12" fmla="*/ 5 w 112"/>
                <a:gd name="T13" fmla="*/ 1 h 77"/>
                <a:gd name="T14" fmla="*/ 0 w 112"/>
                <a:gd name="T15" fmla="*/ 0 h 77"/>
                <a:gd name="T16" fmla="*/ 26 w 112"/>
                <a:gd name="T17" fmla="*/ 18 h 77"/>
                <a:gd name="T18" fmla="*/ 29 w 112"/>
                <a:gd name="T19" fmla="*/ 20 h 77"/>
                <a:gd name="T20" fmla="*/ 37 w 112"/>
                <a:gd name="T21" fmla="*/ 27 h 77"/>
                <a:gd name="T22" fmla="*/ 39 w 112"/>
                <a:gd name="T23" fmla="*/ 28 h 77"/>
                <a:gd name="T24" fmla="*/ 39 w 112"/>
                <a:gd name="T25" fmla="*/ 27 h 77"/>
                <a:gd name="T26" fmla="*/ 34 w 112"/>
                <a:gd name="T27" fmla="*/ 20 h 77"/>
                <a:gd name="T28" fmla="*/ 28 w 112"/>
                <a:gd name="T29" fmla="*/ 18 h 77"/>
                <a:gd name="T30" fmla="*/ 26 w 112"/>
                <a:gd name="T31" fmla="*/ 18 h 77"/>
                <a:gd name="T32" fmla="*/ 75 w 112"/>
                <a:gd name="T33" fmla="*/ 43 h 77"/>
                <a:gd name="T34" fmla="*/ 73 w 112"/>
                <a:gd name="T35" fmla="*/ 39 h 77"/>
                <a:gd name="T36" fmla="*/ 58 w 112"/>
                <a:gd name="T37" fmla="*/ 32 h 77"/>
                <a:gd name="T38" fmla="*/ 54 w 112"/>
                <a:gd name="T39" fmla="*/ 32 h 77"/>
                <a:gd name="T40" fmla="*/ 56 w 112"/>
                <a:gd name="T41" fmla="*/ 34 h 77"/>
                <a:gd name="T42" fmla="*/ 63 w 112"/>
                <a:gd name="T43" fmla="*/ 39 h 77"/>
                <a:gd name="T44" fmla="*/ 72 w 112"/>
                <a:gd name="T45" fmla="*/ 43 h 77"/>
                <a:gd name="T46" fmla="*/ 75 w 112"/>
                <a:gd name="T47" fmla="*/ 43 h 77"/>
                <a:gd name="T48" fmla="*/ 72 w 112"/>
                <a:gd name="T49" fmla="*/ 57 h 77"/>
                <a:gd name="T50" fmla="*/ 79 w 112"/>
                <a:gd name="T51" fmla="*/ 63 h 77"/>
                <a:gd name="T52" fmla="*/ 86 w 112"/>
                <a:gd name="T53" fmla="*/ 65 h 77"/>
                <a:gd name="T54" fmla="*/ 87 w 112"/>
                <a:gd name="T55" fmla="*/ 63 h 77"/>
                <a:gd name="T56" fmla="*/ 80 w 112"/>
                <a:gd name="T57" fmla="*/ 57 h 77"/>
                <a:gd name="T58" fmla="*/ 72 w 112"/>
                <a:gd name="T59" fmla="*/ 54 h 77"/>
                <a:gd name="T60" fmla="*/ 72 w 112"/>
                <a:gd name="T61" fmla="*/ 57 h 77"/>
                <a:gd name="T62" fmla="*/ 98 w 112"/>
                <a:gd name="T63" fmla="*/ 71 h 77"/>
                <a:gd name="T64" fmla="*/ 104 w 112"/>
                <a:gd name="T65" fmla="*/ 75 h 77"/>
                <a:gd name="T66" fmla="*/ 109 w 112"/>
                <a:gd name="T67" fmla="*/ 77 h 77"/>
                <a:gd name="T68" fmla="*/ 112 w 112"/>
                <a:gd name="T69" fmla="*/ 77 h 77"/>
                <a:gd name="T70" fmla="*/ 110 w 112"/>
                <a:gd name="T71" fmla="*/ 75 h 77"/>
                <a:gd name="T72" fmla="*/ 100 w 112"/>
                <a:gd name="T73" fmla="*/ 70 h 77"/>
                <a:gd name="T74" fmla="*/ 98 w 112"/>
                <a:gd name="T75" fmla="*/ 71 h 77"/>
                <a:gd name="T76" fmla="*/ 87 w 112"/>
                <a:gd name="T77" fmla="*/ 42 h 77"/>
                <a:gd name="T78" fmla="*/ 86 w 112"/>
                <a:gd name="T79" fmla="*/ 46 h 77"/>
                <a:gd name="T80" fmla="*/ 91 w 112"/>
                <a:gd name="T81" fmla="*/ 54 h 77"/>
                <a:gd name="T82" fmla="*/ 99 w 112"/>
                <a:gd name="T83" fmla="*/ 62 h 77"/>
                <a:gd name="T84" fmla="*/ 98 w 112"/>
                <a:gd name="T85" fmla="*/ 58 h 77"/>
                <a:gd name="T86" fmla="*/ 90 w 112"/>
                <a:gd name="T87" fmla="*/ 43 h 77"/>
                <a:gd name="T88" fmla="*/ 87 w 112"/>
                <a:gd name="T89" fmla="*/ 42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2" h="77">
                  <a:moveTo>
                    <a:pt x="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6" y="13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19" y="14"/>
                  </a:lnTo>
                  <a:lnTo>
                    <a:pt x="16" y="10"/>
                  </a:lnTo>
                  <a:lnTo>
                    <a:pt x="13" y="6"/>
                  </a:lnTo>
                  <a:lnTo>
                    <a:pt x="5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6" y="18"/>
                  </a:moveTo>
                  <a:lnTo>
                    <a:pt x="26" y="18"/>
                  </a:lnTo>
                  <a:lnTo>
                    <a:pt x="29" y="20"/>
                  </a:lnTo>
                  <a:lnTo>
                    <a:pt x="32" y="24"/>
                  </a:lnTo>
                  <a:lnTo>
                    <a:pt x="37" y="27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38" y="25"/>
                  </a:lnTo>
                  <a:lnTo>
                    <a:pt x="34" y="20"/>
                  </a:lnTo>
                  <a:lnTo>
                    <a:pt x="29" y="18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6" y="18"/>
                  </a:lnTo>
                  <a:close/>
                  <a:moveTo>
                    <a:pt x="75" y="43"/>
                  </a:moveTo>
                  <a:lnTo>
                    <a:pt x="75" y="43"/>
                  </a:lnTo>
                  <a:lnTo>
                    <a:pt x="75" y="42"/>
                  </a:lnTo>
                  <a:lnTo>
                    <a:pt x="73" y="39"/>
                  </a:lnTo>
                  <a:lnTo>
                    <a:pt x="66" y="35"/>
                  </a:lnTo>
                  <a:lnTo>
                    <a:pt x="58" y="32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57" y="35"/>
                  </a:lnTo>
                  <a:lnTo>
                    <a:pt x="63" y="39"/>
                  </a:lnTo>
                  <a:lnTo>
                    <a:pt x="70" y="43"/>
                  </a:lnTo>
                  <a:lnTo>
                    <a:pt x="72" y="43"/>
                  </a:lnTo>
                  <a:lnTo>
                    <a:pt x="75" y="43"/>
                  </a:lnTo>
                  <a:lnTo>
                    <a:pt x="75" y="43"/>
                  </a:lnTo>
                  <a:close/>
                  <a:moveTo>
                    <a:pt x="72" y="57"/>
                  </a:moveTo>
                  <a:lnTo>
                    <a:pt x="72" y="57"/>
                  </a:lnTo>
                  <a:lnTo>
                    <a:pt x="75" y="61"/>
                  </a:lnTo>
                  <a:lnTo>
                    <a:pt x="79" y="63"/>
                  </a:lnTo>
                  <a:lnTo>
                    <a:pt x="84" y="65"/>
                  </a:lnTo>
                  <a:lnTo>
                    <a:pt x="86" y="65"/>
                  </a:lnTo>
                  <a:lnTo>
                    <a:pt x="86" y="65"/>
                  </a:lnTo>
                  <a:lnTo>
                    <a:pt x="87" y="63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5" y="54"/>
                  </a:lnTo>
                  <a:lnTo>
                    <a:pt x="72" y="54"/>
                  </a:lnTo>
                  <a:lnTo>
                    <a:pt x="72" y="57"/>
                  </a:lnTo>
                  <a:lnTo>
                    <a:pt x="72" y="57"/>
                  </a:lnTo>
                  <a:close/>
                  <a:moveTo>
                    <a:pt x="98" y="71"/>
                  </a:moveTo>
                  <a:lnTo>
                    <a:pt x="98" y="71"/>
                  </a:lnTo>
                  <a:lnTo>
                    <a:pt x="100" y="72"/>
                  </a:lnTo>
                  <a:lnTo>
                    <a:pt x="104" y="75"/>
                  </a:lnTo>
                  <a:lnTo>
                    <a:pt x="108" y="77"/>
                  </a:lnTo>
                  <a:lnTo>
                    <a:pt x="109" y="77"/>
                  </a:lnTo>
                  <a:lnTo>
                    <a:pt x="112" y="77"/>
                  </a:lnTo>
                  <a:lnTo>
                    <a:pt x="112" y="77"/>
                  </a:lnTo>
                  <a:lnTo>
                    <a:pt x="112" y="76"/>
                  </a:lnTo>
                  <a:lnTo>
                    <a:pt x="110" y="75"/>
                  </a:lnTo>
                  <a:lnTo>
                    <a:pt x="105" y="72"/>
                  </a:lnTo>
                  <a:lnTo>
                    <a:pt x="100" y="70"/>
                  </a:lnTo>
                  <a:lnTo>
                    <a:pt x="99" y="70"/>
                  </a:lnTo>
                  <a:lnTo>
                    <a:pt x="98" y="71"/>
                  </a:lnTo>
                  <a:lnTo>
                    <a:pt x="98" y="71"/>
                  </a:lnTo>
                  <a:close/>
                  <a:moveTo>
                    <a:pt x="87" y="42"/>
                  </a:moveTo>
                  <a:lnTo>
                    <a:pt x="87" y="42"/>
                  </a:lnTo>
                  <a:lnTo>
                    <a:pt x="86" y="46"/>
                  </a:lnTo>
                  <a:lnTo>
                    <a:pt x="87" y="48"/>
                  </a:lnTo>
                  <a:lnTo>
                    <a:pt x="91" y="54"/>
                  </a:lnTo>
                  <a:lnTo>
                    <a:pt x="95" y="60"/>
                  </a:lnTo>
                  <a:lnTo>
                    <a:pt x="99" y="62"/>
                  </a:lnTo>
                  <a:lnTo>
                    <a:pt x="99" y="62"/>
                  </a:lnTo>
                  <a:lnTo>
                    <a:pt x="98" y="58"/>
                  </a:lnTo>
                  <a:lnTo>
                    <a:pt x="94" y="51"/>
                  </a:lnTo>
                  <a:lnTo>
                    <a:pt x="90" y="43"/>
                  </a:lnTo>
                  <a:lnTo>
                    <a:pt x="89" y="42"/>
                  </a:lnTo>
                  <a:lnTo>
                    <a:pt x="87" y="42"/>
                  </a:lnTo>
                  <a:lnTo>
                    <a:pt x="87" y="42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37" name="자유형 156"/>
            <p:cNvSpPr>
              <a:spLocks noEditPoints="1"/>
            </p:cNvSpPr>
            <p:nvPr/>
          </p:nvSpPr>
          <p:spPr>
            <a:xfrm>
              <a:off x="4506913" y="2978150"/>
              <a:ext cx="463550" cy="412750"/>
            </a:xfrm>
            <a:custGeom>
              <a:avLst/>
              <a:gdLst>
                <a:gd name="T0" fmla="*/ 579 w 584"/>
                <a:gd name="T1" fmla="*/ 226 h 519"/>
                <a:gd name="T2" fmla="*/ 559 w 584"/>
                <a:gd name="T3" fmla="*/ 202 h 519"/>
                <a:gd name="T4" fmla="*/ 543 w 584"/>
                <a:gd name="T5" fmla="*/ 190 h 519"/>
                <a:gd name="T6" fmla="*/ 527 w 584"/>
                <a:gd name="T7" fmla="*/ 175 h 519"/>
                <a:gd name="T8" fmla="*/ 515 w 584"/>
                <a:gd name="T9" fmla="*/ 145 h 519"/>
                <a:gd name="T10" fmla="*/ 479 w 584"/>
                <a:gd name="T11" fmla="*/ 115 h 519"/>
                <a:gd name="T12" fmla="*/ 466 w 584"/>
                <a:gd name="T13" fmla="*/ 75 h 519"/>
                <a:gd name="T14" fmla="*/ 444 w 584"/>
                <a:gd name="T15" fmla="*/ 54 h 519"/>
                <a:gd name="T16" fmla="*/ 429 w 584"/>
                <a:gd name="T17" fmla="*/ 7 h 519"/>
                <a:gd name="T18" fmla="*/ 413 w 584"/>
                <a:gd name="T19" fmla="*/ 21 h 519"/>
                <a:gd name="T20" fmla="*/ 409 w 584"/>
                <a:gd name="T21" fmla="*/ 75 h 519"/>
                <a:gd name="T22" fmla="*/ 376 w 584"/>
                <a:gd name="T23" fmla="*/ 94 h 519"/>
                <a:gd name="T24" fmla="*/ 340 w 584"/>
                <a:gd name="T25" fmla="*/ 75 h 519"/>
                <a:gd name="T26" fmla="*/ 329 w 584"/>
                <a:gd name="T27" fmla="*/ 52 h 519"/>
                <a:gd name="T28" fmla="*/ 342 w 584"/>
                <a:gd name="T29" fmla="*/ 26 h 519"/>
                <a:gd name="T30" fmla="*/ 329 w 584"/>
                <a:gd name="T31" fmla="*/ 19 h 519"/>
                <a:gd name="T32" fmla="*/ 282 w 584"/>
                <a:gd name="T33" fmla="*/ 7 h 519"/>
                <a:gd name="T34" fmla="*/ 259 w 584"/>
                <a:gd name="T35" fmla="*/ 21 h 519"/>
                <a:gd name="T36" fmla="*/ 245 w 584"/>
                <a:gd name="T37" fmla="*/ 38 h 519"/>
                <a:gd name="T38" fmla="*/ 240 w 584"/>
                <a:gd name="T39" fmla="*/ 66 h 519"/>
                <a:gd name="T40" fmla="*/ 218 w 584"/>
                <a:gd name="T41" fmla="*/ 59 h 519"/>
                <a:gd name="T42" fmla="*/ 194 w 584"/>
                <a:gd name="T43" fmla="*/ 47 h 519"/>
                <a:gd name="T44" fmla="*/ 175 w 584"/>
                <a:gd name="T45" fmla="*/ 56 h 519"/>
                <a:gd name="T46" fmla="*/ 164 w 584"/>
                <a:gd name="T47" fmla="*/ 68 h 519"/>
                <a:gd name="T48" fmla="*/ 155 w 584"/>
                <a:gd name="T49" fmla="*/ 91 h 519"/>
                <a:gd name="T50" fmla="*/ 143 w 584"/>
                <a:gd name="T51" fmla="*/ 85 h 519"/>
                <a:gd name="T52" fmla="*/ 112 w 584"/>
                <a:gd name="T53" fmla="*/ 131 h 519"/>
                <a:gd name="T54" fmla="*/ 65 w 584"/>
                <a:gd name="T55" fmla="*/ 147 h 519"/>
                <a:gd name="T56" fmla="*/ 29 w 584"/>
                <a:gd name="T57" fmla="*/ 161 h 519"/>
                <a:gd name="T58" fmla="*/ 15 w 584"/>
                <a:gd name="T59" fmla="*/ 164 h 519"/>
                <a:gd name="T60" fmla="*/ 5 w 584"/>
                <a:gd name="T61" fmla="*/ 195 h 519"/>
                <a:gd name="T62" fmla="*/ 8 w 584"/>
                <a:gd name="T63" fmla="*/ 226 h 519"/>
                <a:gd name="T64" fmla="*/ 0 w 584"/>
                <a:gd name="T65" fmla="*/ 227 h 519"/>
                <a:gd name="T66" fmla="*/ 24 w 584"/>
                <a:gd name="T67" fmla="*/ 278 h 519"/>
                <a:gd name="T68" fmla="*/ 36 w 584"/>
                <a:gd name="T69" fmla="*/ 338 h 519"/>
                <a:gd name="T70" fmla="*/ 37 w 584"/>
                <a:gd name="T71" fmla="*/ 363 h 519"/>
                <a:gd name="T72" fmla="*/ 88 w 584"/>
                <a:gd name="T73" fmla="*/ 362 h 519"/>
                <a:gd name="T74" fmla="*/ 157 w 584"/>
                <a:gd name="T75" fmla="*/ 343 h 519"/>
                <a:gd name="T76" fmla="*/ 216 w 584"/>
                <a:gd name="T77" fmla="*/ 325 h 519"/>
                <a:gd name="T78" fmla="*/ 277 w 584"/>
                <a:gd name="T79" fmla="*/ 324 h 519"/>
                <a:gd name="T80" fmla="*/ 306 w 584"/>
                <a:gd name="T81" fmla="*/ 333 h 519"/>
                <a:gd name="T82" fmla="*/ 320 w 584"/>
                <a:gd name="T83" fmla="*/ 367 h 519"/>
                <a:gd name="T84" fmla="*/ 345 w 584"/>
                <a:gd name="T85" fmla="*/ 352 h 519"/>
                <a:gd name="T86" fmla="*/ 349 w 584"/>
                <a:gd name="T87" fmla="*/ 367 h 519"/>
                <a:gd name="T88" fmla="*/ 356 w 584"/>
                <a:gd name="T89" fmla="*/ 369 h 519"/>
                <a:gd name="T90" fmla="*/ 364 w 584"/>
                <a:gd name="T91" fmla="*/ 382 h 519"/>
                <a:gd name="T92" fmla="*/ 386 w 584"/>
                <a:gd name="T93" fmla="*/ 414 h 519"/>
                <a:gd name="T94" fmla="*/ 438 w 584"/>
                <a:gd name="T95" fmla="*/ 436 h 519"/>
                <a:gd name="T96" fmla="*/ 460 w 584"/>
                <a:gd name="T97" fmla="*/ 427 h 519"/>
                <a:gd name="T98" fmla="*/ 471 w 584"/>
                <a:gd name="T99" fmla="*/ 433 h 519"/>
                <a:gd name="T100" fmla="*/ 494 w 584"/>
                <a:gd name="T101" fmla="*/ 428 h 519"/>
                <a:gd name="T102" fmla="*/ 541 w 584"/>
                <a:gd name="T103" fmla="*/ 377 h 519"/>
                <a:gd name="T104" fmla="*/ 571 w 584"/>
                <a:gd name="T105" fmla="*/ 321 h 519"/>
                <a:gd name="T106" fmla="*/ 583 w 584"/>
                <a:gd name="T107" fmla="*/ 273 h 519"/>
                <a:gd name="T108" fmla="*/ 248 w 584"/>
                <a:gd name="T109" fmla="*/ 12 h 519"/>
                <a:gd name="T110" fmla="*/ 345 w 584"/>
                <a:gd name="T111" fmla="*/ 390 h 519"/>
                <a:gd name="T112" fmla="*/ 480 w 584"/>
                <a:gd name="T113" fmla="*/ 476 h 519"/>
                <a:gd name="T114" fmla="*/ 461 w 584"/>
                <a:gd name="T115" fmla="*/ 500 h 519"/>
                <a:gd name="T116" fmla="*/ 493 w 584"/>
                <a:gd name="T117" fmla="*/ 507 h 519"/>
                <a:gd name="T118" fmla="*/ 504 w 584"/>
                <a:gd name="T119" fmla="*/ 493 h 5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4" h="519">
                  <a:moveTo>
                    <a:pt x="583" y="260"/>
                  </a:moveTo>
                  <a:lnTo>
                    <a:pt x="583" y="260"/>
                  </a:lnTo>
                  <a:lnTo>
                    <a:pt x="584" y="258"/>
                  </a:lnTo>
                  <a:lnTo>
                    <a:pt x="583" y="254"/>
                  </a:lnTo>
                  <a:lnTo>
                    <a:pt x="581" y="250"/>
                  </a:lnTo>
                  <a:lnTo>
                    <a:pt x="580" y="250"/>
                  </a:lnTo>
                  <a:lnTo>
                    <a:pt x="579" y="250"/>
                  </a:lnTo>
                  <a:lnTo>
                    <a:pt x="579" y="250"/>
                  </a:lnTo>
                  <a:lnTo>
                    <a:pt x="579" y="249"/>
                  </a:lnTo>
                  <a:lnTo>
                    <a:pt x="578" y="248"/>
                  </a:lnTo>
                  <a:lnTo>
                    <a:pt x="578" y="241"/>
                  </a:lnTo>
                  <a:lnTo>
                    <a:pt x="579" y="226"/>
                  </a:lnTo>
                  <a:lnTo>
                    <a:pt x="579" y="226"/>
                  </a:lnTo>
                  <a:lnTo>
                    <a:pt x="579" y="221"/>
                  </a:lnTo>
                  <a:lnTo>
                    <a:pt x="579" y="220"/>
                  </a:lnTo>
                  <a:lnTo>
                    <a:pt x="578" y="221"/>
                  </a:lnTo>
                  <a:lnTo>
                    <a:pt x="575" y="223"/>
                  </a:lnTo>
                  <a:lnTo>
                    <a:pt x="575" y="223"/>
                  </a:lnTo>
                  <a:lnTo>
                    <a:pt x="574" y="223"/>
                  </a:lnTo>
                  <a:lnTo>
                    <a:pt x="573" y="223"/>
                  </a:lnTo>
                  <a:lnTo>
                    <a:pt x="569" y="220"/>
                  </a:lnTo>
                  <a:lnTo>
                    <a:pt x="566" y="212"/>
                  </a:lnTo>
                  <a:lnTo>
                    <a:pt x="566" y="212"/>
                  </a:lnTo>
                  <a:lnTo>
                    <a:pt x="565" y="208"/>
                  </a:lnTo>
                  <a:lnTo>
                    <a:pt x="562" y="204"/>
                  </a:lnTo>
                  <a:lnTo>
                    <a:pt x="559" y="202"/>
                  </a:lnTo>
                  <a:lnTo>
                    <a:pt x="556" y="201"/>
                  </a:lnTo>
                  <a:lnTo>
                    <a:pt x="555" y="201"/>
                  </a:lnTo>
                  <a:lnTo>
                    <a:pt x="555" y="201"/>
                  </a:lnTo>
                  <a:lnTo>
                    <a:pt x="554" y="201"/>
                  </a:lnTo>
                  <a:lnTo>
                    <a:pt x="552" y="201"/>
                  </a:lnTo>
                  <a:lnTo>
                    <a:pt x="551" y="198"/>
                  </a:lnTo>
                  <a:lnTo>
                    <a:pt x="550" y="195"/>
                  </a:lnTo>
                  <a:lnTo>
                    <a:pt x="550" y="194"/>
                  </a:lnTo>
                  <a:lnTo>
                    <a:pt x="547" y="194"/>
                  </a:lnTo>
                  <a:lnTo>
                    <a:pt x="547" y="194"/>
                  </a:lnTo>
                  <a:lnTo>
                    <a:pt x="546" y="194"/>
                  </a:lnTo>
                  <a:lnTo>
                    <a:pt x="545" y="193"/>
                  </a:lnTo>
                  <a:lnTo>
                    <a:pt x="543" y="190"/>
                  </a:lnTo>
                  <a:lnTo>
                    <a:pt x="542" y="185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76"/>
                  </a:lnTo>
                  <a:lnTo>
                    <a:pt x="541" y="175"/>
                  </a:lnTo>
                  <a:lnTo>
                    <a:pt x="538" y="175"/>
                  </a:lnTo>
                  <a:lnTo>
                    <a:pt x="537" y="175"/>
                  </a:lnTo>
                  <a:lnTo>
                    <a:pt x="537" y="175"/>
                  </a:lnTo>
                  <a:lnTo>
                    <a:pt x="536" y="174"/>
                  </a:lnTo>
                  <a:lnTo>
                    <a:pt x="533" y="174"/>
                  </a:lnTo>
                  <a:lnTo>
                    <a:pt x="528" y="175"/>
                  </a:lnTo>
                  <a:lnTo>
                    <a:pt x="528" y="175"/>
                  </a:lnTo>
                  <a:lnTo>
                    <a:pt x="527" y="175"/>
                  </a:lnTo>
                  <a:lnTo>
                    <a:pt x="527" y="175"/>
                  </a:lnTo>
                  <a:lnTo>
                    <a:pt x="526" y="173"/>
                  </a:lnTo>
                  <a:lnTo>
                    <a:pt x="524" y="169"/>
                  </a:lnTo>
                  <a:lnTo>
                    <a:pt x="526" y="165"/>
                  </a:lnTo>
                  <a:lnTo>
                    <a:pt x="526" y="165"/>
                  </a:lnTo>
                  <a:lnTo>
                    <a:pt x="526" y="162"/>
                  </a:lnTo>
                  <a:lnTo>
                    <a:pt x="524" y="160"/>
                  </a:lnTo>
                  <a:lnTo>
                    <a:pt x="523" y="157"/>
                  </a:lnTo>
                  <a:lnTo>
                    <a:pt x="519" y="155"/>
                  </a:lnTo>
                  <a:lnTo>
                    <a:pt x="519" y="155"/>
                  </a:lnTo>
                  <a:lnTo>
                    <a:pt x="517" y="152"/>
                  </a:lnTo>
                  <a:lnTo>
                    <a:pt x="515" y="150"/>
                  </a:lnTo>
                  <a:lnTo>
                    <a:pt x="515" y="145"/>
                  </a:lnTo>
                  <a:lnTo>
                    <a:pt x="515" y="145"/>
                  </a:lnTo>
                  <a:lnTo>
                    <a:pt x="514" y="142"/>
                  </a:lnTo>
                  <a:lnTo>
                    <a:pt x="510" y="140"/>
                  </a:lnTo>
                  <a:lnTo>
                    <a:pt x="502" y="133"/>
                  </a:lnTo>
                  <a:lnTo>
                    <a:pt x="490" y="128"/>
                  </a:lnTo>
                  <a:lnTo>
                    <a:pt x="482" y="126"/>
                  </a:lnTo>
                  <a:lnTo>
                    <a:pt x="482" y="126"/>
                  </a:lnTo>
                  <a:lnTo>
                    <a:pt x="480" y="124"/>
                  </a:lnTo>
                  <a:lnTo>
                    <a:pt x="480" y="123"/>
                  </a:lnTo>
                  <a:lnTo>
                    <a:pt x="479" y="120"/>
                  </a:lnTo>
                  <a:lnTo>
                    <a:pt x="480" y="118"/>
                  </a:lnTo>
                  <a:lnTo>
                    <a:pt x="479" y="115"/>
                  </a:lnTo>
                  <a:lnTo>
                    <a:pt x="479" y="115"/>
                  </a:lnTo>
                  <a:lnTo>
                    <a:pt x="477" y="113"/>
                  </a:lnTo>
                  <a:lnTo>
                    <a:pt x="476" y="108"/>
                  </a:lnTo>
                  <a:lnTo>
                    <a:pt x="475" y="98"/>
                  </a:lnTo>
                  <a:lnTo>
                    <a:pt x="475" y="98"/>
                  </a:lnTo>
                  <a:lnTo>
                    <a:pt x="475" y="95"/>
                  </a:lnTo>
                  <a:lnTo>
                    <a:pt x="474" y="94"/>
                  </a:lnTo>
                  <a:lnTo>
                    <a:pt x="471" y="90"/>
                  </a:lnTo>
                  <a:lnTo>
                    <a:pt x="467" y="86"/>
                  </a:lnTo>
                  <a:lnTo>
                    <a:pt x="467" y="85"/>
                  </a:lnTo>
                  <a:lnTo>
                    <a:pt x="466" y="82"/>
                  </a:lnTo>
                  <a:lnTo>
                    <a:pt x="466" y="82"/>
                  </a:lnTo>
                  <a:lnTo>
                    <a:pt x="466" y="79"/>
                  </a:lnTo>
                  <a:lnTo>
                    <a:pt x="466" y="75"/>
                  </a:lnTo>
                  <a:lnTo>
                    <a:pt x="465" y="70"/>
                  </a:lnTo>
                  <a:lnTo>
                    <a:pt x="465" y="66"/>
                  </a:lnTo>
                  <a:lnTo>
                    <a:pt x="465" y="66"/>
                  </a:lnTo>
                  <a:lnTo>
                    <a:pt x="465" y="63"/>
                  </a:lnTo>
                  <a:lnTo>
                    <a:pt x="463" y="62"/>
                  </a:lnTo>
                  <a:lnTo>
                    <a:pt x="460" y="58"/>
                  </a:lnTo>
                  <a:lnTo>
                    <a:pt x="457" y="57"/>
                  </a:lnTo>
                  <a:lnTo>
                    <a:pt x="455" y="54"/>
                  </a:lnTo>
                  <a:lnTo>
                    <a:pt x="455" y="54"/>
                  </a:lnTo>
                  <a:lnTo>
                    <a:pt x="455" y="52"/>
                  </a:lnTo>
                  <a:lnTo>
                    <a:pt x="452" y="53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2" y="54"/>
                  </a:lnTo>
                  <a:lnTo>
                    <a:pt x="441" y="53"/>
                  </a:lnTo>
                  <a:lnTo>
                    <a:pt x="439" y="51"/>
                  </a:lnTo>
                  <a:lnTo>
                    <a:pt x="439" y="46"/>
                  </a:lnTo>
                  <a:lnTo>
                    <a:pt x="439" y="40"/>
                  </a:lnTo>
                  <a:lnTo>
                    <a:pt x="439" y="40"/>
                  </a:lnTo>
                  <a:lnTo>
                    <a:pt x="439" y="34"/>
                  </a:lnTo>
                  <a:lnTo>
                    <a:pt x="438" y="28"/>
                  </a:lnTo>
                  <a:lnTo>
                    <a:pt x="435" y="21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0" y="14"/>
                  </a:lnTo>
                  <a:lnTo>
                    <a:pt x="429" y="7"/>
                  </a:lnTo>
                  <a:lnTo>
                    <a:pt x="428" y="2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4" y="0"/>
                  </a:lnTo>
                  <a:lnTo>
                    <a:pt x="420" y="2"/>
                  </a:lnTo>
                  <a:lnTo>
                    <a:pt x="418" y="6"/>
                  </a:lnTo>
                  <a:lnTo>
                    <a:pt x="416" y="10"/>
                  </a:lnTo>
                  <a:lnTo>
                    <a:pt x="416" y="10"/>
                  </a:lnTo>
                  <a:lnTo>
                    <a:pt x="416" y="16"/>
                  </a:lnTo>
                  <a:lnTo>
                    <a:pt x="415" y="19"/>
                  </a:lnTo>
                  <a:lnTo>
                    <a:pt x="413" y="21"/>
                  </a:lnTo>
                  <a:lnTo>
                    <a:pt x="413" y="21"/>
                  </a:lnTo>
                  <a:lnTo>
                    <a:pt x="413" y="25"/>
                  </a:lnTo>
                  <a:lnTo>
                    <a:pt x="413" y="29"/>
                  </a:lnTo>
                  <a:lnTo>
                    <a:pt x="413" y="34"/>
                  </a:lnTo>
                  <a:lnTo>
                    <a:pt x="413" y="35"/>
                  </a:lnTo>
                  <a:lnTo>
                    <a:pt x="411" y="38"/>
                  </a:lnTo>
                  <a:lnTo>
                    <a:pt x="411" y="38"/>
                  </a:lnTo>
                  <a:lnTo>
                    <a:pt x="410" y="39"/>
                  </a:lnTo>
                  <a:lnTo>
                    <a:pt x="410" y="42"/>
                  </a:lnTo>
                  <a:lnTo>
                    <a:pt x="410" y="48"/>
                  </a:lnTo>
                  <a:lnTo>
                    <a:pt x="410" y="56"/>
                  </a:lnTo>
                  <a:lnTo>
                    <a:pt x="410" y="63"/>
                  </a:lnTo>
                  <a:lnTo>
                    <a:pt x="410" y="63"/>
                  </a:lnTo>
                  <a:lnTo>
                    <a:pt x="409" y="75"/>
                  </a:lnTo>
                  <a:lnTo>
                    <a:pt x="408" y="80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4" y="89"/>
                  </a:lnTo>
                  <a:lnTo>
                    <a:pt x="401" y="94"/>
                  </a:lnTo>
                  <a:lnTo>
                    <a:pt x="399" y="99"/>
                  </a:lnTo>
                  <a:lnTo>
                    <a:pt x="394" y="101"/>
                  </a:lnTo>
                  <a:lnTo>
                    <a:pt x="394" y="101"/>
                  </a:lnTo>
                  <a:lnTo>
                    <a:pt x="387" y="103"/>
                  </a:lnTo>
                  <a:lnTo>
                    <a:pt x="382" y="100"/>
                  </a:lnTo>
                  <a:lnTo>
                    <a:pt x="377" y="98"/>
                  </a:lnTo>
                  <a:lnTo>
                    <a:pt x="376" y="94"/>
                  </a:lnTo>
                  <a:lnTo>
                    <a:pt x="376" y="94"/>
                  </a:lnTo>
                  <a:lnTo>
                    <a:pt x="375" y="91"/>
                  </a:lnTo>
                  <a:lnTo>
                    <a:pt x="372" y="90"/>
                  </a:lnTo>
                  <a:lnTo>
                    <a:pt x="367" y="89"/>
                  </a:lnTo>
                  <a:lnTo>
                    <a:pt x="363" y="89"/>
                  </a:lnTo>
                  <a:lnTo>
                    <a:pt x="363" y="89"/>
                  </a:lnTo>
                  <a:lnTo>
                    <a:pt x="361" y="87"/>
                  </a:lnTo>
                  <a:lnTo>
                    <a:pt x="357" y="85"/>
                  </a:lnTo>
                  <a:lnTo>
                    <a:pt x="354" y="81"/>
                  </a:lnTo>
                  <a:lnTo>
                    <a:pt x="349" y="77"/>
                  </a:lnTo>
                  <a:lnTo>
                    <a:pt x="349" y="77"/>
                  </a:lnTo>
                  <a:lnTo>
                    <a:pt x="347" y="76"/>
                  </a:lnTo>
                  <a:lnTo>
                    <a:pt x="344" y="75"/>
                  </a:lnTo>
                  <a:lnTo>
                    <a:pt x="340" y="75"/>
                  </a:lnTo>
                  <a:lnTo>
                    <a:pt x="336" y="75"/>
                  </a:lnTo>
                  <a:lnTo>
                    <a:pt x="335" y="73"/>
                  </a:lnTo>
                  <a:lnTo>
                    <a:pt x="335" y="72"/>
                  </a:lnTo>
                  <a:lnTo>
                    <a:pt x="335" y="72"/>
                  </a:lnTo>
                  <a:lnTo>
                    <a:pt x="333" y="68"/>
                  </a:lnTo>
                  <a:lnTo>
                    <a:pt x="331" y="66"/>
                  </a:lnTo>
                  <a:lnTo>
                    <a:pt x="325" y="61"/>
                  </a:lnTo>
                  <a:lnTo>
                    <a:pt x="325" y="61"/>
                  </a:lnTo>
                  <a:lnTo>
                    <a:pt x="322" y="59"/>
                  </a:lnTo>
                  <a:lnTo>
                    <a:pt x="322" y="58"/>
                  </a:lnTo>
                  <a:lnTo>
                    <a:pt x="326" y="54"/>
                  </a:lnTo>
                  <a:lnTo>
                    <a:pt x="326" y="54"/>
                  </a:lnTo>
                  <a:lnTo>
                    <a:pt x="329" y="52"/>
                  </a:lnTo>
                  <a:lnTo>
                    <a:pt x="330" y="48"/>
                  </a:lnTo>
                  <a:lnTo>
                    <a:pt x="329" y="46"/>
                  </a:lnTo>
                  <a:lnTo>
                    <a:pt x="328" y="42"/>
                  </a:lnTo>
                  <a:lnTo>
                    <a:pt x="328" y="42"/>
                  </a:lnTo>
                  <a:lnTo>
                    <a:pt x="328" y="40"/>
                  </a:lnTo>
                  <a:lnTo>
                    <a:pt x="329" y="39"/>
                  </a:lnTo>
                  <a:lnTo>
                    <a:pt x="336" y="35"/>
                  </a:lnTo>
                  <a:lnTo>
                    <a:pt x="336" y="35"/>
                  </a:lnTo>
                  <a:lnTo>
                    <a:pt x="340" y="33"/>
                  </a:lnTo>
                  <a:lnTo>
                    <a:pt x="340" y="30"/>
                  </a:lnTo>
                  <a:lnTo>
                    <a:pt x="340" y="28"/>
                  </a:lnTo>
                  <a:lnTo>
                    <a:pt x="342" y="26"/>
                  </a:lnTo>
                  <a:lnTo>
                    <a:pt x="342" y="26"/>
                  </a:lnTo>
                  <a:lnTo>
                    <a:pt x="344" y="24"/>
                  </a:lnTo>
                  <a:lnTo>
                    <a:pt x="344" y="23"/>
                  </a:lnTo>
                  <a:lnTo>
                    <a:pt x="342" y="20"/>
                  </a:lnTo>
                  <a:lnTo>
                    <a:pt x="339" y="19"/>
                  </a:lnTo>
                  <a:lnTo>
                    <a:pt x="339" y="19"/>
                  </a:lnTo>
                  <a:lnTo>
                    <a:pt x="336" y="19"/>
                  </a:lnTo>
                  <a:lnTo>
                    <a:pt x="335" y="21"/>
                  </a:lnTo>
                  <a:lnTo>
                    <a:pt x="334" y="24"/>
                  </a:lnTo>
                  <a:lnTo>
                    <a:pt x="333" y="25"/>
                  </a:lnTo>
                  <a:lnTo>
                    <a:pt x="333" y="25"/>
                  </a:lnTo>
                  <a:lnTo>
                    <a:pt x="331" y="24"/>
                  </a:lnTo>
                  <a:lnTo>
                    <a:pt x="330" y="21"/>
                  </a:lnTo>
                  <a:lnTo>
                    <a:pt x="329" y="19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2" y="21"/>
                  </a:lnTo>
                  <a:lnTo>
                    <a:pt x="320" y="23"/>
                  </a:lnTo>
                  <a:lnTo>
                    <a:pt x="319" y="23"/>
                  </a:lnTo>
                  <a:lnTo>
                    <a:pt x="317" y="21"/>
                  </a:lnTo>
                  <a:lnTo>
                    <a:pt x="317" y="21"/>
                  </a:lnTo>
                  <a:lnTo>
                    <a:pt x="312" y="19"/>
                  </a:lnTo>
                  <a:lnTo>
                    <a:pt x="305" y="16"/>
                  </a:lnTo>
                  <a:lnTo>
                    <a:pt x="289" y="12"/>
                  </a:lnTo>
                  <a:lnTo>
                    <a:pt x="289" y="12"/>
                  </a:lnTo>
                  <a:lnTo>
                    <a:pt x="284" y="11"/>
                  </a:lnTo>
                  <a:lnTo>
                    <a:pt x="282" y="7"/>
                  </a:lnTo>
                  <a:lnTo>
                    <a:pt x="278" y="5"/>
                  </a:lnTo>
                  <a:lnTo>
                    <a:pt x="277" y="5"/>
                  </a:lnTo>
                  <a:lnTo>
                    <a:pt x="276" y="5"/>
                  </a:lnTo>
                  <a:lnTo>
                    <a:pt x="276" y="5"/>
                  </a:lnTo>
                  <a:lnTo>
                    <a:pt x="274" y="6"/>
                  </a:lnTo>
                  <a:lnTo>
                    <a:pt x="276" y="9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2" y="16"/>
                  </a:lnTo>
                  <a:lnTo>
                    <a:pt x="281" y="18"/>
                  </a:lnTo>
                  <a:lnTo>
                    <a:pt x="274" y="20"/>
                  </a:lnTo>
                  <a:lnTo>
                    <a:pt x="265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56" y="21"/>
                  </a:lnTo>
                  <a:lnTo>
                    <a:pt x="256" y="23"/>
                  </a:lnTo>
                  <a:lnTo>
                    <a:pt x="256" y="24"/>
                  </a:lnTo>
                  <a:lnTo>
                    <a:pt x="256" y="25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4" y="25"/>
                  </a:lnTo>
                  <a:lnTo>
                    <a:pt x="251" y="26"/>
                  </a:lnTo>
                  <a:lnTo>
                    <a:pt x="250" y="30"/>
                  </a:lnTo>
                  <a:lnTo>
                    <a:pt x="248" y="34"/>
                  </a:lnTo>
                  <a:lnTo>
                    <a:pt x="245" y="38"/>
                  </a:lnTo>
                  <a:lnTo>
                    <a:pt x="245" y="38"/>
                  </a:lnTo>
                  <a:lnTo>
                    <a:pt x="243" y="42"/>
                  </a:lnTo>
                  <a:lnTo>
                    <a:pt x="243" y="44"/>
                  </a:lnTo>
                  <a:lnTo>
                    <a:pt x="241" y="47"/>
                  </a:lnTo>
                  <a:lnTo>
                    <a:pt x="239" y="48"/>
                  </a:lnTo>
                  <a:lnTo>
                    <a:pt x="239" y="48"/>
                  </a:lnTo>
                  <a:lnTo>
                    <a:pt x="236" y="51"/>
                  </a:lnTo>
                  <a:lnTo>
                    <a:pt x="236" y="53"/>
                  </a:lnTo>
                  <a:lnTo>
                    <a:pt x="237" y="57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1" y="65"/>
                  </a:lnTo>
                  <a:lnTo>
                    <a:pt x="241" y="65"/>
                  </a:lnTo>
                  <a:lnTo>
                    <a:pt x="240" y="66"/>
                  </a:lnTo>
                  <a:lnTo>
                    <a:pt x="236" y="65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29" y="59"/>
                  </a:lnTo>
                  <a:lnTo>
                    <a:pt x="226" y="58"/>
                  </a:lnTo>
                  <a:lnTo>
                    <a:pt x="223" y="59"/>
                  </a:lnTo>
                  <a:lnTo>
                    <a:pt x="223" y="63"/>
                  </a:lnTo>
                  <a:lnTo>
                    <a:pt x="223" y="63"/>
                  </a:lnTo>
                  <a:lnTo>
                    <a:pt x="222" y="66"/>
                  </a:lnTo>
                  <a:lnTo>
                    <a:pt x="221" y="66"/>
                  </a:lnTo>
                  <a:lnTo>
                    <a:pt x="218" y="63"/>
                  </a:lnTo>
                  <a:lnTo>
                    <a:pt x="218" y="59"/>
                  </a:lnTo>
                  <a:lnTo>
                    <a:pt x="218" y="59"/>
                  </a:lnTo>
                  <a:lnTo>
                    <a:pt x="218" y="58"/>
                  </a:lnTo>
                  <a:lnTo>
                    <a:pt x="218" y="57"/>
                  </a:lnTo>
                  <a:lnTo>
                    <a:pt x="216" y="56"/>
                  </a:lnTo>
                  <a:lnTo>
                    <a:pt x="212" y="54"/>
                  </a:lnTo>
                  <a:lnTo>
                    <a:pt x="211" y="53"/>
                  </a:lnTo>
                  <a:lnTo>
                    <a:pt x="211" y="53"/>
                  </a:lnTo>
                  <a:lnTo>
                    <a:pt x="208" y="51"/>
                  </a:lnTo>
                  <a:lnTo>
                    <a:pt x="206" y="47"/>
                  </a:lnTo>
                  <a:lnTo>
                    <a:pt x="202" y="4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7" y="46"/>
                  </a:lnTo>
                  <a:lnTo>
                    <a:pt x="194" y="47"/>
                  </a:lnTo>
                  <a:lnTo>
                    <a:pt x="193" y="48"/>
                  </a:lnTo>
                  <a:lnTo>
                    <a:pt x="190" y="49"/>
                  </a:lnTo>
                  <a:lnTo>
                    <a:pt x="190" y="49"/>
                  </a:lnTo>
                  <a:lnTo>
                    <a:pt x="188" y="49"/>
                  </a:lnTo>
                  <a:lnTo>
                    <a:pt x="187" y="51"/>
                  </a:lnTo>
                  <a:lnTo>
                    <a:pt x="185" y="53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7"/>
                  </a:lnTo>
                  <a:lnTo>
                    <a:pt x="185" y="57"/>
                  </a:lnTo>
                  <a:lnTo>
                    <a:pt x="183" y="57"/>
                  </a:lnTo>
                  <a:lnTo>
                    <a:pt x="179" y="56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73" y="57"/>
                  </a:lnTo>
                  <a:lnTo>
                    <a:pt x="173" y="59"/>
                  </a:lnTo>
                  <a:lnTo>
                    <a:pt x="173" y="61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0" y="63"/>
                  </a:lnTo>
                  <a:lnTo>
                    <a:pt x="170" y="65"/>
                  </a:lnTo>
                  <a:lnTo>
                    <a:pt x="168" y="66"/>
                  </a:lnTo>
                  <a:lnTo>
                    <a:pt x="165" y="67"/>
                  </a:lnTo>
                  <a:lnTo>
                    <a:pt x="165" y="67"/>
                  </a:lnTo>
                  <a:lnTo>
                    <a:pt x="164" y="67"/>
                  </a:lnTo>
                  <a:lnTo>
                    <a:pt x="164" y="68"/>
                  </a:lnTo>
                  <a:lnTo>
                    <a:pt x="163" y="72"/>
                  </a:lnTo>
                  <a:lnTo>
                    <a:pt x="163" y="81"/>
                  </a:lnTo>
                  <a:lnTo>
                    <a:pt x="163" y="81"/>
                  </a:lnTo>
                  <a:lnTo>
                    <a:pt x="163" y="82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6" y="80"/>
                  </a:lnTo>
                  <a:lnTo>
                    <a:pt x="152" y="80"/>
                  </a:lnTo>
                  <a:lnTo>
                    <a:pt x="152" y="80"/>
                  </a:lnTo>
                  <a:lnTo>
                    <a:pt x="151" y="81"/>
                  </a:lnTo>
                  <a:lnTo>
                    <a:pt x="151" y="84"/>
                  </a:lnTo>
                  <a:lnTo>
                    <a:pt x="154" y="87"/>
                  </a:lnTo>
                  <a:lnTo>
                    <a:pt x="155" y="91"/>
                  </a:lnTo>
                  <a:lnTo>
                    <a:pt x="155" y="91"/>
                  </a:lnTo>
                  <a:lnTo>
                    <a:pt x="155" y="94"/>
                  </a:lnTo>
                  <a:lnTo>
                    <a:pt x="154" y="95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46" y="95"/>
                  </a:lnTo>
                  <a:lnTo>
                    <a:pt x="145" y="91"/>
                  </a:lnTo>
                  <a:lnTo>
                    <a:pt x="145" y="87"/>
                  </a:lnTo>
                  <a:lnTo>
                    <a:pt x="145" y="87"/>
                  </a:lnTo>
                  <a:lnTo>
                    <a:pt x="143" y="86"/>
                  </a:lnTo>
                  <a:lnTo>
                    <a:pt x="143" y="85"/>
                  </a:lnTo>
                  <a:lnTo>
                    <a:pt x="141" y="86"/>
                  </a:lnTo>
                  <a:lnTo>
                    <a:pt x="133" y="93"/>
                  </a:lnTo>
                  <a:lnTo>
                    <a:pt x="133" y="93"/>
                  </a:lnTo>
                  <a:lnTo>
                    <a:pt x="132" y="95"/>
                  </a:lnTo>
                  <a:lnTo>
                    <a:pt x="131" y="98"/>
                  </a:lnTo>
                  <a:lnTo>
                    <a:pt x="132" y="103"/>
                  </a:lnTo>
                  <a:lnTo>
                    <a:pt x="133" y="108"/>
                  </a:lnTo>
                  <a:lnTo>
                    <a:pt x="133" y="109"/>
                  </a:lnTo>
                  <a:lnTo>
                    <a:pt x="132" y="110"/>
                  </a:lnTo>
                  <a:lnTo>
                    <a:pt x="132" y="110"/>
                  </a:lnTo>
                  <a:lnTo>
                    <a:pt x="124" y="118"/>
                  </a:lnTo>
                  <a:lnTo>
                    <a:pt x="112" y="131"/>
                  </a:lnTo>
                  <a:lnTo>
                    <a:pt x="112" y="131"/>
                  </a:lnTo>
                  <a:lnTo>
                    <a:pt x="109" y="133"/>
                  </a:lnTo>
                  <a:lnTo>
                    <a:pt x="105" y="134"/>
                  </a:lnTo>
                  <a:lnTo>
                    <a:pt x="99" y="136"/>
                  </a:lnTo>
                  <a:lnTo>
                    <a:pt x="91" y="136"/>
                  </a:lnTo>
                  <a:lnTo>
                    <a:pt x="89" y="136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84" y="140"/>
                  </a:lnTo>
                  <a:lnTo>
                    <a:pt x="80" y="140"/>
                  </a:lnTo>
                  <a:lnTo>
                    <a:pt x="76" y="140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65" y="147"/>
                  </a:lnTo>
                  <a:lnTo>
                    <a:pt x="61" y="148"/>
                  </a:lnTo>
                  <a:lnTo>
                    <a:pt x="60" y="148"/>
                  </a:lnTo>
                  <a:lnTo>
                    <a:pt x="60" y="147"/>
                  </a:lnTo>
                  <a:lnTo>
                    <a:pt x="60" y="147"/>
                  </a:lnTo>
                  <a:lnTo>
                    <a:pt x="58" y="146"/>
                  </a:lnTo>
                  <a:lnTo>
                    <a:pt x="57" y="146"/>
                  </a:lnTo>
                  <a:lnTo>
                    <a:pt x="52" y="146"/>
                  </a:lnTo>
                  <a:lnTo>
                    <a:pt x="47" y="148"/>
                  </a:lnTo>
                  <a:lnTo>
                    <a:pt x="42" y="152"/>
                  </a:lnTo>
                  <a:lnTo>
                    <a:pt x="42" y="152"/>
                  </a:lnTo>
                  <a:lnTo>
                    <a:pt x="38" y="156"/>
                  </a:lnTo>
                  <a:lnTo>
                    <a:pt x="33" y="159"/>
                  </a:lnTo>
                  <a:lnTo>
                    <a:pt x="29" y="161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3" y="162"/>
                  </a:lnTo>
                  <a:lnTo>
                    <a:pt x="22" y="164"/>
                  </a:lnTo>
                  <a:lnTo>
                    <a:pt x="19" y="166"/>
                  </a:lnTo>
                  <a:lnTo>
                    <a:pt x="18" y="170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5" y="171"/>
                  </a:lnTo>
                  <a:lnTo>
                    <a:pt x="15" y="169"/>
                  </a:lnTo>
                  <a:lnTo>
                    <a:pt x="15" y="164"/>
                  </a:lnTo>
                  <a:lnTo>
                    <a:pt x="15" y="164"/>
                  </a:lnTo>
                  <a:lnTo>
                    <a:pt x="15" y="162"/>
                  </a:lnTo>
                  <a:lnTo>
                    <a:pt x="14" y="162"/>
                  </a:lnTo>
                  <a:lnTo>
                    <a:pt x="13" y="165"/>
                  </a:lnTo>
                  <a:lnTo>
                    <a:pt x="10" y="169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9" y="181"/>
                  </a:lnTo>
                  <a:lnTo>
                    <a:pt x="10" y="185"/>
                  </a:lnTo>
                  <a:lnTo>
                    <a:pt x="10" y="188"/>
                  </a:lnTo>
                  <a:lnTo>
                    <a:pt x="9" y="190"/>
                  </a:lnTo>
                  <a:lnTo>
                    <a:pt x="9" y="190"/>
                  </a:lnTo>
                  <a:lnTo>
                    <a:pt x="5" y="195"/>
                  </a:lnTo>
                  <a:lnTo>
                    <a:pt x="3" y="201"/>
                  </a:lnTo>
                  <a:lnTo>
                    <a:pt x="3" y="207"/>
                  </a:lnTo>
                  <a:lnTo>
                    <a:pt x="4" y="209"/>
                  </a:lnTo>
                  <a:lnTo>
                    <a:pt x="6" y="213"/>
                  </a:lnTo>
                  <a:lnTo>
                    <a:pt x="6" y="213"/>
                  </a:lnTo>
                  <a:lnTo>
                    <a:pt x="14" y="223"/>
                  </a:lnTo>
                  <a:lnTo>
                    <a:pt x="15" y="228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3" y="232"/>
                  </a:lnTo>
                  <a:lnTo>
                    <a:pt x="13" y="232"/>
                  </a:lnTo>
                  <a:lnTo>
                    <a:pt x="10" y="230"/>
                  </a:lnTo>
                  <a:lnTo>
                    <a:pt x="8" y="226"/>
                  </a:lnTo>
                  <a:lnTo>
                    <a:pt x="6" y="225"/>
                  </a:lnTo>
                  <a:lnTo>
                    <a:pt x="5" y="225"/>
                  </a:lnTo>
                  <a:lnTo>
                    <a:pt x="5" y="225"/>
                  </a:lnTo>
                  <a:lnTo>
                    <a:pt x="6" y="226"/>
                  </a:lnTo>
                  <a:lnTo>
                    <a:pt x="8" y="230"/>
                  </a:lnTo>
                  <a:lnTo>
                    <a:pt x="10" y="232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9" y="235"/>
                  </a:lnTo>
                  <a:lnTo>
                    <a:pt x="8" y="235"/>
                  </a:lnTo>
                  <a:lnTo>
                    <a:pt x="5" y="231"/>
                  </a:lnTo>
                  <a:lnTo>
                    <a:pt x="1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8"/>
                  </a:lnTo>
                  <a:lnTo>
                    <a:pt x="1" y="232"/>
                  </a:lnTo>
                  <a:lnTo>
                    <a:pt x="6" y="241"/>
                  </a:lnTo>
                  <a:lnTo>
                    <a:pt x="11" y="251"/>
                  </a:lnTo>
                  <a:lnTo>
                    <a:pt x="14" y="256"/>
                  </a:lnTo>
                  <a:lnTo>
                    <a:pt x="14" y="259"/>
                  </a:lnTo>
                  <a:lnTo>
                    <a:pt x="14" y="259"/>
                  </a:lnTo>
                  <a:lnTo>
                    <a:pt x="15" y="263"/>
                  </a:lnTo>
                  <a:lnTo>
                    <a:pt x="17" y="265"/>
                  </a:lnTo>
                  <a:lnTo>
                    <a:pt x="20" y="272"/>
                  </a:lnTo>
                  <a:lnTo>
                    <a:pt x="24" y="278"/>
                  </a:lnTo>
                  <a:lnTo>
                    <a:pt x="25" y="282"/>
                  </a:lnTo>
                  <a:lnTo>
                    <a:pt x="27" y="287"/>
                  </a:lnTo>
                  <a:lnTo>
                    <a:pt x="27" y="287"/>
                  </a:lnTo>
                  <a:lnTo>
                    <a:pt x="27" y="291"/>
                  </a:lnTo>
                  <a:lnTo>
                    <a:pt x="28" y="296"/>
                  </a:lnTo>
                  <a:lnTo>
                    <a:pt x="32" y="306"/>
                  </a:lnTo>
                  <a:lnTo>
                    <a:pt x="39" y="319"/>
                  </a:lnTo>
                  <a:lnTo>
                    <a:pt x="39" y="319"/>
                  </a:lnTo>
                  <a:lnTo>
                    <a:pt x="39" y="322"/>
                  </a:lnTo>
                  <a:lnTo>
                    <a:pt x="38" y="326"/>
                  </a:lnTo>
                  <a:lnTo>
                    <a:pt x="36" y="333"/>
                  </a:lnTo>
                  <a:lnTo>
                    <a:pt x="36" y="338"/>
                  </a:lnTo>
                  <a:lnTo>
                    <a:pt x="36" y="338"/>
                  </a:lnTo>
                  <a:lnTo>
                    <a:pt x="36" y="344"/>
                  </a:lnTo>
                  <a:lnTo>
                    <a:pt x="34" y="348"/>
                  </a:lnTo>
                  <a:lnTo>
                    <a:pt x="32" y="349"/>
                  </a:lnTo>
                  <a:lnTo>
                    <a:pt x="28" y="350"/>
                  </a:lnTo>
                  <a:lnTo>
                    <a:pt x="28" y="350"/>
                  </a:lnTo>
                  <a:lnTo>
                    <a:pt x="25" y="350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8" y="358"/>
                  </a:lnTo>
                  <a:lnTo>
                    <a:pt x="32" y="359"/>
                  </a:lnTo>
                  <a:lnTo>
                    <a:pt x="32" y="359"/>
                  </a:lnTo>
                  <a:lnTo>
                    <a:pt x="34" y="361"/>
                  </a:lnTo>
                  <a:lnTo>
                    <a:pt x="37" y="363"/>
                  </a:lnTo>
                  <a:lnTo>
                    <a:pt x="38" y="366"/>
                  </a:lnTo>
                  <a:lnTo>
                    <a:pt x="42" y="368"/>
                  </a:lnTo>
                  <a:lnTo>
                    <a:pt x="42" y="368"/>
                  </a:lnTo>
                  <a:lnTo>
                    <a:pt x="48" y="371"/>
                  </a:lnTo>
                  <a:lnTo>
                    <a:pt x="56" y="372"/>
                  </a:lnTo>
                  <a:lnTo>
                    <a:pt x="70" y="372"/>
                  </a:lnTo>
                  <a:lnTo>
                    <a:pt x="70" y="372"/>
                  </a:lnTo>
                  <a:lnTo>
                    <a:pt x="74" y="371"/>
                  </a:lnTo>
                  <a:lnTo>
                    <a:pt x="76" y="367"/>
                  </a:lnTo>
                  <a:lnTo>
                    <a:pt x="80" y="364"/>
                  </a:lnTo>
                  <a:lnTo>
                    <a:pt x="84" y="363"/>
                  </a:lnTo>
                  <a:lnTo>
                    <a:pt x="84" y="363"/>
                  </a:lnTo>
                  <a:lnTo>
                    <a:pt x="88" y="362"/>
                  </a:lnTo>
                  <a:lnTo>
                    <a:pt x="90" y="361"/>
                  </a:lnTo>
                  <a:lnTo>
                    <a:pt x="94" y="356"/>
                  </a:lnTo>
                  <a:lnTo>
                    <a:pt x="94" y="356"/>
                  </a:lnTo>
                  <a:lnTo>
                    <a:pt x="97" y="354"/>
                  </a:lnTo>
                  <a:lnTo>
                    <a:pt x="99" y="354"/>
                  </a:lnTo>
                  <a:lnTo>
                    <a:pt x="108" y="353"/>
                  </a:lnTo>
                  <a:lnTo>
                    <a:pt x="131" y="354"/>
                  </a:lnTo>
                  <a:lnTo>
                    <a:pt x="131" y="354"/>
                  </a:lnTo>
                  <a:lnTo>
                    <a:pt x="142" y="353"/>
                  </a:lnTo>
                  <a:lnTo>
                    <a:pt x="150" y="352"/>
                  </a:lnTo>
                  <a:lnTo>
                    <a:pt x="155" y="348"/>
                  </a:lnTo>
                  <a:lnTo>
                    <a:pt x="157" y="343"/>
                  </a:lnTo>
                  <a:lnTo>
                    <a:pt x="157" y="343"/>
                  </a:lnTo>
                  <a:lnTo>
                    <a:pt x="159" y="340"/>
                  </a:lnTo>
                  <a:lnTo>
                    <a:pt x="161" y="339"/>
                  </a:lnTo>
                  <a:lnTo>
                    <a:pt x="166" y="336"/>
                  </a:lnTo>
                  <a:lnTo>
                    <a:pt x="171" y="335"/>
                  </a:lnTo>
                  <a:lnTo>
                    <a:pt x="176" y="331"/>
                  </a:lnTo>
                  <a:lnTo>
                    <a:pt x="176" y="331"/>
                  </a:lnTo>
                  <a:lnTo>
                    <a:pt x="180" y="329"/>
                  </a:lnTo>
                  <a:lnTo>
                    <a:pt x="184" y="328"/>
                  </a:lnTo>
                  <a:lnTo>
                    <a:pt x="190" y="328"/>
                  </a:lnTo>
                  <a:lnTo>
                    <a:pt x="198" y="328"/>
                  </a:lnTo>
                  <a:lnTo>
                    <a:pt x="198" y="328"/>
                  </a:lnTo>
                  <a:lnTo>
                    <a:pt x="207" y="328"/>
                  </a:lnTo>
                  <a:lnTo>
                    <a:pt x="216" y="325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6" y="317"/>
                  </a:lnTo>
                  <a:lnTo>
                    <a:pt x="245" y="316"/>
                  </a:lnTo>
                  <a:lnTo>
                    <a:pt x="253" y="316"/>
                  </a:lnTo>
                  <a:lnTo>
                    <a:pt x="260" y="315"/>
                  </a:lnTo>
                  <a:lnTo>
                    <a:pt x="260" y="315"/>
                  </a:lnTo>
                  <a:lnTo>
                    <a:pt x="263" y="315"/>
                  </a:lnTo>
                  <a:lnTo>
                    <a:pt x="264" y="315"/>
                  </a:lnTo>
                  <a:lnTo>
                    <a:pt x="268" y="319"/>
                  </a:lnTo>
                  <a:lnTo>
                    <a:pt x="272" y="322"/>
                  </a:lnTo>
                  <a:lnTo>
                    <a:pt x="274" y="324"/>
                  </a:lnTo>
                  <a:lnTo>
                    <a:pt x="277" y="324"/>
                  </a:lnTo>
                  <a:lnTo>
                    <a:pt x="277" y="324"/>
                  </a:lnTo>
                  <a:lnTo>
                    <a:pt x="283" y="324"/>
                  </a:lnTo>
                  <a:lnTo>
                    <a:pt x="287" y="324"/>
                  </a:lnTo>
                  <a:lnTo>
                    <a:pt x="291" y="325"/>
                  </a:lnTo>
                  <a:lnTo>
                    <a:pt x="295" y="325"/>
                  </a:lnTo>
                  <a:lnTo>
                    <a:pt x="295" y="325"/>
                  </a:lnTo>
                  <a:lnTo>
                    <a:pt x="297" y="326"/>
                  </a:lnTo>
                  <a:lnTo>
                    <a:pt x="298" y="328"/>
                  </a:lnTo>
                  <a:lnTo>
                    <a:pt x="300" y="329"/>
                  </a:lnTo>
                  <a:lnTo>
                    <a:pt x="302" y="330"/>
                  </a:lnTo>
                  <a:lnTo>
                    <a:pt x="302" y="330"/>
                  </a:lnTo>
                  <a:lnTo>
                    <a:pt x="305" y="331"/>
                  </a:lnTo>
                  <a:lnTo>
                    <a:pt x="306" y="333"/>
                  </a:lnTo>
                  <a:lnTo>
                    <a:pt x="305" y="335"/>
                  </a:lnTo>
                  <a:lnTo>
                    <a:pt x="303" y="339"/>
                  </a:lnTo>
                  <a:lnTo>
                    <a:pt x="303" y="339"/>
                  </a:lnTo>
                  <a:lnTo>
                    <a:pt x="303" y="340"/>
                  </a:lnTo>
                  <a:lnTo>
                    <a:pt x="303" y="342"/>
                  </a:lnTo>
                  <a:lnTo>
                    <a:pt x="306" y="343"/>
                  </a:lnTo>
                  <a:lnTo>
                    <a:pt x="311" y="345"/>
                  </a:lnTo>
                  <a:lnTo>
                    <a:pt x="316" y="350"/>
                  </a:lnTo>
                  <a:lnTo>
                    <a:pt x="316" y="350"/>
                  </a:lnTo>
                  <a:lnTo>
                    <a:pt x="319" y="356"/>
                  </a:lnTo>
                  <a:lnTo>
                    <a:pt x="319" y="359"/>
                  </a:lnTo>
                  <a:lnTo>
                    <a:pt x="319" y="363"/>
                  </a:lnTo>
                  <a:lnTo>
                    <a:pt x="320" y="367"/>
                  </a:lnTo>
                  <a:lnTo>
                    <a:pt x="320" y="367"/>
                  </a:lnTo>
                  <a:lnTo>
                    <a:pt x="321" y="369"/>
                  </a:lnTo>
                  <a:lnTo>
                    <a:pt x="324" y="371"/>
                  </a:lnTo>
                  <a:lnTo>
                    <a:pt x="328" y="368"/>
                  </a:lnTo>
                  <a:lnTo>
                    <a:pt x="331" y="362"/>
                  </a:lnTo>
                  <a:lnTo>
                    <a:pt x="331" y="362"/>
                  </a:lnTo>
                  <a:lnTo>
                    <a:pt x="334" y="359"/>
                  </a:lnTo>
                  <a:lnTo>
                    <a:pt x="336" y="358"/>
                  </a:lnTo>
                  <a:lnTo>
                    <a:pt x="340" y="357"/>
                  </a:lnTo>
                  <a:lnTo>
                    <a:pt x="344" y="356"/>
                  </a:lnTo>
                  <a:lnTo>
                    <a:pt x="345" y="354"/>
                  </a:lnTo>
                  <a:lnTo>
                    <a:pt x="345" y="352"/>
                  </a:lnTo>
                  <a:lnTo>
                    <a:pt x="345" y="352"/>
                  </a:lnTo>
                  <a:lnTo>
                    <a:pt x="347" y="345"/>
                  </a:lnTo>
                  <a:lnTo>
                    <a:pt x="350" y="342"/>
                  </a:lnTo>
                  <a:lnTo>
                    <a:pt x="354" y="338"/>
                  </a:lnTo>
                  <a:lnTo>
                    <a:pt x="356" y="338"/>
                  </a:lnTo>
                  <a:lnTo>
                    <a:pt x="358" y="339"/>
                  </a:lnTo>
                  <a:lnTo>
                    <a:pt x="358" y="339"/>
                  </a:lnTo>
                  <a:lnTo>
                    <a:pt x="359" y="340"/>
                  </a:lnTo>
                  <a:lnTo>
                    <a:pt x="359" y="342"/>
                  </a:lnTo>
                  <a:lnTo>
                    <a:pt x="357" y="345"/>
                  </a:lnTo>
                  <a:lnTo>
                    <a:pt x="354" y="350"/>
                  </a:lnTo>
                  <a:lnTo>
                    <a:pt x="352" y="359"/>
                  </a:lnTo>
                  <a:lnTo>
                    <a:pt x="352" y="359"/>
                  </a:lnTo>
                  <a:lnTo>
                    <a:pt x="349" y="367"/>
                  </a:lnTo>
                  <a:lnTo>
                    <a:pt x="348" y="368"/>
                  </a:lnTo>
                  <a:lnTo>
                    <a:pt x="347" y="368"/>
                  </a:lnTo>
                  <a:lnTo>
                    <a:pt x="344" y="369"/>
                  </a:lnTo>
                  <a:lnTo>
                    <a:pt x="343" y="369"/>
                  </a:lnTo>
                  <a:lnTo>
                    <a:pt x="343" y="371"/>
                  </a:lnTo>
                  <a:lnTo>
                    <a:pt x="343" y="371"/>
                  </a:lnTo>
                  <a:lnTo>
                    <a:pt x="343" y="372"/>
                  </a:lnTo>
                  <a:lnTo>
                    <a:pt x="344" y="373"/>
                  </a:lnTo>
                  <a:lnTo>
                    <a:pt x="349" y="375"/>
                  </a:lnTo>
                  <a:lnTo>
                    <a:pt x="354" y="373"/>
                  </a:lnTo>
                  <a:lnTo>
                    <a:pt x="356" y="372"/>
                  </a:lnTo>
                  <a:lnTo>
                    <a:pt x="356" y="369"/>
                  </a:lnTo>
                  <a:lnTo>
                    <a:pt x="356" y="369"/>
                  </a:lnTo>
                  <a:lnTo>
                    <a:pt x="357" y="364"/>
                  </a:lnTo>
                  <a:lnTo>
                    <a:pt x="358" y="362"/>
                  </a:lnTo>
                  <a:lnTo>
                    <a:pt x="359" y="361"/>
                  </a:lnTo>
                  <a:lnTo>
                    <a:pt x="361" y="362"/>
                  </a:lnTo>
                  <a:lnTo>
                    <a:pt x="364" y="364"/>
                  </a:lnTo>
                  <a:lnTo>
                    <a:pt x="364" y="364"/>
                  </a:lnTo>
                  <a:lnTo>
                    <a:pt x="366" y="367"/>
                  </a:lnTo>
                  <a:lnTo>
                    <a:pt x="366" y="369"/>
                  </a:lnTo>
                  <a:lnTo>
                    <a:pt x="364" y="375"/>
                  </a:lnTo>
                  <a:lnTo>
                    <a:pt x="363" y="378"/>
                  </a:lnTo>
                  <a:lnTo>
                    <a:pt x="362" y="381"/>
                  </a:lnTo>
                  <a:lnTo>
                    <a:pt x="362" y="381"/>
                  </a:lnTo>
                  <a:lnTo>
                    <a:pt x="364" y="382"/>
                  </a:lnTo>
                  <a:lnTo>
                    <a:pt x="367" y="382"/>
                  </a:lnTo>
                  <a:lnTo>
                    <a:pt x="369" y="381"/>
                  </a:lnTo>
                  <a:lnTo>
                    <a:pt x="372" y="380"/>
                  </a:lnTo>
                  <a:lnTo>
                    <a:pt x="372" y="380"/>
                  </a:lnTo>
                  <a:lnTo>
                    <a:pt x="375" y="381"/>
                  </a:lnTo>
                  <a:lnTo>
                    <a:pt x="377" y="382"/>
                  </a:lnTo>
                  <a:lnTo>
                    <a:pt x="381" y="387"/>
                  </a:lnTo>
                  <a:lnTo>
                    <a:pt x="383" y="394"/>
                  </a:lnTo>
                  <a:lnTo>
                    <a:pt x="385" y="400"/>
                  </a:lnTo>
                  <a:lnTo>
                    <a:pt x="385" y="400"/>
                  </a:lnTo>
                  <a:lnTo>
                    <a:pt x="383" y="405"/>
                  </a:lnTo>
                  <a:lnTo>
                    <a:pt x="383" y="410"/>
                  </a:lnTo>
                  <a:lnTo>
                    <a:pt x="386" y="414"/>
                  </a:lnTo>
                  <a:lnTo>
                    <a:pt x="392" y="418"/>
                  </a:lnTo>
                  <a:lnTo>
                    <a:pt x="392" y="418"/>
                  </a:lnTo>
                  <a:lnTo>
                    <a:pt x="397" y="422"/>
                  </a:lnTo>
                  <a:lnTo>
                    <a:pt x="401" y="424"/>
                  </a:lnTo>
                  <a:lnTo>
                    <a:pt x="402" y="424"/>
                  </a:lnTo>
                  <a:lnTo>
                    <a:pt x="406" y="424"/>
                  </a:lnTo>
                  <a:lnTo>
                    <a:pt x="406" y="424"/>
                  </a:lnTo>
                  <a:lnTo>
                    <a:pt x="414" y="425"/>
                  </a:lnTo>
                  <a:lnTo>
                    <a:pt x="423" y="428"/>
                  </a:lnTo>
                  <a:lnTo>
                    <a:pt x="430" y="432"/>
                  </a:lnTo>
                  <a:lnTo>
                    <a:pt x="435" y="434"/>
                  </a:lnTo>
                  <a:lnTo>
                    <a:pt x="435" y="434"/>
                  </a:lnTo>
                  <a:lnTo>
                    <a:pt x="438" y="436"/>
                  </a:lnTo>
                  <a:lnTo>
                    <a:pt x="441" y="436"/>
                  </a:lnTo>
                  <a:lnTo>
                    <a:pt x="446" y="434"/>
                  </a:lnTo>
                  <a:lnTo>
                    <a:pt x="451" y="429"/>
                  </a:lnTo>
                  <a:lnTo>
                    <a:pt x="453" y="424"/>
                  </a:lnTo>
                  <a:lnTo>
                    <a:pt x="453" y="424"/>
                  </a:lnTo>
                  <a:lnTo>
                    <a:pt x="455" y="422"/>
                  </a:lnTo>
                  <a:lnTo>
                    <a:pt x="456" y="422"/>
                  </a:lnTo>
                  <a:lnTo>
                    <a:pt x="458" y="422"/>
                  </a:lnTo>
                  <a:lnTo>
                    <a:pt x="460" y="422"/>
                  </a:lnTo>
                  <a:lnTo>
                    <a:pt x="461" y="424"/>
                  </a:lnTo>
                  <a:lnTo>
                    <a:pt x="461" y="425"/>
                  </a:lnTo>
                  <a:lnTo>
                    <a:pt x="460" y="427"/>
                  </a:lnTo>
                  <a:lnTo>
                    <a:pt x="460" y="427"/>
                  </a:lnTo>
                  <a:lnTo>
                    <a:pt x="458" y="428"/>
                  </a:lnTo>
                  <a:lnTo>
                    <a:pt x="458" y="429"/>
                  </a:lnTo>
                  <a:lnTo>
                    <a:pt x="460" y="432"/>
                  </a:lnTo>
                  <a:lnTo>
                    <a:pt x="461" y="433"/>
                  </a:lnTo>
                  <a:lnTo>
                    <a:pt x="462" y="432"/>
                  </a:lnTo>
                  <a:lnTo>
                    <a:pt x="462" y="430"/>
                  </a:lnTo>
                  <a:lnTo>
                    <a:pt x="462" y="430"/>
                  </a:lnTo>
                  <a:lnTo>
                    <a:pt x="463" y="427"/>
                  </a:lnTo>
                  <a:lnTo>
                    <a:pt x="465" y="425"/>
                  </a:lnTo>
                  <a:lnTo>
                    <a:pt x="466" y="428"/>
                  </a:lnTo>
                  <a:lnTo>
                    <a:pt x="466" y="428"/>
                  </a:lnTo>
                  <a:lnTo>
                    <a:pt x="468" y="430"/>
                  </a:lnTo>
                  <a:lnTo>
                    <a:pt x="471" y="433"/>
                  </a:lnTo>
                  <a:lnTo>
                    <a:pt x="474" y="434"/>
                  </a:lnTo>
                  <a:lnTo>
                    <a:pt x="476" y="437"/>
                  </a:lnTo>
                  <a:lnTo>
                    <a:pt x="476" y="437"/>
                  </a:lnTo>
                  <a:lnTo>
                    <a:pt x="479" y="441"/>
                  </a:lnTo>
                  <a:lnTo>
                    <a:pt x="480" y="442"/>
                  </a:lnTo>
                  <a:lnTo>
                    <a:pt x="480" y="441"/>
                  </a:lnTo>
                  <a:lnTo>
                    <a:pt x="480" y="441"/>
                  </a:lnTo>
                  <a:lnTo>
                    <a:pt x="481" y="438"/>
                  </a:lnTo>
                  <a:lnTo>
                    <a:pt x="481" y="436"/>
                  </a:lnTo>
                  <a:lnTo>
                    <a:pt x="484" y="434"/>
                  </a:lnTo>
                  <a:lnTo>
                    <a:pt x="486" y="432"/>
                  </a:lnTo>
                  <a:lnTo>
                    <a:pt x="486" y="432"/>
                  </a:lnTo>
                  <a:lnTo>
                    <a:pt x="494" y="428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03" y="420"/>
                  </a:lnTo>
                  <a:lnTo>
                    <a:pt x="507" y="420"/>
                  </a:lnTo>
                  <a:lnTo>
                    <a:pt x="517" y="418"/>
                  </a:lnTo>
                  <a:lnTo>
                    <a:pt x="531" y="416"/>
                  </a:lnTo>
                  <a:lnTo>
                    <a:pt x="531" y="416"/>
                  </a:lnTo>
                  <a:lnTo>
                    <a:pt x="532" y="414"/>
                  </a:lnTo>
                  <a:lnTo>
                    <a:pt x="533" y="406"/>
                  </a:lnTo>
                  <a:lnTo>
                    <a:pt x="535" y="389"/>
                  </a:lnTo>
                  <a:lnTo>
                    <a:pt x="535" y="389"/>
                  </a:lnTo>
                  <a:lnTo>
                    <a:pt x="537" y="382"/>
                  </a:lnTo>
                  <a:lnTo>
                    <a:pt x="541" y="377"/>
                  </a:lnTo>
                  <a:lnTo>
                    <a:pt x="543" y="372"/>
                  </a:lnTo>
                  <a:lnTo>
                    <a:pt x="546" y="366"/>
                  </a:lnTo>
                  <a:lnTo>
                    <a:pt x="546" y="366"/>
                  </a:lnTo>
                  <a:lnTo>
                    <a:pt x="548" y="357"/>
                  </a:lnTo>
                  <a:lnTo>
                    <a:pt x="552" y="347"/>
                  </a:lnTo>
                  <a:lnTo>
                    <a:pt x="557" y="339"/>
                  </a:lnTo>
                  <a:lnTo>
                    <a:pt x="561" y="335"/>
                  </a:lnTo>
                  <a:lnTo>
                    <a:pt x="561" y="335"/>
                  </a:lnTo>
                  <a:lnTo>
                    <a:pt x="566" y="333"/>
                  </a:lnTo>
                  <a:lnTo>
                    <a:pt x="569" y="330"/>
                  </a:lnTo>
                  <a:lnTo>
                    <a:pt x="570" y="325"/>
                  </a:lnTo>
                  <a:lnTo>
                    <a:pt x="570" y="325"/>
                  </a:lnTo>
                  <a:lnTo>
                    <a:pt x="571" y="321"/>
                  </a:lnTo>
                  <a:lnTo>
                    <a:pt x="574" y="316"/>
                  </a:lnTo>
                  <a:lnTo>
                    <a:pt x="576" y="311"/>
                  </a:lnTo>
                  <a:lnTo>
                    <a:pt x="578" y="306"/>
                  </a:lnTo>
                  <a:lnTo>
                    <a:pt x="578" y="306"/>
                  </a:lnTo>
                  <a:lnTo>
                    <a:pt x="578" y="300"/>
                  </a:lnTo>
                  <a:lnTo>
                    <a:pt x="579" y="295"/>
                  </a:lnTo>
                  <a:lnTo>
                    <a:pt x="580" y="291"/>
                  </a:lnTo>
                  <a:lnTo>
                    <a:pt x="580" y="287"/>
                  </a:lnTo>
                  <a:lnTo>
                    <a:pt x="580" y="287"/>
                  </a:lnTo>
                  <a:lnTo>
                    <a:pt x="579" y="282"/>
                  </a:lnTo>
                  <a:lnTo>
                    <a:pt x="580" y="277"/>
                  </a:lnTo>
                  <a:lnTo>
                    <a:pt x="583" y="273"/>
                  </a:lnTo>
                  <a:lnTo>
                    <a:pt x="583" y="273"/>
                  </a:lnTo>
                  <a:lnTo>
                    <a:pt x="584" y="272"/>
                  </a:lnTo>
                  <a:lnTo>
                    <a:pt x="584" y="269"/>
                  </a:lnTo>
                  <a:lnTo>
                    <a:pt x="584" y="265"/>
                  </a:lnTo>
                  <a:lnTo>
                    <a:pt x="583" y="263"/>
                  </a:lnTo>
                  <a:lnTo>
                    <a:pt x="583" y="261"/>
                  </a:lnTo>
                  <a:lnTo>
                    <a:pt x="583" y="260"/>
                  </a:lnTo>
                  <a:lnTo>
                    <a:pt x="583" y="260"/>
                  </a:lnTo>
                  <a:close/>
                  <a:moveTo>
                    <a:pt x="265" y="11"/>
                  </a:moveTo>
                  <a:lnTo>
                    <a:pt x="265" y="11"/>
                  </a:lnTo>
                  <a:lnTo>
                    <a:pt x="264" y="10"/>
                  </a:lnTo>
                  <a:lnTo>
                    <a:pt x="262" y="10"/>
                  </a:lnTo>
                  <a:lnTo>
                    <a:pt x="254" y="11"/>
                  </a:lnTo>
                  <a:lnTo>
                    <a:pt x="248" y="12"/>
                  </a:lnTo>
                  <a:lnTo>
                    <a:pt x="246" y="15"/>
                  </a:lnTo>
                  <a:lnTo>
                    <a:pt x="246" y="16"/>
                  </a:lnTo>
                  <a:lnTo>
                    <a:pt x="246" y="16"/>
                  </a:lnTo>
                  <a:lnTo>
                    <a:pt x="251" y="16"/>
                  </a:lnTo>
                  <a:lnTo>
                    <a:pt x="258" y="16"/>
                  </a:lnTo>
                  <a:lnTo>
                    <a:pt x="263" y="14"/>
                  </a:lnTo>
                  <a:lnTo>
                    <a:pt x="264" y="12"/>
                  </a:lnTo>
                  <a:lnTo>
                    <a:pt x="265" y="11"/>
                  </a:lnTo>
                  <a:lnTo>
                    <a:pt x="265" y="11"/>
                  </a:lnTo>
                  <a:close/>
                  <a:moveTo>
                    <a:pt x="336" y="387"/>
                  </a:moveTo>
                  <a:lnTo>
                    <a:pt x="336" y="387"/>
                  </a:lnTo>
                  <a:lnTo>
                    <a:pt x="340" y="389"/>
                  </a:lnTo>
                  <a:lnTo>
                    <a:pt x="345" y="390"/>
                  </a:lnTo>
                  <a:lnTo>
                    <a:pt x="350" y="389"/>
                  </a:lnTo>
                  <a:lnTo>
                    <a:pt x="353" y="387"/>
                  </a:lnTo>
                  <a:lnTo>
                    <a:pt x="353" y="385"/>
                  </a:lnTo>
                  <a:lnTo>
                    <a:pt x="353" y="385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44" y="383"/>
                  </a:lnTo>
                  <a:lnTo>
                    <a:pt x="338" y="385"/>
                  </a:lnTo>
                  <a:lnTo>
                    <a:pt x="336" y="386"/>
                  </a:lnTo>
                  <a:lnTo>
                    <a:pt x="336" y="387"/>
                  </a:lnTo>
                  <a:lnTo>
                    <a:pt x="336" y="387"/>
                  </a:lnTo>
                  <a:close/>
                  <a:moveTo>
                    <a:pt x="480" y="476"/>
                  </a:moveTo>
                  <a:lnTo>
                    <a:pt x="480" y="476"/>
                  </a:lnTo>
                  <a:lnTo>
                    <a:pt x="472" y="475"/>
                  </a:lnTo>
                  <a:lnTo>
                    <a:pt x="466" y="472"/>
                  </a:lnTo>
                  <a:lnTo>
                    <a:pt x="460" y="470"/>
                  </a:lnTo>
                  <a:lnTo>
                    <a:pt x="456" y="469"/>
                  </a:lnTo>
                  <a:lnTo>
                    <a:pt x="456" y="469"/>
                  </a:lnTo>
                  <a:lnTo>
                    <a:pt x="455" y="470"/>
                  </a:lnTo>
                  <a:lnTo>
                    <a:pt x="456" y="472"/>
                  </a:lnTo>
                  <a:lnTo>
                    <a:pt x="460" y="481"/>
                  </a:lnTo>
                  <a:lnTo>
                    <a:pt x="462" y="490"/>
                  </a:lnTo>
                  <a:lnTo>
                    <a:pt x="463" y="494"/>
                  </a:lnTo>
                  <a:lnTo>
                    <a:pt x="462" y="498"/>
                  </a:lnTo>
                  <a:lnTo>
                    <a:pt x="462" y="498"/>
                  </a:lnTo>
                  <a:lnTo>
                    <a:pt x="461" y="500"/>
                  </a:lnTo>
                  <a:lnTo>
                    <a:pt x="462" y="503"/>
                  </a:lnTo>
                  <a:lnTo>
                    <a:pt x="467" y="511"/>
                  </a:lnTo>
                  <a:lnTo>
                    <a:pt x="475" y="517"/>
                  </a:lnTo>
                  <a:lnTo>
                    <a:pt x="481" y="519"/>
                  </a:lnTo>
                  <a:lnTo>
                    <a:pt x="481" y="519"/>
                  </a:lnTo>
                  <a:lnTo>
                    <a:pt x="484" y="519"/>
                  </a:lnTo>
                  <a:lnTo>
                    <a:pt x="486" y="517"/>
                  </a:lnTo>
                  <a:lnTo>
                    <a:pt x="488" y="514"/>
                  </a:lnTo>
                  <a:lnTo>
                    <a:pt x="489" y="514"/>
                  </a:lnTo>
                  <a:lnTo>
                    <a:pt x="489" y="514"/>
                  </a:lnTo>
                  <a:lnTo>
                    <a:pt x="491" y="513"/>
                  </a:lnTo>
                  <a:lnTo>
                    <a:pt x="491" y="512"/>
                  </a:lnTo>
                  <a:lnTo>
                    <a:pt x="493" y="507"/>
                  </a:lnTo>
                  <a:lnTo>
                    <a:pt x="493" y="507"/>
                  </a:lnTo>
                  <a:lnTo>
                    <a:pt x="493" y="505"/>
                  </a:lnTo>
                  <a:lnTo>
                    <a:pt x="494" y="505"/>
                  </a:lnTo>
                  <a:lnTo>
                    <a:pt x="495" y="507"/>
                  </a:lnTo>
                  <a:lnTo>
                    <a:pt x="498" y="508"/>
                  </a:lnTo>
                  <a:lnTo>
                    <a:pt x="500" y="508"/>
                  </a:lnTo>
                  <a:lnTo>
                    <a:pt x="500" y="508"/>
                  </a:lnTo>
                  <a:lnTo>
                    <a:pt x="502" y="507"/>
                  </a:lnTo>
                  <a:lnTo>
                    <a:pt x="502" y="505"/>
                  </a:lnTo>
                  <a:lnTo>
                    <a:pt x="502" y="499"/>
                  </a:lnTo>
                  <a:lnTo>
                    <a:pt x="503" y="495"/>
                  </a:lnTo>
                  <a:lnTo>
                    <a:pt x="503" y="493"/>
                  </a:lnTo>
                  <a:lnTo>
                    <a:pt x="504" y="493"/>
                  </a:lnTo>
                  <a:lnTo>
                    <a:pt x="504" y="493"/>
                  </a:lnTo>
                  <a:lnTo>
                    <a:pt x="507" y="491"/>
                  </a:lnTo>
                  <a:lnTo>
                    <a:pt x="507" y="490"/>
                  </a:lnTo>
                  <a:lnTo>
                    <a:pt x="507" y="484"/>
                  </a:lnTo>
                  <a:lnTo>
                    <a:pt x="504" y="471"/>
                  </a:lnTo>
                  <a:lnTo>
                    <a:pt x="504" y="471"/>
                  </a:lnTo>
                  <a:lnTo>
                    <a:pt x="503" y="470"/>
                  </a:lnTo>
                  <a:lnTo>
                    <a:pt x="500" y="469"/>
                  </a:lnTo>
                  <a:lnTo>
                    <a:pt x="494" y="471"/>
                  </a:lnTo>
                  <a:lnTo>
                    <a:pt x="488" y="474"/>
                  </a:lnTo>
                  <a:lnTo>
                    <a:pt x="480" y="476"/>
                  </a:lnTo>
                  <a:lnTo>
                    <a:pt x="480" y="476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38" name="자유형 157"/>
            <p:cNvSpPr>
              <a:spLocks noEditPoints="1"/>
            </p:cNvSpPr>
            <p:nvPr/>
          </p:nvSpPr>
          <p:spPr>
            <a:xfrm>
              <a:off x="5119688" y="3271838"/>
              <a:ext cx="136525" cy="169862"/>
            </a:xfrm>
            <a:custGeom>
              <a:avLst/>
              <a:gdLst>
                <a:gd name="T0" fmla="*/ 102 w 173"/>
                <a:gd name="T1" fmla="*/ 103 h 214"/>
                <a:gd name="T2" fmla="*/ 93 w 173"/>
                <a:gd name="T3" fmla="*/ 107 h 214"/>
                <a:gd name="T4" fmla="*/ 81 w 173"/>
                <a:gd name="T5" fmla="*/ 102 h 214"/>
                <a:gd name="T6" fmla="*/ 77 w 173"/>
                <a:gd name="T7" fmla="*/ 111 h 214"/>
                <a:gd name="T8" fmla="*/ 68 w 173"/>
                <a:gd name="T9" fmla="*/ 121 h 214"/>
                <a:gd name="T10" fmla="*/ 58 w 173"/>
                <a:gd name="T11" fmla="*/ 139 h 214"/>
                <a:gd name="T12" fmla="*/ 25 w 173"/>
                <a:gd name="T13" fmla="*/ 158 h 214"/>
                <a:gd name="T14" fmla="*/ 13 w 173"/>
                <a:gd name="T15" fmla="*/ 169 h 214"/>
                <a:gd name="T16" fmla="*/ 5 w 173"/>
                <a:gd name="T17" fmla="*/ 177 h 214"/>
                <a:gd name="T18" fmla="*/ 0 w 173"/>
                <a:gd name="T19" fmla="*/ 191 h 214"/>
                <a:gd name="T20" fmla="*/ 8 w 173"/>
                <a:gd name="T21" fmla="*/ 196 h 214"/>
                <a:gd name="T22" fmla="*/ 18 w 173"/>
                <a:gd name="T23" fmla="*/ 200 h 214"/>
                <a:gd name="T24" fmla="*/ 24 w 173"/>
                <a:gd name="T25" fmla="*/ 202 h 214"/>
                <a:gd name="T26" fmla="*/ 42 w 173"/>
                <a:gd name="T27" fmla="*/ 202 h 214"/>
                <a:gd name="T28" fmla="*/ 56 w 173"/>
                <a:gd name="T29" fmla="*/ 190 h 214"/>
                <a:gd name="T30" fmla="*/ 60 w 173"/>
                <a:gd name="T31" fmla="*/ 180 h 214"/>
                <a:gd name="T32" fmla="*/ 67 w 173"/>
                <a:gd name="T33" fmla="*/ 166 h 214"/>
                <a:gd name="T34" fmla="*/ 84 w 173"/>
                <a:gd name="T35" fmla="*/ 155 h 214"/>
                <a:gd name="T36" fmla="*/ 90 w 173"/>
                <a:gd name="T37" fmla="*/ 154 h 214"/>
                <a:gd name="T38" fmla="*/ 89 w 173"/>
                <a:gd name="T39" fmla="*/ 145 h 214"/>
                <a:gd name="T40" fmla="*/ 98 w 173"/>
                <a:gd name="T41" fmla="*/ 136 h 214"/>
                <a:gd name="T42" fmla="*/ 100 w 173"/>
                <a:gd name="T43" fmla="*/ 129 h 214"/>
                <a:gd name="T44" fmla="*/ 109 w 173"/>
                <a:gd name="T45" fmla="*/ 116 h 214"/>
                <a:gd name="T46" fmla="*/ 109 w 173"/>
                <a:gd name="T47" fmla="*/ 106 h 214"/>
                <a:gd name="T48" fmla="*/ 15 w 173"/>
                <a:gd name="T49" fmla="*/ 214 h 214"/>
                <a:gd name="T50" fmla="*/ 22 w 173"/>
                <a:gd name="T51" fmla="*/ 209 h 214"/>
                <a:gd name="T52" fmla="*/ 18 w 173"/>
                <a:gd name="T53" fmla="*/ 206 h 214"/>
                <a:gd name="T54" fmla="*/ 15 w 173"/>
                <a:gd name="T55" fmla="*/ 214 h 214"/>
                <a:gd name="T56" fmla="*/ 157 w 173"/>
                <a:gd name="T57" fmla="*/ 54 h 214"/>
                <a:gd name="T58" fmla="*/ 145 w 173"/>
                <a:gd name="T59" fmla="*/ 51 h 214"/>
                <a:gd name="T60" fmla="*/ 137 w 173"/>
                <a:gd name="T61" fmla="*/ 46 h 214"/>
                <a:gd name="T62" fmla="*/ 135 w 173"/>
                <a:gd name="T63" fmla="*/ 35 h 214"/>
                <a:gd name="T64" fmla="*/ 128 w 173"/>
                <a:gd name="T65" fmla="*/ 32 h 214"/>
                <a:gd name="T66" fmla="*/ 129 w 173"/>
                <a:gd name="T67" fmla="*/ 40 h 214"/>
                <a:gd name="T68" fmla="*/ 126 w 173"/>
                <a:gd name="T69" fmla="*/ 37 h 214"/>
                <a:gd name="T70" fmla="*/ 121 w 173"/>
                <a:gd name="T71" fmla="*/ 34 h 214"/>
                <a:gd name="T72" fmla="*/ 118 w 173"/>
                <a:gd name="T73" fmla="*/ 23 h 214"/>
                <a:gd name="T74" fmla="*/ 113 w 173"/>
                <a:gd name="T75" fmla="*/ 13 h 214"/>
                <a:gd name="T76" fmla="*/ 100 w 173"/>
                <a:gd name="T77" fmla="*/ 2 h 214"/>
                <a:gd name="T78" fmla="*/ 93 w 173"/>
                <a:gd name="T79" fmla="*/ 3 h 214"/>
                <a:gd name="T80" fmla="*/ 99 w 173"/>
                <a:gd name="T81" fmla="*/ 16 h 214"/>
                <a:gd name="T82" fmla="*/ 109 w 173"/>
                <a:gd name="T83" fmla="*/ 26 h 214"/>
                <a:gd name="T84" fmla="*/ 118 w 173"/>
                <a:gd name="T85" fmla="*/ 37 h 214"/>
                <a:gd name="T86" fmla="*/ 118 w 173"/>
                <a:gd name="T87" fmla="*/ 45 h 214"/>
                <a:gd name="T88" fmla="*/ 114 w 173"/>
                <a:gd name="T89" fmla="*/ 64 h 214"/>
                <a:gd name="T90" fmla="*/ 104 w 173"/>
                <a:gd name="T91" fmla="*/ 72 h 214"/>
                <a:gd name="T92" fmla="*/ 117 w 173"/>
                <a:gd name="T93" fmla="*/ 84 h 214"/>
                <a:gd name="T94" fmla="*/ 126 w 173"/>
                <a:gd name="T95" fmla="*/ 94 h 214"/>
                <a:gd name="T96" fmla="*/ 119 w 173"/>
                <a:gd name="T97" fmla="*/ 112 h 214"/>
                <a:gd name="T98" fmla="*/ 127 w 173"/>
                <a:gd name="T99" fmla="*/ 115 h 214"/>
                <a:gd name="T100" fmla="*/ 137 w 173"/>
                <a:gd name="T101" fmla="*/ 110 h 214"/>
                <a:gd name="T102" fmla="*/ 147 w 173"/>
                <a:gd name="T103" fmla="*/ 92 h 214"/>
                <a:gd name="T104" fmla="*/ 152 w 173"/>
                <a:gd name="T105" fmla="*/ 77 h 214"/>
                <a:gd name="T106" fmla="*/ 161 w 173"/>
                <a:gd name="T107" fmla="*/ 73 h 214"/>
                <a:gd name="T108" fmla="*/ 165 w 173"/>
                <a:gd name="T109" fmla="*/ 69 h 214"/>
                <a:gd name="T110" fmla="*/ 168 w 173"/>
                <a:gd name="T111" fmla="*/ 65 h 214"/>
                <a:gd name="T112" fmla="*/ 173 w 173"/>
                <a:gd name="T113" fmla="*/ 53 h 214"/>
                <a:gd name="T114" fmla="*/ 168 w 173"/>
                <a:gd name="T115" fmla="*/ 49 h 2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3" h="214">
                  <a:moveTo>
                    <a:pt x="107" y="103"/>
                  </a:moveTo>
                  <a:lnTo>
                    <a:pt x="107" y="103"/>
                  </a:lnTo>
                  <a:lnTo>
                    <a:pt x="104" y="103"/>
                  </a:lnTo>
                  <a:lnTo>
                    <a:pt x="102" y="103"/>
                  </a:lnTo>
                  <a:lnTo>
                    <a:pt x="95" y="107"/>
                  </a:lnTo>
                  <a:lnTo>
                    <a:pt x="95" y="107"/>
                  </a:lnTo>
                  <a:lnTo>
                    <a:pt x="94" y="107"/>
                  </a:lnTo>
                  <a:lnTo>
                    <a:pt x="93" y="107"/>
                  </a:lnTo>
                  <a:lnTo>
                    <a:pt x="89" y="103"/>
                  </a:lnTo>
                  <a:lnTo>
                    <a:pt x="85" y="101"/>
                  </a:lnTo>
                  <a:lnTo>
                    <a:pt x="84" y="101"/>
                  </a:lnTo>
                  <a:lnTo>
                    <a:pt x="81" y="102"/>
                  </a:lnTo>
                  <a:lnTo>
                    <a:pt x="81" y="102"/>
                  </a:lnTo>
                  <a:lnTo>
                    <a:pt x="79" y="105"/>
                  </a:lnTo>
                  <a:lnTo>
                    <a:pt x="77" y="107"/>
                  </a:lnTo>
                  <a:lnTo>
                    <a:pt x="77" y="111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1" y="117"/>
                  </a:lnTo>
                  <a:lnTo>
                    <a:pt x="68" y="121"/>
                  </a:lnTo>
                  <a:lnTo>
                    <a:pt x="67" y="126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58" y="139"/>
                  </a:lnTo>
                  <a:lnTo>
                    <a:pt x="53" y="143"/>
                  </a:lnTo>
                  <a:lnTo>
                    <a:pt x="42" y="149"/>
                  </a:lnTo>
                  <a:lnTo>
                    <a:pt x="30" y="155"/>
                  </a:lnTo>
                  <a:lnTo>
                    <a:pt x="25" y="158"/>
                  </a:lnTo>
                  <a:lnTo>
                    <a:pt x="23" y="161"/>
                  </a:lnTo>
                  <a:lnTo>
                    <a:pt x="23" y="161"/>
                  </a:lnTo>
                  <a:lnTo>
                    <a:pt x="19" y="164"/>
                  </a:lnTo>
                  <a:lnTo>
                    <a:pt x="13" y="169"/>
                  </a:lnTo>
                  <a:lnTo>
                    <a:pt x="8" y="173"/>
                  </a:lnTo>
                  <a:lnTo>
                    <a:pt x="5" y="176"/>
                  </a:lnTo>
                  <a:lnTo>
                    <a:pt x="5" y="177"/>
                  </a:lnTo>
                  <a:lnTo>
                    <a:pt x="5" y="177"/>
                  </a:lnTo>
                  <a:lnTo>
                    <a:pt x="4" y="181"/>
                  </a:lnTo>
                  <a:lnTo>
                    <a:pt x="1" y="185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" y="195"/>
                  </a:lnTo>
                  <a:lnTo>
                    <a:pt x="8" y="196"/>
                  </a:lnTo>
                  <a:lnTo>
                    <a:pt x="11" y="196"/>
                  </a:lnTo>
                  <a:lnTo>
                    <a:pt x="14" y="199"/>
                  </a:lnTo>
                  <a:lnTo>
                    <a:pt x="14" y="199"/>
                  </a:lnTo>
                  <a:lnTo>
                    <a:pt x="18" y="200"/>
                  </a:lnTo>
                  <a:lnTo>
                    <a:pt x="20" y="201"/>
                  </a:lnTo>
                  <a:lnTo>
                    <a:pt x="23" y="201"/>
                  </a:lnTo>
                  <a:lnTo>
                    <a:pt x="24" y="202"/>
                  </a:lnTo>
                  <a:lnTo>
                    <a:pt x="24" y="202"/>
                  </a:lnTo>
                  <a:lnTo>
                    <a:pt x="25" y="204"/>
                  </a:lnTo>
                  <a:lnTo>
                    <a:pt x="28" y="205"/>
                  </a:lnTo>
                  <a:lnTo>
                    <a:pt x="34" y="205"/>
                  </a:lnTo>
                  <a:lnTo>
                    <a:pt x="42" y="202"/>
                  </a:lnTo>
                  <a:lnTo>
                    <a:pt x="47" y="200"/>
                  </a:lnTo>
                  <a:lnTo>
                    <a:pt x="51" y="196"/>
                  </a:lnTo>
                  <a:lnTo>
                    <a:pt x="51" y="196"/>
                  </a:lnTo>
                  <a:lnTo>
                    <a:pt x="56" y="190"/>
                  </a:lnTo>
                  <a:lnTo>
                    <a:pt x="58" y="186"/>
                  </a:lnTo>
                  <a:lnTo>
                    <a:pt x="58" y="182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2" y="177"/>
                  </a:lnTo>
                  <a:lnTo>
                    <a:pt x="65" y="173"/>
                  </a:lnTo>
                  <a:lnTo>
                    <a:pt x="67" y="166"/>
                  </a:lnTo>
                  <a:lnTo>
                    <a:pt x="67" y="166"/>
                  </a:lnTo>
                  <a:lnTo>
                    <a:pt x="70" y="162"/>
                  </a:lnTo>
                  <a:lnTo>
                    <a:pt x="72" y="158"/>
                  </a:lnTo>
                  <a:lnTo>
                    <a:pt x="76" y="157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9" y="155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89" y="152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9" y="145"/>
                  </a:lnTo>
                  <a:lnTo>
                    <a:pt x="89" y="144"/>
                  </a:lnTo>
                  <a:lnTo>
                    <a:pt x="93" y="142"/>
                  </a:lnTo>
                  <a:lnTo>
                    <a:pt x="96" y="139"/>
                  </a:lnTo>
                  <a:lnTo>
                    <a:pt x="98" y="136"/>
                  </a:lnTo>
                  <a:lnTo>
                    <a:pt x="98" y="134"/>
                  </a:lnTo>
                  <a:lnTo>
                    <a:pt x="98" y="134"/>
                  </a:lnTo>
                  <a:lnTo>
                    <a:pt x="98" y="131"/>
                  </a:lnTo>
                  <a:lnTo>
                    <a:pt x="100" y="129"/>
                  </a:lnTo>
                  <a:lnTo>
                    <a:pt x="104" y="125"/>
                  </a:lnTo>
                  <a:lnTo>
                    <a:pt x="108" y="120"/>
                  </a:lnTo>
                  <a:lnTo>
                    <a:pt x="109" y="117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8" y="112"/>
                  </a:lnTo>
                  <a:lnTo>
                    <a:pt x="108" y="108"/>
                  </a:lnTo>
                  <a:lnTo>
                    <a:pt x="109" y="106"/>
                  </a:lnTo>
                  <a:lnTo>
                    <a:pt x="107" y="103"/>
                  </a:lnTo>
                  <a:lnTo>
                    <a:pt x="107" y="103"/>
                  </a:lnTo>
                  <a:close/>
                  <a:moveTo>
                    <a:pt x="15" y="214"/>
                  </a:moveTo>
                  <a:lnTo>
                    <a:pt x="15" y="214"/>
                  </a:lnTo>
                  <a:lnTo>
                    <a:pt x="18" y="214"/>
                  </a:lnTo>
                  <a:lnTo>
                    <a:pt x="20" y="213"/>
                  </a:lnTo>
                  <a:lnTo>
                    <a:pt x="22" y="210"/>
                  </a:lnTo>
                  <a:lnTo>
                    <a:pt x="22" y="209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19" y="206"/>
                  </a:lnTo>
                  <a:lnTo>
                    <a:pt x="18" y="206"/>
                  </a:lnTo>
                  <a:lnTo>
                    <a:pt x="14" y="208"/>
                  </a:lnTo>
                  <a:lnTo>
                    <a:pt x="13" y="211"/>
                  </a:lnTo>
                  <a:lnTo>
                    <a:pt x="14" y="213"/>
                  </a:lnTo>
                  <a:lnTo>
                    <a:pt x="15" y="214"/>
                  </a:lnTo>
                  <a:lnTo>
                    <a:pt x="15" y="214"/>
                  </a:lnTo>
                  <a:close/>
                  <a:moveTo>
                    <a:pt x="159" y="53"/>
                  </a:moveTo>
                  <a:lnTo>
                    <a:pt x="159" y="53"/>
                  </a:lnTo>
                  <a:lnTo>
                    <a:pt x="157" y="54"/>
                  </a:lnTo>
                  <a:lnTo>
                    <a:pt x="156" y="55"/>
                  </a:lnTo>
                  <a:lnTo>
                    <a:pt x="152" y="54"/>
                  </a:lnTo>
                  <a:lnTo>
                    <a:pt x="148" y="53"/>
                  </a:lnTo>
                  <a:lnTo>
                    <a:pt x="145" y="51"/>
                  </a:lnTo>
                  <a:lnTo>
                    <a:pt x="145" y="51"/>
                  </a:lnTo>
                  <a:lnTo>
                    <a:pt x="141" y="51"/>
                  </a:lnTo>
                  <a:lnTo>
                    <a:pt x="138" y="49"/>
                  </a:lnTo>
                  <a:lnTo>
                    <a:pt x="137" y="46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6" y="39"/>
                  </a:lnTo>
                  <a:lnTo>
                    <a:pt x="135" y="35"/>
                  </a:lnTo>
                  <a:lnTo>
                    <a:pt x="133" y="32"/>
                  </a:lnTo>
                  <a:lnTo>
                    <a:pt x="129" y="31"/>
                  </a:lnTo>
                  <a:lnTo>
                    <a:pt x="129" y="31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8" y="35"/>
                  </a:lnTo>
                  <a:lnTo>
                    <a:pt x="129" y="37"/>
                  </a:lnTo>
                  <a:lnTo>
                    <a:pt x="129" y="40"/>
                  </a:lnTo>
                  <a:lnTo>
                    <a:pt x="129" y="40"/>
                  </a:lnTo>
                  <a:lnTo>
                    <a:pt x="128" y="40"/>
                  </a:lnTo>
                  <a:lnTo>
                    <a:pt x="127" y="39"/>
                  </a:lnTo>
                  <a:lnTo>
                    <a:pt x="126" y="37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2" y="36"/>
                  </a:lnTo>
                  <a:lnTo>
                    <a:pt x="121" y="34"/>
                  </a:lnTo>
                  <a:lnTo>
                    <a:pt x="119" y="31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18" y="23"/>
                  </a:lnTo>
                  <a:lnTo>
                    <a:pt x="115" y="21"/>
                  </a:lnTo>
                  <a:lnTo>
                    <a:pt x="114" y="18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3" y="11"/>
                  </a:lnTo>
                  <a:lnTo>
                    <a:pt x="110" y="8"/>
                  </a:lnTo>
                  <a:lnTo>
                    <a:pt x="107" y="4"/>
                  </a:lnTo>
                  <a:lnTo>
                    <a:pt x="100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4" y="2"/>
                  </a:lnTo>
                  <a:lnTo>
                    <a:pt x="93" y="3"/>
                  </a:lnTo>
                  <a:lnTo>
                    <a:pt x="94" y="7"/>
                  </a:lnTo>
                  <a:lnTo>
                    <a:pt x="96" y="12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105" y="21"/>
                  </a:lnTo>
                  <a:lnTo>
                    <a:pt x="108" y="23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10" y="28"/>
                  </a:lnTo>
                  <a:lnTo>
                    <a:pt x="112" y="32"/>
                  </a:lnTo>
                  <a:lnTo>
                    <a:pt x="115" y="36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19" y="39"/>
                  </a:lnTo>
                  <a:lnTo>
                    <a:pt x="119" y="40"/>
                  </a:lnTo>
                  <a:lnTo>
                    <a:pt x="118" y="45"/>
                  </a:lnTo>
                  <a:lnTo>
                    <a:pt x="117" y="51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4" y="64"/>
                  </a:lnTo>
                  <a:lnTo>
                    <a:pt x="112" y="67"/>
                  </a:lnTo>
                  <a:lnTo>
                    <a:pt x="108" y="69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03" y="74"/>
                  </a:lnTo>
                  <a:lnTo>
                    <a:pt x="104" y="77"/>
                  </a:lnTo>
                  <a:lnTo>
                    <a:pt x="109" y="81"/>
                  </a:lnTo>
                  <a:lnTo>
                    <a:pt x="117" y="84"/>
                  </a:lnTo>
                  <a:lnTo>
                    <a:pt x="123" y="89"/>
                  </a:lnTo>
                  <a:lnTo>
                    <a:pt x="123" y="89"/>
                  </a:lnTo>
                  <a:lnTo>
                    <a:pt x="124" y="92"/>
                  </a:lnTo>
                  <a:lnTo>
                    <a:pt x="126" y="94"/>
                  </a:lnTo>
                  <a:lnTo>
                    <a:pt x="123" y="101"/>
                  </a:lnTo>
                  <a:lnTo>
                    <a:pt x="119" y="107"/>
                  </a:lnTo>
                  <a:lnTo>
                    <a:pt x="119" y="110"/>
                  </a:lnTo>
                  <a:lnTo>
                    <a:pt x="119" y="112"/>
                  </a:lnTo>
                  <a:lnTo>
                    <a:pt x="119" y="112"/>
                  </a:lnTo>
                  <a:lnTo>
                    <a:pt x="121" y="114"/>
                  </a:lnTo>
                  <a:lnTo>
                    <a:pt x="123" y="114"/>
                  </a:lnTo>
                  <a:lnTo>
                    <a:pt x="127" y="115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5" y="112"/>
                  </a:lnTo>
                  <a:lnTo>
                    <a:pt x="137" y="110"/>
                  </a:lnTo>
                  <a:lnTo>
                    <a:pt x="141" y="103"/>
                  </a:lnTo>
                  <a:lnTo>
                    <a:pt x="145" y="97"/>
                  </a:lnTo>
                  <a:lnTo>
                    <a:pt x="147" y="92"/>
                  </a:lnTo>
                  <a:lnTo>
                    <a:pt x="147" y="92"/>
                  </a:lnTo>
                  <a:lnTo>
                    <a:pt x="150" y="88"/>
                  </a:lnTo>
                  <a:lnTo>
                    <a:pt x="151" y="84"/>
                  </a:lnTo>
                  <a:lnTo>
                    <a:pt x="151" y="79"/>
                  </a:lnTo>
                  <a:lnTo>
                    <a:pt x="152" y="77"/>
                  </a:lnTo>
                  <a:lnTo>
                    <a:pt x="152" y="77"/>
                  </a:lnTo>
                  <a:lnTo>
                    <a:pt x="155" y="74"/>
                  </a:lnTo>
                  <a:lnTo>
                    <a:pt x="156" y="74"/>
                  </a:lnTo>
                  <a:lnTo>
                    <a:pt x="161" y="73"/>
                  </a:lnTo>
                  <a:lnTo>
                    <a:pt x="161" y="73"/>
                  </a:lnTo>
                  <a:lnTo>
                    <a:pt x="162" y="73"/>
                  </a:lnTo>
                  <a:lnTo>
                    <a:pt x="164" y="72"/>
                  </a:lnTo>
                  <a:lnTo>
                    <a:pt x="165" y="69"/>
                  </a:lnTo>
                  <a:lnTo>
                    <a:pt x="165" y="67"/>
                  </a:lnTo>
                  <a:lnTo>
                    <a:pt x="166" y="65"/>
                  </a:lnTo>
                  <a:lnTo>
                    <a:pt x="168" y="65"/>
                  </a:lnTo>
                  <a:lnTo>
                    <a:pt x="168" y="65"/>
                  </a:lnTo>
                  <a:lnTo>
                    <a:pt x="170" y="64"/>
                  </a:lnTo>
                  <a:lnTo>
                    <a:pt x="171" y="61"/>
                  </a:lnTo>
                  <a:lnTo>
                    <a:pt x="171" y="56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3" y="50"/>
                  </a:lnTo>
                  <a:lnTo>
                    <a:pt x="171" y="49"/>
                  </a:lnTo>
                  <a:lnTo>
                    <a:pt x="168" y="49"/>
                  </a:lnTo>
                  <a:lnTo>
                    <a:pt x="162" y="50"/>
                  </a:lnTo>
                  <a:lnTo>
                    <a:pt x="159" y="53"/>
                  </a:lnTo>
                  <a:lnTo>
                    <a:pt x="159" y="53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39" name="자유형 158"/>
            <p:cNvSpPr>
              <a:spLocks noEditPoints="1"/>
            </p:cNvSpPr>
            <p:nvPr/>
          </p:nvSpPr>
          <p:spPr>
            <a:xfrm>
              <a:off x="5245100" y="3044825"/>
              <a:ext cx="26988" cy="23812"/>
            </a:xfrm>
            <a:custGeom>
              <a:avLst/>
              <a:gdLst>
                <a:gd name="T0" fmla="*/ 0 w 35"/>
                <a:gd name="T1" fmla="*/ 26 h 29"/>
                <a:gd name="T2" fmla="*/ 0 w 35"/>
                <a:gd name="T3" fmla="*/ 26 h 29"/>
                <a:gd name="T4" fmla="*/ 5 w 35"/>
                <a:gd name="T5" fmla="*/ 29 h 29"/>
                <a:gd name="T6" fmla="*/ 11 w 35"/>
                <a:gd name="T7" fmla="*/ 29 h 29"/>
                <a:gd name="T8" fmla="*/ 13 w 35"/>
                <a:gd name="T9" fmla="*/ 29 h 29"/>
                <a:gd name="T10" fmla="*/ 16 w 35"/>
                <a:gd name="T11" fmla="*/ 28 h 29"/>
                <a:gd name="T12" fmla="*/ 17 w 35"/>
                <a:gd name="T13" fmla="*/ 25 h 29"/>
                <a:gd name="T14" fmla="*/ 17 w 35"/>
                <a:gd name="T15" fmla="*/ 21 h 29"/>
                <a:gd name="T16" fmla="*/ 17 w 35"/>
                <a:gd name="T17" fmla="*/ 21 h 29"/>
                <a:gd name="T18" fmla="*/ 17 w 35"/>
                <a:gd name="T19" fmla="*/ 19 h 29"/>
                <a:gd name="T20" fmla="*/ 14 w 35"/>
                <a:gd name="T21" fmla="*/ 17 h 29"/>
                <a:gd name="T22" fmla="*/ 11 w 35"/>
                <a:gd name="T23" fmla="*/ 17 h 29"/>
                <a:gd name="T24" fmla="*/ 7 w 35"/>
                <a:gd name="T25" fmla="*/ 19 h 29"/>
                <a:gd name="T26" fmla="*/ 2 w 35"/>
                <a:gd name="T27" fmla="*/ 23 h 29"/>
                <a:gd name="T28" fmla="*/ 0 w 35"/>
                <a:gd name="T29" fmla="*/ 24 h 29"/>
                <a:gd name="T30" fmla="*/ 0 w 35"/>
                <a:gd name="T31" fmla="*/ 26 h 29"/>
                <a:gd name="T32" fmla="*/ 0 w 35"/>
                <a:gd name="T33" fmla="*/ 26 h 29"/>
                <a:gd name="T34" fmla="*/ 21 w 35"/>
                <a:gd name="T35" fmla="*/ 10 h 29"/>
                <a:gd name="T36" fmla="*/ 21 w 35"/>
                <a:gd name="T37" fmla="*/ 10 h 29"/>
                <a:gd name="T38" fmla="*/ 24 w 35"/>
                <a:gd name="T39" fmla="*/ 10 h 29"/>
                <a:gd name="T40" fmla="*/ 30 w 35"/>
                <a:gd name="T41" fmla="*/ 9 h 29"/>
                <a:gd name="T42" fmla="*/ 33 w 35"/>
                <a:gd name="T43" fmla="*/ 5 h 29"/>
                <a:gd name="T44" fmla="*/ 35 w 35"/>
                <a:gd name="T45" fmla="*/ 3 h 29"/>
                <a:gd name="T46" fmla="*/ 35 w 35"/>
                <a:gd name="T47" fmla="*/ 1 h 29"/>
                <a:gd name="T48" fmla="*/ 35 w 35"/>
                <a:gd name="T49" fmla="*/ 1 h 29"/>
                <a:gd name="T50" fmla="*/ 35 w 35"/>
                <a:gd name="T51" fmla="*/ 0 h 29"/>
                <a:gd name="T52" fmla="*/ 32 w 35"/>
                <a:gd name="T53" fmla="*/ 0 h 29"/>
                <a:gd name="T54" fmla="*/ 26 w 35"/>
                <a:gd name="T55" fmla="*/ 2 h 29"/>
                <a:gd name="T56" fmla="*/ 21 w 35"/>
                <a:gd name="T57" fmla="*/ 6 h 29"/>
                <a:gd name="T58" fmla="*/ 19 w 35"/>
                <a:gd name="T59" fmla="*/ 9 h 29"/>
                <a:gd name="T60" fmla="*/ 21 w 35"/>
                <a:gd name="T61" fmla="*/ 10 h 29"/>
                <a:gd name="T62" fmla="*/ 21 w 35"/>
                <a:gd name="T63" fmla="*/ 1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" h="29">
                  <a:moveTo>
                    <a:pt x="0" y="26"/>
                  </a:moveTo>
                  <a:lnTo>
                    <a:pt x="0" y="26"/>
                  </a:lnTo>
                  <a:lnTo>
                    <a:pt x="5" y="29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6" y="28"/>
                  </a:lnTo>
                  <a:lnTo>
                    <a:pt x="17" y="25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7" y="19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close/>
                  <a:moveTo>
                    <a:pt x="21" y="10"/>
                  </a:moveTo>
                  <a:lnTo>
                    <a:pt x="21" y="10"/>
                  </a:lnTo>
                  <a:lnTo>
                    <a:pt x="24" y="10"/>
                  </a:lnTo>
                  <a:lnTo>
                    <a:pt x="30" y="9"/>
                  </a:lnTo>
                  <a:lnTo>
                    <a:pt x="33" y="5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21" y="6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1" y="1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40" name="자유형 159"/>
            <p:cNvSpPr/>
            <p:nvPr/>
          </p:nvSpPr>
          <p:spPr>
            <a:xfrm>
              <a:off x="3832225" y="2332038"/>
              <a:ext cx="161925" cy="101600"/>
            </a:xfrm>
            <a:custGeom>
              <a:avLst/>
              <a:gdLst>
                <a:gd name="T0" fmla="*/ 191 w 203"/>
                <a:gd name="T1" fmla="*/ 77 h 127"/>
                <a:gd name="T2" fmla="*/ 182 w 203"/>
                <a:gd name="T3" fmla="*/ 73 h 127"/>
                <a:gd name="T4" fmla="*/ 165 w 203"/>
                <a:gd name="T5" fmla="*/ 63 h 127"/>
                <a:gd name="T6" fmla="*/ 155 w 203"/>
                <a:gd name="T7" fmla="*/ 54 h 127"/>
                <a:gd name="T8" fmla="*/ 143 w 203"/>
                <a:gd name="T9" fmla="*/ 46 h 127"/>
                <a:gd name="T10" fmla="*/ 133 w 203"/>
                <a:gd name="T11" fmla="*/ 28 h 127"/>
                <a:gd name="T12" fmla="*/ 119 w 203"/>
                <a:gd name="T13" fmla="*/ 25 h 127"/>
                <a:gd name="T14" fmla="*/ 109 w 203"/>
                <a:gd name="T15" fmla="*/ 23 h 127"/>
                <a:gd name="T16" fmla="*/ 104 w 203"/>
                <a:gd name="T17" fmla="*/ 8 h 127"/>
                <a:gd name="T18" fmla="*/ 94 w 203"/>
                <a:gd name="T19" fmla="*/ 4 h 127"/>
                <a:gd name="T20" fmla="*/ 83 w 203"/>
                <a:gd name="T21" fmla="*/ 2 h 127"/>
                <a:gd name="T22" fmla="*/ 77 w 203"/>
                <a:gd name="T23" fmla="*/ 5 h 127"/>
                <a:gd name="T24" fmla="*/ 72 w 203"/>
                <a:gd name="T25" fmla="*/ 9 h 127"/>
                <a:gd name="T26" fmla="*/ 62 w 203"/>
                <a:gd name="T27" fmla="*/ 17 h 127"/>
                <a:gd name="T28" fmla="*/ 57 w 203"/>
                <a:gd name="T29" fmla="*/ 25 h 127"/>
                <a:gd name="T30" fmla="*/ 47 w 203"/>
                <a:gd name="T31" fmla="*/ 22 h 127"/>
                <a:gd name="T32" fmla="*/ 36 w 203"/>
                <a:gd name="T33" fmla="*/ 19 h 127"/>
                <a:gd name="T34" fmla="*/ 24 w 203"/>
                <a:gd name="T35" fmla="*/ 7 h 127"/>
                <a:gd name="T36" fmla="*/ 9 w 203"/>
                <a:gd name="T37" fmla="*/ 7 h 127"/>
                <a:gd name="T38" fmla="*/ 5 w 203"/>
                <a:gd name="T39" fmla="*/ 13 h 127"/>
                <a:gd name="T40" fmla="*/ 11 w 203"/>
                <a:gd name="T41" fmla="*/ 11 h 127"/>
                <a:gd name="T42" fmla="*/ 20 w 203"/>
                <a:gd name="T43" fmla="*/ 22 h 127"/>
                <a:gd name="T44" fmla="*/ 26 w 203"/>
                <a:gd name="T45" fmla="*/ 26 h 127"/>
                <a:gd name="T46" fmla="*/ 29 w 203"/>
                <a:gd name="T47" fmla="*/ 32 h 127"/>
                <a:gd name="T48" fmla="*/ 19 w 203"/>
                <a:gd name="T49" fmla="*/ 36 h 127"/>
                <a:gd name="T50" fmla="*/ 3 w 203"/>
                <a:gd name="T51" fmla="*/ 32 h 127"/>
                <a:gd name="T52" fmla="*/ 0 w 203"/>
                <a:gd name="T53" fmla="*/ 40 h 127"/>
                <a:gd name="T54" fmla="*/ 5 w 203"/>
                <a:gd name="T55" fmla="*/ 47 h 127"/>
                <a:gd name="T56" fmla="*/ 5 w 203"/>
                <a:gd name="T57" fmla="*/ 56 h 127"/>
                <a:gd name="T58" fmla="*/ 7 w 203"/>
                <a:gd name="T59" fmla="*/ 58 h 127"/>
                <a:gd name="T60" fmla="*/ 14 w 203"/>
                <a:gd name="T61" fmla="*/ 60 h 127"/>
                <a:gd name="T62" fmla="*/ 16 w 203"/>
                <a:gd name="T63" fmla="*/ 72 h 127"/>
                <a:gd name="T64" fmla="*/ 16 w 203"/>
                <a:gd name="T65" fmla="*/ 91 h 127"/>
                <a:gd name="T66" fmla="*/ 28 w 203"/>
                <a:gd name="T67" fmla="*/ 88 h 127"/>
                <a:gd name="T68" fmla="*/ 40 w 203"/>
                <a:gd name="T69" fmla="*/ 79 h 127"/>
                <a:gd name="T70" fmla="*/ 50 w 203"/>
                <a:gd name="T71" fmla="*/ 78 h 127"/>
                <a:gd name="T72" fmla="*/ 67 w 203"/>
                <a:gd name="T73" fmla="*/ 78 h 127"/>
                <a:gd name="T74" fmla="*/ 78 w 203"/>
                <a:gd name="T75" fmla="*/ 83 h 127"/>
                <a:gd name="T76" fmla="*/ 82 w 203"/>
                <a:gd name="T77" fmla="*/ 86 h 127"/>
                <a:gd name="T78" fmla="*/ 96 w 203"/>
                <a:gd name="T79" fmla="*/ 88 h 127"/>
                <a:gd name="T80" fmla="*/ 99 w 203"/>
                <a:gd name="T81" fmla="*/ 93 h 127"/>
                <a:gd name="T82" fmla="*/ 106 w 203"/>
                <a:gd name="T83" fmla="*/ 97 h 127"/>
                <a:gd name="T84" fmla="*/ 113 w 203"/>
                <a:gd name="T85" fmla="*/ 103 h 127"/>
                <a:gd name="T86" fmla="*/ 123 w 203"/>
                <a:gd name="T87" fmla="*/ 105 h 127"/>
                <a:gd name="T88" fmla="*/ 128 w 203"/>
                <a:gd name="T89" fmla="*/ 122 h 127"/>
                <a:gd name="T90" fmla="*/ 137 w 203"/>
                <a:gd name="T91" fmla="*/ 124 h 127"/>
                <a:gd name="T92" fmla="*/ 142 w 203"/>
                <a:gd name="T93" fmla="*/ 127 h 127"/>
                <a:gd name="T94" fmla="*/ 152 w 203"/>
                <a:gd name="T95" fmla="*/ 120 h 127"/>
                <a:gd name="T96" fmla="*/ 161 w 203"/>
                <a:gd name="T97" fmla="*/ 115 h 127"/>
                <a:gd name="T98" fmla="*/ 172 w 203"/>
                <a:gd name="T99" fmla="*/ 108 h 127"/>
                <a:gd name="T100" fmla="*/ 180 w 203"/>
                <a:gd name="T101" fmla="*/ 94 h 127"/>
                <a:gd name="T102" fmla="*/ 186 w 203"/>
                <a:gd name="T103" fmla="*/ 92 h 127"/>
                <a:gd name="T104" fmla="*/ 196 w 203"/>
                <a:gd name="T105" fmla="*/ 89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3" h="127">
                  <a:moveTo>
                    <a:pt x="202" y="80"/>
                  </a:moveTo>
                  <a:lnTo>
                    <a:pt x="202" y="80"/>
                  </a:lnTo>
                  <a:lnTo>
                    <a:pt x="196" y="78"/>
                  </a:lnTo>
                  <a:lnTo>
                    <a:pt x="191" y="77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85" y="75"/>
                  </a:lnTo>
                  <a:lnTo>
                    <a:pt x="182" y="73"/>
                  </a:lnTo>
                  <a:lnTo>
                    <a:pt x="179" y="69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65" y="63"/>
                  </a:lnTo>
                  <a:lnTo>
                    <a:pt x="160" y="60"/>
                  </a:lnTo>
                  <a:lnTo>
                    <a:pt x="157" y="58"/>
                  </a:lnTo>
                  <a:lnTo>
                    <a:pt x="157" y="58"/>
                  </a:lnTo>
                  <a:lnTo>
                    <a:pt x="155" y="54"/>
                  </a:lnTo>
                  <a:lnTo>
                    <a:pt x="149" y="51"/>
                  </a:lnTo>
                  <a:lnTo>
                    <a:pt x="146" y="49"/>
                  </a:lnTo>
                  <a:lnTo>
                    <a:pt x="143" y="46"/>
                  </a:lnTo>
                  <a:lnTo>
                    <a:pt x="143" y="46"/>
                  </a:lnTo>
                  <a:lnTo>
                    <a:pt x="141" y="41"/>
                  </a:lnTo>
                  <a:lnTo>
                    <a:pt x="137" y="35"/>
                  </a:lnTo>
                  <a:lnTo>
                    <a:pt x="137" y="35"/>
                  </a:lnTo>
                  <a:lnTo>
                    <a:pt x="133" y="28"/>
                  </a:lnTo>
                  <a:lnTo>
                    <a:pt x="132" y="26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19" y="25"/>
                  </a:lnTo>
                  <a:lnTo>
                    <a:pt x="113" y="25"/>
                  </a:lnTo>
                  <a:lnTo>
                    <a:pt x="110" y="23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09" y="14"/>
                  </a:lnTo>
                  <a:lnTo>
                    <a:pt x="106" y="9"/>
                  </a:lnTo>
                  <a:lnTo>
                    <a:pt x="105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99" y="5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0" y="3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5"/>
                  </a:lnTo>
                  <a:lnTo>
                    <a:pt x="76" y="7"/>
                  </a:lnTo>
                  <a:lnTo>
                    <a:pt x="75" y="9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68" y="11"/>
                  </a:lnTo>
                  <a:lnTo>
                    <a:pt x="66" y="12"/>
                  </a:lnTo>
                  <a:lnTo>
                    <a:pt x="63" y="14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22"/>
                  </a:lnTo>
                  <a:lnTo>
                    <a:pt x="61" y="23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2" y="23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5" y="22"/>
                  </a:lnTo>
                  <a:lnTo>
                    <a:pt x="43" y="23"/>
                  </a:lnTo>
                  <a:lnTo>
                    <a:pt x="40" y="22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3" y="14"/>
                  </a:lnTo>
                  <a:lnTo>
                    <a:pt x="28" y="9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9" y="7"/>
                  </a:lnTo>
                  <a:lnTo>
                    <a:pt x="7" y="8"/>
                  </a:lnTo>
                  <a:lnTo>
                    <a:pt x="5" y="9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12"/>
                  </a:lnTo>
                  <a:lnTo>
                    <a:pt x="16" y="13"/>
                  </a:lnTo>
                  <a:lnTo>
                    <a:pt x="19" y="18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6" y="26"/>
                  </a:lnTo>
                  <a:lnTo>
                    <a:pt x="30" y="28"/>
                  </a:lnTo>
                  <a:lnTo>
                    <a:pt x="31" y="31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5" y="33"/>
                  </a:lnTo>
                  <a:lnTo>
                    <a:pt x="21" y="35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9" y="47"/>
                  </a:lnTo>
                  <a:lnTo>
                    <a:pt x="9" y="50"/>
                  </a:lnTo>
                  <a:lnTo>
                    <a:pt x="9" y="53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7" y="58"/>
                  </a:lnTo>
                  <a:lnTo>
                    <a:pt x="11" y="58"/>
                  </a:lnTo>
                  <a:lnTo>
                    <a:pt x="12" y="59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5" y="63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80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24" y="89"/>
                  </a:lnTo>
                  <a:lnTo>
                    <a:pt x="26" y="89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34" y="83"/>
                  </a:lnTo>
                  <a:lnTo>
                    <a:pt x="38" y="80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47" y="79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4" y="77"/>
                  </a:lnTo>
                  <a:lnTo>
                    <a:pt x="59" y="75"/>
                  </a:lnTo>
                  <a:lnTo>
                    <a:pt x="64" y="77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9" y="80"/>
                  </a:lnTo>
                  <a:lnTo>
                    <a:pt x="73" y="82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80" y="83"/>
                  </a:lnTo>
                  <a:lnTo>
                    <a:pt x="81" y="84"/>
                  </a:lnTo>
                  <a:lnTo>
                    <a:pt x="82" y="86"/>
                  </a:lnTo>
                  <a:lnTo>
                    <a:pt x="85" y="87"/>
                  </a:lnTo>
                  <a:lnTo>
                    <a:pt x="85" y="87"/>
                  </a:lnTo>
                  <a:lnTo>
                    <a:pt x="92" y="87"/>
                  </a:lnTo>
                  <a:lnTo>
                    <a:pt x="96" y="88"/>
                  </a:lnTo>
                  <a:lnTo>
                    <a:pt x="97" y="91"/>
                  </a:lnTo>
                  <a:lnTo>
                    <a:pt x="97" y="91"/>
                  </a:lnTo>
                  <a:lnTo>
                    <a:pt x="97" y="92"/>
                  </a:lnTo>
                  <a:lnTo>
                    <a:pt x="99" y="93"/>
                  </a:lnTo>
                  <a:lnTo>
                    <a:pt x="101" y="94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6" y="97"/>
                  </a:lnTo>
                  <a:lnTo>
                    <a:pt x="109" y="100"/>
                  </a:lnTo>
                  <a:lnTo>
                    <a:pt x="110" y="102"/>
                  </a:lnTo>
                  <a:lnTo>
                    <a:pt x="113" y="103"/>
                  </a:lnTo>
                  <a:lnTo>
                    <a:pt x="113" y="103"/>
                  </a:lnTo>
                  <a:lnTo>
                    <a:pt x="119" y="103"/>
                  </a:lnTo>
                  <a:lnTo>
                    <a:pt x="123" y="103"/>
                  </a:lnTo>
                  <a:lnTo>
                    <a:pt x="123" y="105"/>
                  </a:lnTo>
                  <a:lnTo>
                    <a:pt x="123" y="105"/>
                  </a:lnTo>
                  <a:lnTo>
                    <a:pt x="124" y="112"/>
                  </a:lnTo>
                  <a:lnTo>
                    <a:pt x="125" y="122"/>
                  </a:lnTo>
                  <a:lnTo>
                    <a:pt x="125" y="122"/>
                  </a:lnTo>
                  <a:lnTo>
                    <a:pt x="128" y="122"/>
                  </a:lnTo>
                  <a:lnTo>
                    <a:pt x="129" y="122"/>
                  </a:lnTo>
                  <a:lnTo>
                    <a:pt x="129" y="122"/>
                  </a:lnTo>
                  <a:lnTo>
                    <a:pt x="134" y="122"/>
                  </a:lnTo>
                  <a:lnTo>
                    <a:pt x="137" y="124"/>
                  </a:lnTo>
                  <a:lnTo>
                    <a:pt x="139" y="125"/>
                  </a:lnTo>
                  <a:lnTo>
                    <a:pt x="139" y="125"/>
                  </a:lnTo>
                  <a:lnTo>
                    <a:pt x="141" y="126"/>
                  </a:lnTo>
                  <a:lnTo>
                    <a:pt x="142" y="127"/>
                  </a:lnTo>
                  <a:lnTo>
                    <a:pt x="146" y="126"/>
                  </a:lnTo>
                  <a:lnTo>
                    <a:pt x="149" y="125"/>
                  </a:lnTo>
                  <a:lnTo>
                    <a:pt x="151" y="122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2" y="119"/>
                  </a:lnTo>
                  <a:lnTo>
                    <a:pt x="155" y="117"/>
                  </a:lnTo>
                  <a:lnTo>
                    <a:pt x="161" y="115"/>
                  </a:lnTo>
                  <a:lnTo>
                    <a:pt x="169" y="112"/>
                  </a:lnTo>
                  <a:lnTo>
                    <a:pt x="171" y="111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5" y="98"/>
                  </a:lnTo>
                  <a:lnTo>
                    <a:pt x="177" y="96"/>
                  </a:lnTo>
                  <a:lnTo>
                    <a:pt x="179" y="94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82" y="94"/>
                  </a:lnTo>
                  <a:lnTo>
                    <a:pt x="184" y="94"/>
                  </a:lnTo>
                  <a:lnTo>
                    <a:pt x="186" y="92"/>
                  </a:lnTo>
                  <a:lnTo>
                    <a:pt x="189" y="89"/>
                  </a:lnTo>
                  <a:lnTo>
                    <a:pt x="191" y="88"/>
                  </a:lnTo>
                  <a:lnTo>
                    <a:pt x="191" y="88"/>
                  </a:lnTo>
                  <a:lnTo>
                    <a:pt x="196" y="89"/>
                  </a:lnTo>
                  <a:lnTo>
                    <a:pt x="199" y="91"/>
                  </a:lnTo>
                  <a:lnTo>
                    <a:pt x="203" y="91"/>
                  </a:lnTo>
                  <a:lnTo>
                    <a:pt x="202" y="8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41" name="자유형 160"/>
            <p:cNvSpPr/>
            <p:nvPr/>
          </p:nvSpPr>
          <p:spPr>
            <a:xfrm>
              <a:off x="3733800" y="2370138"/>
              <a:ext cx="220663" cy="188912"/>
            </a:xfrm>
            <a:custGeom>
              <a:avLst/>
              <a:gdLst>
                <a:gd name="T0" fmla="*/ 271 w 278"/>
                <a:gd name="T1" fmla="*/ 199 h 239"/>
                <a:gd name="T2" fmla="*/ 262 w 278"/>
                <a:gd name="T3" fmla="*/ 187 h 239"/>
                <a:gd name="T4" fmla="*/ 249 w 278"/>
                <a:gd name="T5" fmla="*/ 174 h 239"/>
                <a:gd name="T6" fmla="*/ 245 w 278"/>
                <a:gd name="T7" fmla="*/ 162 h 239"/>
                <a:gd name="T8" fmla="*/ 257 w 278"/>
                <a:gd name="T9" fmla="*/ 145 h 239"/>
                <a:gd name="T10" fmla="*/ 243 w 278"/>
                <a:gd name="T11" fmla="*/ 138 h 239"/>
                <a:gd name="T12" fmla="*/ 240 w 278"/>
                <a:gd name="T13" fmla="*/ 121 h 239"/>
                <a:gd name="T14" fmla="*/ 240 w 278"/>
                <a:gd name="T15" fmla="*/ 106 h 239"/>
                <a:gd name="T16" fmla="*/ 245 w 278"/>
                <a:gd name="T17" fmla="*/ 89 h 239"/>
                <a:gd name="T18" fmla="*/ 250 w 278"/>
                <a:gd name="T19" fmla="*/ 75 h 239"/>
                <a:gd name="T20" fmla="*/ 248 w 278"/>
                <a:gd name="T21" fmla="*/ 56 h 239"/>
                <a:gd name="T22" fmla="*/ 234 w 278"/>
                <a:gd name="T23" fmla="*/ 53 h 239"/>
                <a:gd name="T24" fmla="*/ 224 w 278"/>
                <a:gd name="T25" fmla="*/ 46 h 239"/>
                <a:gd name="T26" fmla="*/ 217 w 278"/>
                <a:gd name="T27" fmla="*/ 40 h 239"/>
                <a:gd name="T28" fmla="*/ 205 w 278"/>
                <a:gd name="T29" fmla="*/ 36 h 239"/>
                <a:gd name="T30" fmla="*/ 192 w 278"/>
                <a:gd name="T31" fmla="*/ 31 h 239"/>
                <a:gd name="T32" fmla="*/ 175 w 278"/>
                <a:gd name="T33" fmla="*/ 31 h 239"/>
                <a:gd name="T34" fmla="*/ 165 w 278"/>
                <a:gd name="T35" fmla="*/ 32 h 239"/>
                <a:gd name="T36" fmla="*/ 151 w 278"/>
                <a:gd name="T37" fmla="*/ 42 h 239"/>
                <a:gd name="T38" fmla="*/ 141 w 278"/>
                <a:gd name="T39" fmla="*/ 51 h 239"/>
                <a:gd name="T40" fmla="*/ 109 w 278"/>
                <a:gd name="T41" fmla="*/ 58 h 239"/>
                <a:gd name="T42" fmla="*/ 92 w 278"/>
                <a:gd name="T43" fmla="*/ 45 h 239"/>
                <a:gd name="T44" fmla="*/ 78 w 278"/>
                <a:gd name="T45" fmla="*/ 40 h 239"/>
                <a:gd name="T46" fmla="*/ 59 w 278"/>
                <a:gd name="T47" fmla="*/ 21 h 239"/>
                <a:gd name="T48" fmla="*/ 57 w 278"/>
                <a:gd name="T49" fmla="*/ 9 h 239"/>
                <a:gd name="T50" fmla="*/ 41 w 278"/>
                <a:gd name="T51" fmla="*/ 13 h 239"/>
                <a:gd name="T52" fmla="*/ 19 w 278"/>
                <a:gd name="T53" fmla="*/ 16 h 239"/>
                <a:gd name="T54" fmla="*/ 12 w 278"/>
                <a:gd name="T55" fmla="*/ 8 h 239"/>
                <a:gd name="T56" fmla="*/ 7 w 278"/>
                <a:gd name="T57" fmla="*/ 0 h 239"/>
                <a:gd name="T58" fmla="*/ 3 w 278"/>
                <a:gd name="T59" fmla="*/ 8 h 239"/>
                <a:gd name="T60" fmla="*/ 0 w 278"/>
                <a:gd name="T61" fmla="*/ 13 h 239"/>
                <a:gd name="T62" fmla="*/ 1 w 278"/>
                <a:gd name="T63" fmla="*/ 32 h 239"/>
                <a:gd name="T64" fmla="*/ 8 w 278"/>
                <a:gd name="T65" fmla="*/ 44 h 239"/>
                <a:gd name="T66" fmla="*/ 13 w 278"/>
                <a:gd name="T67" fmla="*/ 55 h 239"/>
                <a:gd name="T68" fmla="*/ 19 w 278"/>
                <a:gd name="T69" fmla="*/ 65 h 239"/>
                <a:gd name="T70" fmla="*/ 27 w 278"/>
                <a:gd name="T71" fmla="*/ 72 h 239"/>
                <a:gd name="T72" fmla="*/ 26 w 278"/>
                <a:gd name="T73" fmla="*/ 79 h 239"/>
                <a:gd name="T74" fmla="*/ 22 w 278"/>
                <a:gd name="T75" fmla="*/ 88 h 239"/>
                <a:gd name="T76" fmla="*/ 21 w 278"/>
                <a:gd name="T77" fmla="*/ 102 h 239"/>
                <a:gd name="T78" fmla="*/ 28 w 278"/>
                <a:gd name="T79" fmla="*/ 112 h 239"/>
                <a:gd name="T80" fmla="*/ 40 w 278"/>
                <a:gd name="T81" fmla="*/ 121 h 239"/>
                <a:gd name="T82" fmla="*/ 51 w 278"/>
                <a:gd name="T83" fmla="*/ 131 h 239"/>
                <a:gd name="T84" fmla="*/ 50 w 278"/>
                <a:gd name="T85" fmla="*/ 140 h 239"/>
                <a:gd name="T86" fmla="*/ 55 w 278"/>
                <a:gd name="T87" fmla="*/ 150 h 239"/>
                <a:gd name="T88" fmla="*/ 64 w 278"/>
                <a:gd name="T89" fmla="*/ 162 h 239"/>
                <a:gd name="T90" fmla="*/ 71 w 278"/>
                <a:gd name="T91" fmla="*/ 158 h 239"/>
                <a:gd name="T92" fmla="*/ 83 w 278"/>
                <a:gd name="T93" fmla="*/ 159 h 239"/>
                <a:gd name="T94" fmla="*/ 98 w 278"/>
                <a:gd name="T95" fmla="*/ 181 h 239"/>
                <a:gd name="T96" fmla="*/ 109 w 278"/>
                <a:gd name="T97" fmla="*/ 196 h 239"/>
                <a:gd name="T98" fmla="*/ 130 w 278"/>
                <a:gd name="T99" fmla="*/ 208 h 239"/>
                <a:gd name="T100" fmla="*/ 161 w 278"/>
                <a:gd name="T101" fmla="*/ 215 h 239"/>
                <a:gd name="T102" fmla="*/ 179 w 278"/>
                <a:gd name="T103" fmla="*/ 209 h 239"/>
                <a:gd name="T104" fmla="*/ 189 w 278"/>
                <a:gd name="T105" fmla="*/ 228 h 239"/>
                <a:gd name="T106" fmla="*/ 240 w 278"/>
                <a:gd name="T107" fmla="*/ 238 h 239"/>
                <a:gd name="T108" fmla="*/ 254 w 278"/>
                <a:gd name="T109" fmla="*/ 235 h 239"/>
                <a:gd name="T110" fmla="*/ 263 w 278"/>
                <a:gd name="T111" fmla="*/ 220 h 239"/>
                <a:gd name="T112" fmla="*/ 278 w 278"/>
                <a:gd name="T113" fmla="*/ 215 h 2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8" h="239">
                  <a:moveTo>
                    <a:pt x="273" y="206"/>
                  </a:moveTo>
                  <a:lnTo>
                    <a:pt x="273" y="206"/>
                  </a:lnTo>
                  <a:lnTo>
                    <a:pt x="272" y="205"/>
                  </a:lnTo>
                  <a:lnTo>
                    <a:pt x="272" y="204"/>
                  </a:lnTo>
                  <a:lnTo>
                    <a:pt x="271" y="199"/>
                  </a:lnTo>
                  <a:lnTo>
                    <a:pt x="269" y="194"/>
                  </a:lnTo>
                  <a:lnTo>
                    <a:pt x="268" y="191"/>
                  </a:lnTo>
                  <a:lnTo>
                    <a:pt x="267" y="190"/>
                  </a:lnTo>
                  <a:lnTo>
                    <a:pt x="267" y="190"/>
                  </a:lnTo>
                  <a:lnTo>
                    <a:pt x="262" y="187"/>
                  </a:lnTo>
                  <a:lnTo>
                    <a:pt x="257" y="185"/>
                  </a:lnTo>
                  <a:lnTo>
                    <a:pt x="254" y="181"/>
                  </a:lnTo>
                  <a:lnTo>
                    <a:pt x="252" y="177"/>
                  </a:lnTo>
                  <a:lnTo>
                    <a:pt x="252" y="177"/>
                  </a:lnTo>
                  <a:lnTo>
                    <a:pt x="249" y="174"/>
                  </a:lnTo>
                  <a:lnTo>
                    <a:pt x="247" y="171"/>
                  </a:lnTo>
                  <a:lnTo>
                    <a:pt x="243" y="168"/>
                  </a:lnTo>
                  <a:lnTo>
                    <a:pt x="241" y="166"/>
                  </a:lnTo>
                  <a:lnTo>
                    <a:pt x="241" y="166"/>
                  </a:lnTo>
                  <a:lnTo>
                    <a:pt x="245" y="162"/>
                  </a:lnTo>
                  <a:lnTo>
                    <a:pt x="250" y="155"/>
                  </a:lnTo>
                  <a:lnTo>
                    <a:pt x="255" y="150"/>
                  </a:lnTo>
                  <a:lnTo>
                    <a:pt x="257" y="148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55" y="143"/>
                  </a:lnTo>
                  <a:lnTo>
                    <a:pt x="254" y="141"/>
                  </a:lnTo>
                  <a:lnTo>
                    <a:pt x="249" y="140"/>
                  </a:lnTo>
                  <a:lnTo>
                    <a:pt x="245" y="139"/>
                  </a:lnTo>
                  <a:lnTo>
                    <a:pt x="243" y="138"/>
                  </a:lnTo>
                  <a:lnTo>
                    <a:pt x="243" y="138"/>
                  </a:lnTo>
                  <a:lnTo>
                    <a:pt x="243" y="131"/>
                  </a:lnTo>
                  <a:lnTo>
                    <a:pt x="241" y="126"/>
                  </a:lnTo>
                  <a:lnTo>
                    <a:pt x="240" y="121"/>
                  </a:lnTo>
                  <a:lnTo>
                    <a:pt x="240" y="121"/>
                  </a:lnTo>
                  <a:lnTo>
                    <a:pt x="239" y="116"/>
                  </a:lnTo>
                  <a:lnTo>
                    <a:pt x="240" y="112"/>
                  </a:lnTo>
                  <a:lnTo>
                    <a:pt x="241" y="108"/>
                  </a:lnTo>
                  <a:lnTo>
                    <a:pt x="240" y="106"/>
                  </a:lnTo>
                  <a:lnTo>
                    <a:pt x="240" y="106"/>
                  </a:lnTo>
                  <a:lnTo>
                    <a:pt x="240" y="102"/>
                  </a:lnTo>
                  <a:lnTo>
                    <a:pt x="240" y="100"/>
                  </a:lnTo>
                  <a:lnTo>
                    <a:pt x="241" y="93"/>
                  </a:lnTo>
                  <a:lnTo>
                    <a:pt x="241" y="93"/>
                  </a:lnTo>
                  <a:lnTo>
                    <a:pt x="245" y="89"/>
                  </a:lnTo>
                  <a:lnTo>
                    <a:pt x="247" y="86"/>
                  </a:lnTo>
                  <a:lnTo>
                    <a:pt x="248" y="82"/>
                  </a:lnTo>
                  <a:lnTo>
                    <a:pt x="248" y="82"/>
                  </a:lnTo>
                  <a:lnTo>
                    <a:pt x="249" y="78"/>
                  </a:lnTo>
                  <a:lnTo>
                    <a:pt x="250" y="75"/>
                  </a:lnTo>
                  <a:lnTo>
                    <a:pt x="250" y="75"/>
                  </a:lnTo>
                  <a:lnTo>
                    <a:pt x="249" y="65"/>
                  </a:lnTo>
                  <a:lnTo>
                    <a:pt x="248" y="58"/>
                  </a:lnTo>
                  <a:lnTo>
                    <a:pt x="248" y="58"/>
                  </a:lnTo>
                  <a:lnTo>
                    <a:pt x="248" y="56"/>
                  </a:lnTo>
                  <a:lnTo>
                    <a:pt x="244" y="56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35" y="55"/>
                  </a:lnTo>
                  <a:lnTo>
                    <a:pt x="234" y="53"/>
                  </a:lnTo>
                  <a:lnTo>
                    <a:pt x="231" y="50"/>
                  </a:lnTo>
                  <a:lnTo>
                    <a:pt x="229" y="49"/>
                  </a:lnTo>
                  <a:lnTo>
                    <a:pt x="229" y="49"/>
                  </a:lnTo>
                  <a:lnTo>
                    <a:pt x="226" y="47"/>
                  </a:lnTo>
                  <a:lnTo>
                    <a:pt x="224" y="46"/>
                  </a:lnTo>
                  <a:lnTo>
                    <a:pt x="222" y="45"/>
                  </a:lnTo>
                  <a:lnTo>
                    <a:pt x="222" y="44"/>
                  </a:lnTo>
                  <a:lnTo>
                    <a:pt x="222" y="44"/>
                  </a:lnTo>
                  <a:lnTo>
                    <a:pt x="221" y="41"/>
                  </a:lnTo>
                  <a:lnTo>
                    <a:pt x="217" y="40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207" y="39"/>
                  </a:lnTo>
                  <a:lnTo>
                    <a:pt x="206" y="37"/>
                  </a:lnTo>
                  <a:lnTo>
                    <a:pt x="205" y="36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198" y="35"/>
                  </a:lnTo>
                  <a:lnTo>
                    <a:pt x="194" y="33"/>
                  </a:lnTo>
                  <a:lnTo>
                    <a:pt x="192" y="31"/>
                  </a:lnTo>
                  <a:lnTo>
                    <a:pt x="192" y="31"/>
                  </a:lnTo>
                  <a:lnTo>
                    <a:pt x="189" y="30"/>
                  </a:lnTo>
                  <a:lnTo>
                    <a:pt x="184" y="28"/>
                  </a:lnTo>
                  <a:lnTo>
                    <a:pt x="179" y="30"/>
                  </a:lnTo>
                  <a:lnTo>
                    <a:pt x="175" y="31"/>
                  </a:lnTo>
                  <a:lnTo>
                    <a:pt x="175" y="31"/>
                  </a:lnTo>
                  <a:lnTo>
                    <a:pt x="174" y="32"/>
                  </a:lnTo>
                  <a:lnTo>
                    <a:pt x="172" y="32"/>
                  </a:lnTo>
                  <a:lnTo>
                    <a:pt x="165" y="32"/>
                  </a:lnTo>
                  <a:lnTo>
                    <a:pt x="165" y="32"/>
                  </a:lnTo>
                  <a:lnTo>
                    <a:pt x="163" y="33"/>
                  </a:lnTo>
                  <a:lnTo>
                    <a:pt x="159" y="36"/>
                  </a:lnTo>
                  <a:lnTo>
                    <a:pt x="153" y="41"/>
                  </a:lnTo>
                  <a:lnTo>
                    <a:pt x="153" y="41"/>
                  </a:lnTo>
                  <a:lnTo>
                    <a:pt x="151" y="42"/>
                  </a:lnTo>
                  <a:lnTo>
                    <a:pt x="149" y="42"/>
                  </a:lnTo>
                  <a:lnTo>
                    <a:pt x="141" y="44"/>
                  </a:lnTo>
                  <a:lnTo>
                    <a:pt x="141" y="44"/>
                  </a:lnTo>
                  <a:lnTo>
                    <a:pt x="141" y="47"/>
                  </a:lnTo>
                  <a:lnTo>
                    <a:pt x="141" y="51"/>
                  </a:lnTo>
                  <a:lnTo>
                    <a:pt x="141" y="51"/>
                  </a:lnTo>
                  <a:lnTo>
                    <a:pt x="137" y="53"/>
                  </a:lnTo>
                  <a:lnTo>
                    <a:pt x="130" y="55"/>
                  </a:lnTo>
                  <a:lnTo>
                    <a:pt x="120" y="56"/>
                  </a:lnTo>
                  <a:lnTo>
                    <a:pt x="109" y="58"/>
                  </a:lnTo>
                  <a:lnTo>
                    <a:pt x="109" y="58"/>
                  </a:lnTo>
                  <a:lnTo>
                    <a:pt x="106" y="56"/>
                  </a:lnTo>
                  <a:lnTo>
                    <a:pt x="103" y="55"/>
                  </a:lnTo>
                  <a:lnTo>
                    <a:pt x="97" y="50"/>
                  </a:lnTo>
                  <a:lnTo>
                    <a:pt x="92" y="45"/>
                  </a:lnTo>
                  <a:lnTo>
                    <a:pt x="88" y="42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0" y="41"/>
                  </a:lnTo>
                  <a:lnTo>
                    <a:pt x="78" y="40"/>
                  </a:lnTo>
                  <a:lnTo>
                    <a:pt x="71" y="36"/>
                  </a:lnTo>
                  <a:lnTo>
                    <a:pt x="68" y="31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59" y="21"/>
                  </a:lnTo>
                  <a:lnTo>
                    <a:pt x="56" y="19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7" y="14"/>
                  </a:lnTo>
                  <a:lnTo>
                    <a:pt x="57" y="9"/>
                  </a:lnTo>
                  <a:lnTo>
                    <a:pt x="57" y="4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1" y="13"/>
                  </a:lnTo>
                  <a:lnTo>
                    <a:pt x="33" y="16"/>
                  </a:lnTo>
                  <a:lnTo>
                    <a:pt x="29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19" y="16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8" y="44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9"/>
                  </a:lnTo>
                  <a:lnTo>
                    <a:pt x="12" y="51"/>
                  </a:lnTo>
                  <a:lnTo>
                    <a:pt x="13" y="55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4" y="60"/>
                  </a:lnTo>
                  <a:lnTo>
                    <a:pt x="17" y="64"/>
                  </a:lnTo>
                  <a:lnTo>
                    <a:pt x="19" y="65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6" y="68"/>
                  </a:lnTo>
                  <a:lnTo>
                    <a:pt x="27" y="69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27" y="74"/>
                  </a:lnTo>
                  <a:lnTo>
                    <a:pt x="27" y="77"/>
                  </a:lnTo>
                  <a:lnTo>
                    <a:pt x="27" y="79"/>
                  </a:lnTo>
                  <a:lnTo>
                    <a:pt x="26" y="79"/>
                  </a:lnTo>
                  <a:lnTo>
                    <a:pt x="26" y="79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3" y="84"/>
                  </a:lnTo>
                  <a:lnTo>
                    <a:pt x="22" y="88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19" y="93"/>
                  </a:lnTo>
                  <a:lnTo>
                    <a:pt x="19" y="98"/>
                  </a:lnTo>
                  <a:lnTo>
                    <a:pt x="21" y="102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6" y="107"/>
                  </a:lnTo>
                  <a:lnTo>
                    <a:pt x="28" y="110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9" y="113"/>
                  </a:lnTo>
                  <a:lnTo>
                    <a:pt x="31" y="115"/>
                  </a:lnTo>
                  <a:lnTo>
                    <a:pt x="35" y="119"/>
                  </a:lnTo>
                  <a:lnTo>
                    <a:pt x="40" y="121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7" y="124"/>
                  </a:lnTo>
                  <a:lnTo>
                    <a:pt x="48" y="126"/>
                  </a:lnTo>
                  <a:lnTo>
                    <a:pt x="51" y="131"/>
                  </a:lnTo>
                  <a:lnTo>
                    <a:pt x="51" y="131"/>
                  </a:lnTo>
                  <a:lnTo>
                    <a:pt x="52" y="134"/>
                  </a:lnTo>
                  <a:lnTo>
                    <a:pt x="51" y="136"/>
                  </a:lnTo>
                  <a:lnTo>
                    <a:pt x="50" y="139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1" y="143"/>
                  </a:lnTo>
                  <a:lnTo>
                    <a:pt x="52" y="145"/>
                  </a:lnTo>
                  <a:lnTo>
                    <a:pt x="55" y="148"/>
                  </a:lnTo>
                  <a:lnTo>
                    <a:pt x="55" y="150"/>
                  </a:lnTo>
                  <a:lnTo>
                    <a:pt x="55" y="150"/>
                  </a:lnTo>
                  <a:lnTo>
                    <a:pt x="56" y="153"/>
                  </a:lnTo>
                  <a:lnTo>
                    <a:pt x="57" y="155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69" y="161"/>
                  </a:lnTo>
                  <a:lnTo>
                    <a:pt x="70" y="159"/>
                  </a:lnTo>
                  <a:lnTo>
                    <a:pt x="71" y="158"/>
                  </a:lnTo>
                  <a:lnTo>
                    <a:pt x="73" y="159"/>
                  </a:lnTo>
                  <a:lnTo>
                    <a:pt x="73" y="159"/>
                  </a:lnTo>
                  <a:lnTo>
                    <a:pt x="75" y="161"/>
                  </a:lnTo>
                  <a:lnTo>
                    <a:pt x="78" y="161"/>
                  </a:lnTo>
                  <a:lnTo>
                    <a:pt x="83" y="159"/>
                  </a:lnTo>
                  <a:lnTo>
                    <a:pt x="83" y="159"/>
                  </a:lnTo>
                  <a:lnTo>
                    <a:pt x="87" y="162"/>
                  </a:lnTo>
                  <a:lnTo>
                    <a:pt x="90" y="167"/>
                  </a:lnTo>
                  <a:lnTo>
                    <a:pt x="98" y="181"/>
                  </a:lnTo>
                  <a:lnTo>
                    <a:pt x="98" y="181"/>
                  </a:lnTo>
                  <a:lnTo>
                    <a:pt x="102" y="190"/>
                  </a:lnTo>
                  <a:lnTo>
                    <a:pt x="103" y="192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9" y="196"/>
                  </a:lnTo>
                  <a:lnTo>
                    <a:pt x="113" y="197"/>
                  </a:lnTo>
                  <a:lnTo>
                    <a:pt x="118" y="199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30" y="208"/>
                  </a:lnTo>
                  <a:lnTo>
                    <a:pt x="140" y="213"/>
                  </a:lnTo>
                  <a:lnTo>
                    <a:pt x="149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61" y="215"/>
                  </a:lnTo>
                  <a:lnTo>
                    <a:pt x="167" y="211"/>
                  </a:lnTo>
                  <a:lnTo>
                    <a:pt x="173" y="210"/>
                  </a:lnTo>
                  <a:lnTo>
                    <a:pt x="175" y="209"/>
                  </a:lnTo>
                  <a:lnTo>
                    <a:pt x="179" y="209"/>
                  </a:lnTo>
                  <a:lnTo>
                    <a:pt x="179" y="209"/>
                  </a:lnTo>
                  <a:lnTo>
                    <a:pt x="182" y="210"/>
                  </a:lnTo>
                  <a:lnTo>
                    <a:pt x="184" y="213"/>
                  </a:lnTo>
                  <a:lnTo>
                    <a:pt x="187" y="218"/>
                  </a:lnTo>
                  <a:lnTo>
                    <a:pt x="188" y="224"/>
                  </a:lnTo>
                  <a:lnTo>
                    <a:pt x="189" y="228"/>
                  </a:lnTo>
                  <a:lnTo>
                    <a:pt x="189" y="228"/>
                  </a:lnTo>
                  <a:lnTo>
                    <a:pt x="193" y="230"/>
                  </a:lnTo>
                  <a:lnTo>
                    <a:pt x="198" y="232"/>
                  </a:lnTo>
                  <a:lnTo>
                    <a:pt x="214" y="234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55" y="239"/>
                  </a:lnTo>
                  <a:lnTo>
                    <a:pt x="255" y="239"/>
                  </a:lnTo>
                  <a:lnTo>
                    <a:pt x="254" y="235"/>
                  </a:lnTo>
                  <a:lnTo>
                    <a:pt x="254" y="235"/>
                  </a:lnTo>
                  <a:lnTo>
                    <a:pt x="255" y="230"/>
                  </a:lnTo>
                  <a:lnTo>
                    <a:pt x="257" y="227"/>
                  </a:lnTo>
                  <a:lnTo>
                    <a:pt x="260" y="223"/>
                  </a:lnTo>
                  <a:lnTo>
                    <a:pt x="263" y="220"/>
                  </a:lnTo>
                  <a:lnTo>
                    <a:pt x="263" y="220"/>
                  </a:lnTo>
                  <a:lnTo>
                    <a:pt x="271" y="218"/>
                  </a:lnTo>
                  <a:lnTo>
                    <a:pt x="277" y="216"/>
                  </a:lnTo>
                  <a:lnTo>
                    <a:pt x="277" y="216"/>
                  </a:lnTo>
                  <a:lnTo>
                    <a:pt x="278" y="216"/>
                  </a:lnTo>
                  <a:lnTo>
                    <a:pt x="278" y="215"/>
                  </a:lnTo>
                  <a:lnTo>
                    <a:pt x="278" y="211"/>
                  </a:lnTo>
                  <a:lnTo>
                    <a:pt x="276" y="208"/>
                  </a:lnTo>
                  <a:lnTo>
                    <a:pt x="273" y="206"/>
                  </a:lnTo>
                  <a:lnTo>
                    <a:pt x="273" y="206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42" name="자유형 161"/>
            <p:cNvSpPr>
              <a:spLocks noEditPoints="1"/>
            </p:cNvSpPr>
            <p:nvPr/>
          </p:nvSpPr>
          <p:spPr>
            <a:xfrm>
              <a:off x="3762375" y="2144713"/>
              <a:ext cx="461963" cy="214312"/>
            </a:xfrm>
            <a:custGeom>
              <a:avLst/>
              <a:gdLst>
                <a:gd name="T0" fmla="*/ 557 w 581"/>
                <a:gd name="T1" fmla="*/ 111 h 271"/>
                <a:gd name="T2" fmla="*/ 543 w 581"/>
                <a:gd name="T3" fmla="*/ 94 h 271"/>
                <a:gd name="T4" fmla="*/ 513 w 581"/>
                <a:gd name="T5" fmla="*/ 90 h 271"/>
                <a:gd name="T6" fmla="*/ 486 w 581"/>
                <a:gd name="T7" fmla="*/ 89 h 271"/>
                <a:gd name="T8" fmla="*/ 444 w 581"/>
                <a:gd name="T9" fmla="*/ 33 h 271"/>
                <a:gd name="T10" fmla="*/ 431 w 581"/>
                <a:gd name="T11" fmla="*/ 20 h 271"/>
                <a:gd name="T12" fmla="*/ 400 w 581"/>
                <a:gd name="T13" fmla="*/ 34 h 271"/>
                <a:gd name="T14" fmla="*/ 397 w 581"/>
                <a:gd name="T15" fmla="*/ 28 h 271"/>
                <a:gd name="T16" fmla="*/ 381 w 581"/>
                <a:gd name="T17" fmla="*/ 28 h 271"/>
                <a:gd name="T18" fmla="*/ 363 w 581"/>
                <a:gd name="T19" fmla="*/ 24 h 271"/>
                <a:gd name="T20" fmla="*/ 359 w 581"/>
                <a:gd name="T21" fmla="*/ 8 h 271"/>
                <a:gd name="T22" fmla="*/ 329 w 581"/>
                <a:gd name="T23" fmla="*/ 0 h 271"/>
                <a:gd name="T24" fmla="*/ 279 w 581"/>
                <a:gd name="T25" fmla="*/ 15 h 271"/>
                <a:gd name="T26" fmla="*/ 230 w 581"/>
                <a:gd name="T27" fmla="*/ 26 h 271"/>
                <a:gd name="T28" fmla="*/ 214 w 581"/>
                <a:gd name="T29" fmla="*/ 38 h 271"/>
                <a:gd name="T30" fmla="*/ 209 w 581"/>
                <a:gd name="T31" fmla="*/ 50 h 271"/>
                <a:gd name="T32" fmla="*/ 202 w 581"/>
                <a:gd name="T33" fmla="*/ 73 h 271"/>
                <a:gd name="T34" fmla="*/ 218 w 581"/>
                <a:gd name="T35" fmla="*/ 89 h 271"/>
                <a:gd name="T36" fmla="*/ 195 w 581"/>
                <a:gd name="T37" fmla="*/ 93 h 271"/>
                <a:gd name="T38" fmla="*/ 178 w 581"/>
                <a:gd name="T39" fmla="*/ 85 h 271"/>
                <a:gd name="T40" fmla="*/ 147 w 581"/>
                <a:gd name="T41" fmla="*/ 84 h 271"/>
                <a:gd name="T42" fmla="*/ 119 w 581"/>
                <a:gd name="T43" fmla="*/ 89 h 271"/>
                <a:gd name="T44" fmla="*/ 100 w 581"/>
                <a:gd name="T45" fmla="*/ 76 h 271"/>
                <a:gd name="T46" fmla="*/ 73 w 581"/>
                <a:gd name="T47" fmla="*/ 75 h 271"/>
                <a:gd name="T48" fmla="*/ 42 w 581"/>
                <a:gd name="T49" fmla="*/ 84 h 271"/>
                <a:gd name="T50" fmla="*/ 30 w 581"/>
                <a:gd name="T51" fmla="*/ 106 h 271"/>
                <a:gd name="T52" fmla="*/ 11 w 581"/>
                <a:gd name="T53" fmla="*/ 102 h 271"/>
                <a:gd name="T54" fmla="*/ 7 w 581"/>
                <a:gd name="T55" fmla="*/ 117 h 271"/>
                <a:gd name="T56" fmla="*/ 7 w 581"/>
                <a:gd name="T57" fmla="*/ 134 h 271"/>
                <a:gd name="T58" fmla="*/ 24 w 581"/>
                <a:gd name="T59" fmla="*/ 146 h 271"/>
                <a:gd name="T60" fmla="*/ 34 w 581"/>
                <a:gd name="T61" fmla="*/ 169 h 271"/>
                <a:gd name="T62" fmla="*/ 85 w 581"/>
                <a:gd name="T63" fmla="*/ 161 h 271"/>
                <a:gd name="T64" fmla="*/ 96 w 581"/>
                <a:gd name="T65" fmla="*/ 187 h 271"/>
                <a:gd name="T66" fmla="*/ 63 w 581"/>
                <a:gd name="T67" fmla="*/ 196 h 271"/>
                <a:gd name="T68" fmla="*/ 53 w 581"/>
                <a:gd name="T69" fmla="*/ 208 h 271"/>
                <a:gd name="T70" fmla="*/ 70 w 581"/>
                <a:gd name="T71" fmla="*/ 229 h 271"/>
                <a:gd name="T72" fmla="*/ 87 w 581"/>
                <a:gd name="T73" fmla="*/ 241 h 271"/>
                <a:gd name="T74" fmla="*/ 92 w 581"/>
                <a:gd name="T75" fmla="*/ 247 h 271"/>
                <a:gd name="T76" fmla="*/ 125 w 581"/>
                <a:gd name="T77" fmla="*/ 255 h 271"/>
                <a:gd name="T78" fmla="*/ 179 w 581"/>
                <a:gd name="T79" fmla="*/ 179 h 271"/>
                <a:gd name="T80" fmla="*/ 194 w 581"/>
                <a:gd name="T81" fmla="*/ 175 h 271"/>
                <a:gd name="T82" fmla="*/ 205 w 581"/>
                <a:gd name="T83" fmla="*/ 203 h 271"/>
                <a:gd name="T84" fmla="*/ 255 w 581"/>
                <a:gd name="T85" fmla="*/ 221 h 271"/>
                <a:gd name="T86" fmla="*/ 284 w 581"/>
                <a:gd name="T87" fmla="*/ 243 h 271"/>
                <a:gd name="T88" fmla="*/ 312 w 581"/>
                <a:gd name="T89" fmla="*/ 264 h 271"/>
                <a:gd name="T90" fmla="*/ 332 w 581"/>
                <a:gd name="T91" fmla="*/ 258 h 271"/>
                <a:gd name="T92" fmla="*/ 359 w 581"/>
                <a:gd name="T93" fmla="*/ 236 h 271"/>
                <a:gd name="T94" fmla="*/ 391 w 581"/>
                <a:gd name="T95" fmla="*/ 234 h 271"/>
                <a:gd name="T96" fmla="*/ 425 w 581"/>
                <a:gd name="T97" fmla="*/ 234 h 271"/>
                <a:gd name="T98" fmla="*/ 481 w 581"/>
                <a:gd name="T99" fmla="*/ 243 h 271"/>
                <a:gd name="T100" fmla="*/ 495 w 581"/>
                <a:gd name="T101" fmla="*/ 225 h 271"/>
                <a:gd name="T102" fmla="*/ 489 w 581"/>
                <a:gd name="T103" fmla="*/ 196 h 271"/>
                <a:gd name="T104" fmla="*/ 520 w 581"/>
                <a:gd name="T105" fmla="*/ 193 h 271"/>
                <a:gd name="T106" fmla="*/ 530 w 581"/>
                <a:gd name="T107" fmla="*/ 156 h 271"/>
                <a:gd name="T108" fmla="*/ 563 w 581"/>
                <a:gd name="T109" fmla="*/ 156 h 271"/>
                <a:gd name="T110" fmla="*/ 574 w 581"/>
                <a:gd name="T111" fmla="*/ 132 h 271"/>
                <a:gd name="T112" fmla="*/ 579 w 581"/>
                <a:gd name="T113" fmla="*/ 111 h 271"/>
                <a:gd name="T114" fmla="*/ 207 w 581"/>
                <a:gd name="T115" fmla="*/ 167 h 271"/>
                <a:gd name="T116" fmla="*/ 412 w 581"/>
                <a:gd name="T117" fmla="*/ 173 h 271"/>
                <a:gd name="T118" fmla="*/ 397 w 581"/>
                <a:gd name="T119" fmla="*/ 193 h 271"/>
                <a:gd name="T120" fmla="*/ 435 w 581"/>
                <a:gd name="T121" fmla="*/ 167 h 271"/>
                <a:gd name="T122" fmla="*/ 457 w 581"/>
                <a:gd name="T123" fmla="*/ 172 h 2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1" h="271">
                  <a:moveTo>
                    <a:pt x="579" y="111"/>
                  </a:moveTo>
                  <a:lnTo>
                    <a:pt x="579" y="111"/>
                  </a:lnTo>
                  <a:lnTo>
                    <a:pt x="577" y="109"/>
                  </a:lnTo>
                  <a:lnTo>
                    <a:pt x="576" y="109"/>
                  </a:lnTo>
                  <a:lnTo>
                    <a:pt x="574" y="111"/>
                  </a:lnTo>
                  <a:lnTo>
                    <a:pt x="574" y="111"/>
                  </a:lnTo>
                  <a:lnTo>
                    <a:pt x="567" y="112"/>
                  </a:lnTo>
                  <a:lnTo>
                    <a:pt x="562" y="113"/>
                  </a:lnTo>
                  <a:lnTo>
                    <a:pt x="562" y="113"/>
                  </a:lnTo>
                  <a:lnTo>
                    <a:pt x="560" y="112"/>
                  </a:lnTo>
                  <a:lnTo>
                    <a:pt x="557" y="111"/>
                  </a:lnTo>
                  <a:lnTo>
                    <a:pt x="556" y="108"/>
                  </a:lnTo>
                  <a:lnTo>
                    <a:pt x="555" y="107"/>
                  </a:lnTo>
                  <a:lnTo>
                    <a:pt x="555" y="107"/>
                  </a:lnTo>
                  <a:lnTo>
                    <a:pt x="555" y="103"/>
                  </a:lnTo>
                  <a:lnTo>
                    <a:pt x="553" y="102"/>
                  </a:lnTo>
                  <a:lnTo>
                    <a:pt x="552" y="102"/>
                  </a:lnTo>
                  <a:lnTo>
                    <a:pt x="552" y="102"/>
                  </a:lnTo>
                  <a:lnTo>
                    <a:pt x="550" y="100"/>
                  </a:lnTo>
                  <a:lnTo>
                    <a:pt x="547" y="100"/>
                  </a:lnTo>
                  <a:lnTo>
                    <a:pt x="544" y="98"/>
                  </a:lnTo>
                  <a:lnTo>
                    <a:pt x="543" y="94"/>
                  </a:lnTo>
                  <a:lnTo>
                    <a:pt x="543" y="94"/>
                  </a:lnTo>
                  <a:lnTo>
                    <a:pt x="541" y="90"/>
                  </a:lnTo>
                  <a:lnTo>
                    <a:pt x="538" y="89"/>
                  </a:lnTo>
                  <a:lnTo>
                    <a:pt x="533" y="87"/>
                  </a:lnTo>
                  <a:lnTo>
                    <a:pt x="533" y="87"/>
                  </a:lnTo>
                  <a:lnTo>
                    <a:pt x="530" y="87"/>
                  </a:lnTo>
                  <a:lnTo>
                    <a:pt x="527" y="88"/>
                  </a:lnTo>
                  <a:lnTo>
                    <a:pt x="519" y="90"/>
                  </a:lnTo>
                  <a:lnTo>
                    <a:pt x="519" y="90"/>
                  </a:lnTo>
                  <a:lnTo>
                    <a:pt x="517" y="90"/>
                  </a:lnTo>
                  <a:lnTo>
                    <a:pt x="513" y="90"/>
                  </a:lnTo>
                  <a:lnTo>
                    <a:pt x="505" y="88"/>
                  </a:lnTo>
                  <a:lnTo>
                    <a:pt x="505" y="88"/>
                  </a:lnTo>
                  <a:lnTo>
                    <a:pt x="503" y="87"/>
                  </a:lnTo>
                  <a:lnTo>
                    <a:pt x="500" y="84"/>
                  </a:lnTo>
                  <a:lnTo>
                    <a:pt x="497" y="81"/>
                  </a:lnTo>
                  <a:lnTo>
                    <a:pt x="494" y="80"/>
                  </a:lnTo>
                  <a:lnTo>
                    <a:pt x="494" y="80"/>
                  </a:lnTo>
                  <a:lnTo>
                    <a:pt x="491" y="83"/>
                  </a:lnTo>
                  <a:lnTo>
                    <a:pt x="490" y="85"/>
                  </a:lnTo>
                  <a:lnTo>
                    <a:pt x="489" y="88"/>
                  </a:lnTo>
                  <a:lnTo>
                    <a:pt x="486" y="89"/>
                  </a:lnTo>
                  <a:lnTo>
                    <a:pt x="486" y="89"/>
                  </a:lnTo>
                  <a:lnTo>
                    <a:pt x="485" y="89"/>
                  </a:lnTo>
                  <a:lnTo>
                    <a:pt x="483" y="87"/>
                  </a:lnTo>
                  <a:lnTo>
                    <a:pt x="480" y="80"/>
                  </a:lnTo>
                  <a:lnTo>
                    <a:pt x="476" y="71"/>
                  </a:lnTo>
                  <a:lnTo>
                    <a:pt x="471" y="64"/>
                  </a:lnTo>
                  <a:lnTo>
                    <a:pt x="471" y="64"/>
                  </a:lnTo>
                  <a:lnTo>
                    <a:pt x="459" y="46"/>
                  </a:lnTo>
                  <a:lnTo>
                    <a:pt x="452" y="38"/>
                  </a:lnTo>
                  <a:lnTo>
                    <a:pt x="448" y="34"/>
                  </a:lnTo>
                  <a:lnTo>
                    <a:pt x="444" y="33"/>
                  </a:lnTo>
                  <a:lnTo>
                    <a:pt x="444" y="33"/>
                  </a:lnTo>
                  <a:lnTo>
                    <a:pt x="439" y="29"/>
                  </a:lnTo>
                  <a:lnTo>
                    <a:pt x="438" y="27"/>
                  </a:lnTo>
                  <a:lnTo>
                    <a:pt x="439" y="24"/>
                  </a:lnTo>
                  <a:lnTo>
                    <a:pt x="440" y="22"/>
                  </a:lnTo>
                  <a:lnTo>
                    <a:pt x="440" y="22"/>
                  </a:lnTo>
                  <a:lnTo>
                    <a:pt x="442" y="20"/>
                  </a:lnTo>
                  <a:lnTo>
                    <a:pt x="440" y="20"/>
                  </a:lnTo>
                  <a:lnTo>
                    <a:pt x="438" y="19"/>
                  </a:lnTo>
                  <a:lnTo>
                    <a:pt x="434" y="20"/>
                  </a:lnTo>
                  <a:lnTo>
                    <a:pt x="431" y="20"/>
                  </a:lnTo>
                  <a:lnTo>
                    <a:pt x="431" y="20"/>
                  </a:lnTo>
                  <a:lnTo>
                    <a:pt x="425" y="26"/>
                  </a:lnTo>
                  <a:lnTo>
                    <a:pt x="421" y="27"/>
                  </a:lnTo>
                  <a:lnTo>
                    <a:pt x="417" y="28"/>
                  </a:lnTo>
                  <a:lnTo>
                    <a:pt x="417" y="28"/>
                  </a:lnTo>
                  <a:lnTo>
                    <a:pt x="415" y="29"/>
                  </a:lnTo>
                  <a:lnTo>
                    <a:pt x="410" y="32"/>
                  </a:lnTo>
                  <a:lnTo>
                    <a:pt x="406" y="34"/>
                  </a:lnTo>
                  <a:lnTo>
                    <a:pt x="402" y="34"/>
                  </a:lnTo>
                  <a:lnTo>
                    <a:pt x="402" y="34"/>
                  </a:lnTo>
                  <a:lnTo>
                    <a:pt x="400" y="34"/>
                  </a:lnTo>
                  <a:lnTo>
                    <a:pt x="397" y="37"/>
                  </a:lnTo>
                  <a:lnTo>
                    <a:pt x="395" y="38"/>
                  </a:lnTo>
                  <a:lnTo>
                    <a:pt x="393" y="38"/>
                  </a:lnTo>
                  <a:lnTo>
                    <a:pt x="392" y="37"/>
                  </a:lnTo>
                  <a:lnTo>
                    <a:pt x="392" y="37"/>
                  </a:lnTo>
                  <a:lnTo>
                    <a:pt x="391" y="36"/>
                  </a:lnTo>
                  <a:lnTo>
                    <a:pt x="391" y="34"/>
                  </a:lnTo>
                  <a:lnTo>
                    <a:pt x="393" y="32"/>
                  </a:lnTo>
                  <a:lnTo>
                    <a:pt x="396" y="31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27"/>
                  </a:lnTo>
                  <a:lnTo>
                    <a:pt x="393" y="27"/>
                  </a:lnTo>
                  <a:lnTo>
                    <a:pt x="391" y="28"/>
                  </a:lnTo>
                  <a:lnTo>
                    <a:pt x="390" y="27"/>
                  </a:lnTo>
                  <a:lnTo>
                    <a:pt x="390" y="27"/>
                  </a:lnTo>
                  <a:lnTo>
                    <a:pt x="386" y="24"/>
                  </a:lnTo>
                  <a:lnTo>
                    <a:pt x="383" y="24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2" y="27"/>
                  </a:lnTo>
                  <a:lnTo>
                    <a:pt x="381" y="28"/>
                  </a:lnTo>
                  <a:lnTo>
                    <a:pt x="379" y="27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78" y="23"/>
                  </a:lnTo>
                  <a:lnTo>
                    <a:pt x="377" y="22"/>
                  </a:lnTo>
                  <a:lnTo>
                    <a:pt x="374" y="20"/>
                  </a:lnTo>
                  <a:lnTo>
                    <a:pt x="373" y="22"/>
                  </a:lnTo>
                  <a:lnTo>
                    <a:pt x="373" y="22"/>
                  </a:lnTo>
                  <a:lnTo>
                    <a:pt x="370" y="23"/>
                  </a:lnTo>
                  <a:lnTo>
                    <a:pt x="367" y="24"/>
                  </a:lnTo>
                  <a:lnTo>
                    <a:pt x="363" y="24"/>
                  </a:lnTo>
                  <a:lnTo>
                    <a:pt x="360" y="24"/>
                  </a:lnTo>
                  <a:lnTo>
                    <a:pt x="360" y="24"/>
                  </a:lnTo>
                  <a:lnTo>
                    <a:pt x="359" y="22"/>
                  </a:lnTo>
                  <a:lnTo>
                    <a:pt x="360" y="20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62" y="15"/>
                  </a:lnTo>
                  <a:lnTo>
                    <a:pt x="360" y="13"/>
                  </a:lnTo>
                  <a:lnTo>
                    <a:pt x="359" y="10"/>
                  </a:lnTo>
                  <a:lnTo>
                    <a:pt x="359" y="8"/>
                  </a:lnTo>
                  <a:lnTo>
                    <a:pt x="359" y="8"/>
                  </a:lnTo>
                  <a:lnTo>
                    <a:pt x="358" y="5"/>
                  </a:lnTo>
                  <a:lnTo>
                    <a:pt x="355" y="3"/>
                  </a:lnTo>
                  <a:lnTo>
                    <a:pt x="353" y="1"/>
                  </a:lnTo>
                  <a:lnTo>
                    <a:pt x="350" y="1"/>
                  </a:lnTo>
                  <a:lnTo>
                    <a:pt x="350" y="1"/>
                  </a:lnTo>
                  <a:lnTo>
                    <a:pt x="348" y="3"/>
                  </a:lnTo>
                  <a:lnTo>
                    <a:pt x="344" y="3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35" y="0"/>
                  </a:lnTo>
                  <a:lnTo>
                    <a:pt x="329" y="0"/>
                  </a:lnTo>
                  <a:lnTo>
                    <a:pt x="324" y="3"/>
                  </a:lnTo>
                  <a:lnTo>
                    <a:pt x="321" y="4"/>
                  </a:lnTo>
                  <a:lnTo>
                    <a:pt x="321" y="4"/>
                  </a:lnTo>
                  <a:lnTo>
                    <a:pt x="320" y="5"/>
                  </a:lnTo>
                  <a:lnTo>
                    <a:pt x="317" y="6"/>
                  </a:lnTo>
                  <a:lnTo>
                    <a:pt x="311" y="9"/>
                  </a:lnTo>
                  <a:lnTo>
                    <a:pt x="299" y="12"/>
                  </a:lnTo>
                  <a:lnTo>
                    <a:pt x="299" y="12"/>
                  </a:lnTo>
                  <a:lnTo>
                    <a:pt x="291" y="14"/>
                  </a:lnTo>
                  <a:lnTo>
                    <a:pt x="279" y="15"/>
                  </a:lnTo>
                  <a:lnTo>
                    <a:pt x="279" y="15"/>
                  </a:lnTo>
                  <a:lnTo>
                    <a:pt x="273" y="18"/>
                  </a:lnTo>
                  <a:lnTo>
                    <a:pt x="269" y="19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54" y="20"/>
                  </a:lnTo>
                  <a:lnTo>
                    <a:pt x="249" y="22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6"/>
                  </a:lnTo>
                  <a:lnTo>
                    <a:pt x="235" y="26"/>
                  </a:lnTo>
                  <a:lnTo>
                    <a:pt x="230" y="26"/>
                  </a:lnTo>
                  <a:lnTo>
                    <a:pt x="226" y="26"/>
                  </a:lnTo>
                  <a:lnTo>
                    <a:pt x="226" y="26"/>
                  </a:lnTo>
                  <a:lnTo>
                    <a:pt x="223" y="27"/>
                  </a:lnTo>
                  <a:lnTo>
                    <a:pt x="219" y="27"/>
                  </a:lnTo>
                  <a:lnTo>
                    <a:pt x="217" y="27"/>
                  </a:lnTo>
                  <a:lnTo>
                    <a:pt x="214" y="27"/>
                  </a:lnTo>
                  <a:lnTo>
                    <a:pt x="214" y="27"/>
                  </a:lnTo>
                  <a:lnTo>
                    <a:pt x="213" y="28"/>
                  </a:lnTo>
                  <a:lnTo>
                    <a:pt x="213" y="32"/>
                  </a:lnTo>
                  <a:lnTo>
                    <a:pt x="214" y="36"/>
                  </a:lnTo>
                  <a:lnTo>
                    <a:pt x="214" y="38"/>
                  </a:lnTo>
                  <a:lnTo>
                    <a:pt x="214" y="38"/>
                  </a:lnTo>
                  <a:lnTo>
                    <a:pt x="218" y="41"/>
                  </a:lnTo>
                  <a:lnTo>
                    <a:pt x="222" y="42"/>
                  </a:lnTo>
                  <a:lnTo>
                    <a:pt x="226" y="43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6" y="46"/>
                  </a:lnTo>
                  <a:lnTo>
                    <a:pt x="222" y="47"/>
                  </a:lnTo>
                  <a:lnTo>
                    <a:pt x="212" y="47"/>
                  </a:lnTo>
                  <a:lnTo>
                    <a:pt x="212" y="47"/>
                  </a:lnTo>
                  <a:lnTo>
                    <a:pt x="209" y="50"/>
                  </a:lnTo>
                  <a:lnTo>
                    <a:pt x="209" y="52"/>
                  </a:lnTo>
                  <a:lnTo>
                    <a:pt x="209" y="55"/>
                  </a:lnTo>
                  <a:lnTo>
                    <a:pt x="209" y="57"/>
                  </a:lnTo>
                  <a:lnTo>
                    <a:pt x="209" y="57"/>
                  </a:lnTo>
                  <a:lnTo>
                    <a:pt x="209" y="60"/>
                  </a:lnTo>
                  <a:lnTo>
                    <a:pt x="207" y="62"/>
                  </a:lnTo>
                  <a:lnTo>
                    <a:pt x="200" y="65"/>
                  </a:lnTo>
                  <a:lnTo>
                    <a:pt x="200" y="65"/>
                  </a:lnTo>
                  <a:lnTo>
                    <a:pt x="199" y="67"/>
                  </a:lnTo>
                  <a:lnTo>
                    <a:pt x="200" y="70"/>
                  </a:lnTo>
                  <a:lnTo>
                    <a:pt x="202" y="73"/>
                  </a:lnTo>
                  <a:lnTo>
                    <a:pt x="204" y="73"/>
                  </a:lnTo>
                  <a:lnTo>
                    <a:pt x="204" y="73"/>
                  </a:lnTo>
                  <a:lnTo>
                    <a:pt x="208" y="74"/>
                  </a:lnTo>
                  <a:lnTo>
                    <a:pt x="211" y="75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7" y="78"/>
                  </a:lnTo>
                  <a:lnTo>
                    <a:pt x="218" y="80"/>
                  </a:lnTo>
                  <a:lnTo>
                    <a:pt x="218" y="87"/>
                  </a:lnTo>
                  <a:lnTo>
                    <a:pt x="218" y="87"/>
                  </a:lnTo>
                  <a:lnTo>
                    <a:pt x="218" y="89"/>
                  </a:lnTo>
                  <a:lnTo>
                    <a:pt x="216" y="90"/>
                  </a:lnTo>
                  <a:lnTo>
                    <a:pt x="213" y="92"/>
                  </a:lnTo>
                  <a:lnTo>
                    <a:pt x="209" y="92"/>
                  </a:lnTo>
                  <a:lnTo>
                    <a:pt x="209" y="92"/>
                  </a:lnTo>
                  <a:lnTo>
                    <a:pt x="207" y="90"/>
                  </a:lnTo>
                  <a:lnTo>
                    <a:pt x="204" y="89"/>
                  </a:lnTo>
                  <a:lnTo>
                    <a:pt x="199" y="87"/>
                  </a:lnTo>
                  <a:lnTo>
                    <a:pt x="199" y="87"/>
                  </a:lnTo>
                  <a:lnTo>
                    <a:pt x="198" y="88"/>
                  </a:lnTo>
                  <a:lnTo>
                    <a:pt x="197" y="90"/>
                  </a:lnTo>
                  <a:lnTo>
                    <a:pt x="195" y="93"/>
                  </a:lnTo>
                  <a:lnTo>
                    <a:pt x="194" y="94"/>
                  </a:lnTo>
                  <a:lnTo>
                    <a:pt x="194" y="94"/>
                  </a:lnTo>
                  <a:lnTo>
                    <a:pt x="193" y="94"/>
                  </a:lnTo>
                  <a:lnTo>
                    <a:pt x="191" y="93"/>
                  </a:lnTo>
                  <a:lnTo>
                    <a:pt x="189" y="90"/>
                  </a:lnTo>
                  <a:lnTo>
                    <a:pt x="186" y="89"/>
                  </a:lnTo>
                  <a:lnTo>
                    <a:pt x="186" y="89"/>
                  </a:lnTo>
                  <a:lnTo>
                    <a:pt x="181" y="89"/>
                  </a:lnTo>
                  <a:lnTo>
                    <a:pt x="179" y="88"/>
                  </a:lnTo>
                  <a:lnTo>
                    <a:pt x="178" y="85"/>
                  </a:lnTo>
                  <a:lnTo>
                    <a:pt x="178" y="85"/>
                  </a:lnTo>
                  <a:lnTo>
                    <a:pt x="175" y="83"/>
                  </a:lnTo>
                  <a:lnTo>
                    <a:pt x="171" y="81"/>
                  </a:lnTo>
                  <a:lnTo>
                    <a:pt x="167" y="83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1" y="87"/>
                  </a:lnTo>
                  <a:lnTo>
                    <a:pt x="158" y="87"/>
                  </a:lnTo>
                  <a:lnTo>
                    <a:pt x="155" y="84"/>
                  </a:lnTo>
                  <a:lnTo>
                    <a:pt x="155" y="84"/>
                  </a:lnTo>
                  <a:lnTo>
                    <a:pt x="152" y="83"/>
                  </a:lnTo>
                  <a:lnTo>
                    <a:pt x="147" y="84"/>
                  </a:lnTo>
                  <a:lnTo>
                    <a:pt x="143" y="87"/>
                  </a:lnTo>
                  <a:lnTo>
                    <a:pt x="141" y="88"/>
                  </a:lnTo>
                  <a:lnTo>
                    <a:pt x="141" y="88"/>
                  </a:lnTo>
                  <a:lnTo>
                    <a:pt x="139" y="90"/>
                  </a:lnTo>
                  <a:lnTo>
                    <a:pt x="136" y="92"/>
                  </a:lnTo>
                  <a:lnTo>
                    <a:pt x="132" y="92"/>
                  </a:lnTo>
                  <a:lnTo>
                    <a:pt x="128" y="89"/>
                  </a:lnTo>
                  <a:lnTo>
                    <a:pt x="128" y="89"/>
                  </a:lnTo>
                  <a:lnTo>
                    <a:pt x="122" y="87"/>
                  </a:lnTo>
                  <a:lnTo>
                    <a:pt x="120" y="88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19" y="92"/>
                  </a:lnTo>
                  <a:lnTo>
                    <a:pt x="118" y="92"/>
                  </a:lnTo>
                  <a:lnTo>
                    <a:pt x="117" y="89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4" y="85"/>
                  </a:lnTo>
                  <a:lnTo>
                    <a:pt x="111" y="83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0" y="76"/>
                  </a:lnTo>
                  <a:lnTo>
                    <a:pt x="94" y="75"/>
                  </a:lnTo>
                  <a:lnTo>
                    <a:pt x="90" y="74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6" y="71"/>
                  </a:lnTo>
                  <a:lnTo>
                    <a:pt x="82" y="70"/>
                  </a:lnTo>
                  <a:lnTo>
                    <a:pt x="80" y="70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6" y="75"/>
                  </a:lnTo>
                  <a:lnTo>
                    <a:pt x="73" y="75"/>
                  </a:lnTo>
                  <a:lnTo>
                    <a:pt x="70" y="73"/>
                  </a:lnTo>
                  <a:lnTo>
                    <a:pt x="70" y="73"/>
                  </a:lnTo>
                  <a:lnTo>
                    <a:pt x="67" y="73"/>
                  </a:lnTo>
                  <a:lnTo>
                    <a:pt x="65" y="73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2" y="80"/>
                  </a:lnTo>
                  <a:lnTo>
                    <a:pt x="48" y="81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2" y="84"/>
                  </a:lnTo>
                  <a:lnTo>
                    <a:pt x="40" y="85"/>
                  </a:lnTo>
                  <a:lnTo>
                    <a:pt x="39" y="88"/>
                  </a:lnTo>
                  <a:lnTo>
                    <a:pt x="35" y="89"/>
                  </a:lnTo>
                  <a:lnTo>
                    <a:pt x="35" y="89"/>
                  </a:lnTo>
                  <a:lnTo>
                    <a:pt x="33" y="90"/>
                  </a:lnTo>
                  <a:lnTo>
                    <a:pt x="32" y="93"/>
                  </a:lnTo>
                  <a:lnTo>
                    <a:pt x="32" y="97"/>
                  </a:lnTo>
                  <a:lnTo>
                    <a:pt x="32" y="97"/>
                  </a:lnTo>
                  <a:lnTo>
                    <a:pt x="34" y="102"/>
                  </a:lnTo>
                  <a:lnTo>
                    <a:pt x="33" y="104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29" y="107"/>
                  </a:lnTo>
                  <a:lnTo>
                    <a:pt x="28" y="106"/>
                  </a:lnTo>
                  <a:lnTo>
                    <a:pt x="25" y="103"/>
                  </a:lnTo>
                  <a:lnTo>
                    <a:pt x="23" y="99"/>
                  </a:lnTo>
                  <a:lnTo>
                    <a:pt x="19" y="97"/>
                  </a:lnTo>
                  <a:lnTo>
                    <a:pt x="19" y="97"/>
                  </a:lnTo>
                  <a:lnTo>
                    <a:pt x="16" y="95"/>
                  </a:lnTo>
                  <a:lnTo>
                    <a:pt x="14" y="97"/>
                  </a:lnTo>
                  <a:lnTo>
                    <a:pt x="11" y="98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10" y="104"/>
                  </a:lnTo>
                  <a:lnTo>
                    <a:pt x="9" y="106"/>
                  </a:lnTo>
                  <a:lnTo>
                    <a:pt x="6" y="108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4" y="113"/>
                  </a:lnTo>
                  <a:lnTo>
                    <a:pt x="5" y="114"/>
                  </a:lnTo>
                  <a:lnTo>
                    <a:pt x="7" y="116"/>
                  </a:lnTo>
                  <a:lnTo>
                    <a:pt x="7" y="117"/>
                  </a:lnTo>
                  <a:lnTo>
                    <a:pt x="7" y="117"/>
                  </a:lnTo>
                  <a:lnTo>
                    <a:pt x="7" y="120"/>
                  </a:lnTo>
                  <a:lnTo>
                    <a:pt x="6" y="12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" y="132"/>
                  </a:lnTo>
                  <a:lnTo>
                    <a:pt x="5" y="132"/>
                  </a:lnTo>
                  <a:lnTo>
                    <a:pt x="7" y="134"/>
                  </a:lnTo>
                  <a:lnTo>
                    <a:pt x="7" y="136"/>
                  </a:lnTo>
                  <a:lnTo>
                    <a:pt x="7" y="136"/>
                  </a:lnTo>
                  <a:lnTo>
                    <a:pt x="7" y="142"/>
                  </a:lnTo>
                  <a:lnTo>
                    <a:pt x="9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6" y="144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3" y="145"/>
                  </a:lnTo>
                  <a:lnTo>
                    <a:pt x="24" y="146"/>
                  </a:lnTo>
                  <a:lnTo>
                    <a:pt x="29" y="154"/>
                  </a:lnTo>
                  <a:lnTo>
                    <a:pt x="29" y="154"/>
                  </a:lnTo>
                  <a:lnTo>
                    <a:pt x="34" y="160"/>
                  </a:lnTo>
                  <a:lnTo>
                    <a:pt x="34" y="161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29" y="164"/>
                  </a:lnTo>
                  <a:lnTo>
                    <a:pt x="29" y="165"/>
                  </a:lnTo>
                  <a:lnTo>
                    <a:pt x="32" y="167"/>
                  </a:lnTo>
                  <a:lnTo>
                    <a:pt x="34" y="169"/>
                  </a:lnTo>
                  <a:lnTo>
                    <a:pt x="34" y="169"/>
                  </a:lnTo>
                  <a:lnTo>
                    <a:pt x="39" y="172"/>
                  </a:lnTo>
                  <a:lnTo>
                    <a:pt x="39" y="172"/>
                  </a:lnTo>
                  <a:lnTo>
                    <a:pt x="42" y="170"/>
                  </a:lnTo>
                  <a:lnTo>
                    <a:pt x="42" y="170"/>
                  </a:lnTo>
                  <a:lnTo>
                    <a:pt x="48" y="165"/>
                  </a:lnTo>
                  <a:lnTo>
                    <a:pt x="56" y="161"/>
                  </a:lnTo>
                  <a:lnTo>
                    <a:pt x="65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8" y="161"/>
                  </a:lnTo>
                  <a:lnTo>
                    <a:pt x="85" y="161"/>
                  </a:lnTo>
                  <a:lnTo>
                    <a:pt x="90" y="161"/>
                  </a:lnTo>
                  <a:lnTo>
                    <a:pt x="92" y="163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5" y="167"/>
                  </a:lnTo>
                  <a:lnTo>
                    <a:pt x="96" y="169"/>
                  </a:lnTo>
                  <a:lnTo>
                    <a:pt x="96" y="175"/>
                  </a:lnTo>
                  <a:lnTo>
                    <a:pt x="95" y="182"/>
                  </a:lnTo>
                  <a:lnTo>
                    <a:pt x="95" y="186"/>
                  </a:lnTo>
                  <a:lnTo>
                    <a:pt x="95" y="186"/>
                  </a:lnTo>
                  <a:lnTo>
                    <a:pt x="96" y="187"/>
                  </a:lnTo>
                  <a:lnTo>
                    <a:pt x="95" y="188"/>
                  </a:lnTo>
                  <a:lnTo>
                    <a:pt x="91" y="189"/>
                  </a:lnTo>
                  <a:lnTo>
                    <a:pt x="86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6" y="189"/>
                  </a:lnTo>
                  <a:lnTo>
                    <a:pt x="70" y="191"/>
                  </a:lnTo>
                  <a:lnTo>
                    <a:pt x="65" y="193"/>
                  </a:lnTo>
                  <a:lnTo>
                    <a:pt x="63" y="194"/>
                  </a:lnTo>
                  <a:lnTo>
                    <a:pt x="63" y="196"/>
                  </a:lnTo>
                  <a:lnTo>
                    <a:pt x="63" y="196"/>
                  </a:lnTo>
                  <a:lnTo>
                    <a:pt x="67" y="203"/>
                  </a:lnTo>
                  <a:lnTo>
                    <a:pt x="67" y="205"/>
                  </a:lnTo>
                  <a:lnTo>
                    <a:pt x="66" y="205"/>
                  </a:lnTo>
                  <a:lnTo>
                    <a:pt x="62" y="203"/>
                  </a:lnTo>
                  <a:lnTo>
                    <a:pt x="62" y="203"/>
                  </a:lnTo>
                  <a:lnTo>
                    <a:pt x="58" y="202"/>
                  </a:lnTo>
                  <a:lnTo>
                    <a:pt x="57" y="202"/>
                  </a:lnTo>
                  <a:lnTo>
                    <a:pt x="54" y="203"/>
                  </a:lnTo>
                  <a:lnTo>
                    <a:pt x="53" y="205"/>
                  </a:lnTo>
                  <a:lnTo>
                    <a:pt x="53" y="207"/>
                  </a:lnTo>
                  <a:lnTo>
                    <a:pt x="53" y="208"/>
                  </a:lnTo>
                  <a:lnTo>
                    <a:pt x="54" y="208"/>
                  </a:lnTo>
                  <a:lnTo>
                    <a:pt x="54" y="208"/>
                  </a:lnTo>
                  <a:lnTo>
                    <a:pt x="58" y="210"/>
                  </a:lnTo>
                  <a:lnTo>
                    <a:pt x="62" y="211"/>
                  </a:lnTo>
                  <a:lnTo>
                    <a:pt x="65" y="215"/>
                  </a:lnTo>
                  <a:lnTo>
                    <a:pt x="66" y="217"/>
                  </a:lnTo>
                  <a:lnTo>
                    <a:pt x="66" y="217"/>
                  </a:lnTo>
                  <a:lnTo>
                    <a:pt x="66" y="225"/>
                  </a:lnTo>
                  <a:lnTo>
                    <a:pt x="67" y="228"/>
                  </a:lnTo>
                  <a:lnTo>
                    <a:pt x="68" y="229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2" y="229"/>
                  </a:lnTo>
                  <a:lnTo>
                    <a:pt x="75" y="231"/>
                  </a:lnTo>
                  <a:lnTo>
                    <a:pt x="77" y="234"/>
                  </a:lnTo>
                  <a:lnTo>
                    <a:pt x="80" y="235"/>
                  </a:lnTo>
                  <a:lnTo>
                    <a:pt x="80" y="235"/>
                  </a:lnTo>
                  <a:lnTo>
                    <a:pt x="85" y="235"/>
                  </a:lnTo>
                  <a:lnTo>
                    <a:pt x="87" y="236"/>
                  </a:lnTo>
                  <a:lnTo>
                    <a:pt x="89" y="238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6" y="244"/>
                  </a:lnTo>
                  <a:lnTo>
                    <a:pt x="86" y="248"/>
                  </a:lnTo>
                  <a:lnTo>
                    <a:pt x="87" y="254"/>
                  </a:lnTo>
                  <a:lnTo>
                    <a:pt x="90" y="259"/>
                  </a:lnTo>
                  <a:lnTo>
                    <a:pt x="91" y="259"/>
                  </a:lnTo>
                  <a:lnTo>
                    <a:pt x="91" y="259"/>
                  </a:lnTo>
                  <a:lnTo>
                    <a:pt x="91" y="259"/>
                  </a:lnTo>
                  <a:lnTo>
                    <a:pt x="92" y="254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2" y="247"/>
                  </a:lnTo>
                  <a:lnTo>
                    <a:pt x="94" y="245"/>
                  </a:lnTo>
                  <a:lnTo>
                    <a:pt x="96" y="244"/>
                  </a:lnTo>
                  <a:lnTo>
                    <a:pt x="98" y="243"/>
                  </a:lnTo>
                  <a:lnTo>
                    <a:pt x="104" y="241"/>
                  </a:lnTo>
                  <a:lnTo>
                    <a:pt x="108" y="241"/>
                  </a:lnTo>
                  <a:lnTo>
                    <a:pt x="108" y="241"/>
                  </a:lnTo>
                  <a:lnTo>
                    <a:pt x="113" y="243"/>
                  </a:lnTo>
                  <a:lnTo>
                    <a:pt x="117" y="245"/>
                  </a:lnTo>
                  <a:lnTo>
                    <a:pt x="122" y="250"/>
                  </a:lnTo>
                  <a:lnTo>
                    <a:pt x="125" y="255"/>
                  </a:lnTo>
                  <a:lnTo>
                    <a:pt x="125" y="255"/>
                  </a:lnTo>
                  <a:lnTo>
                    <a:pt x="129" y="258"/>
                  </a:lnTo>
                  <a:lnTo>
                    <a:pt x="133" y="259"/>
                  </a:lnTo>
                  <a:lnTo>
                    <a:pt x="136" y="258"/>
                  </a:lnTo>
                  <a:lnTo>
                    <a:pt x="136" y="258"/>
                  </a:lnTo>
                  <a:lnTo>
                    <a:pt x="138" y="194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8" y="181"/>
                  </a:lnTo>
                  <a:lnTo>
                    <a:pt x="179" y="179"/>
                  </a:lnTo>
                  <a:lnTo>
                    <a:pt x="183" y="179"/>
                  </a:lnTo>
                  <a:lnTo>
                    <a:pt x="186" y="181"/>
                  </a:lnTo>
                  <a:lnTo>
                    <a:pt x="188" y="183"/>
                  </a:lnTo>
                  <a:lnTo>
                    <a:pt x="188" y="183"/>
                  </a:lnTo>
                  <a:lnTo>
                    <a:pt x="189" y="183"/>
                  </a:lnTo>
                  <a:lnTo>
                    <a:pt x="189" y="182"/>
                  </a:lnTo>
                  <a:lnTo>
                    <a:pt x="190" y="179"/>
                  </a:lnTo>
                  <a:lnTo>
                    <a:pt x="191" y="177"/>
                  </a:lnTo>
                  <a:lnTo>
                    <a:pt x="193" y="175"/>
                  </a:lnTo>
                  <a:lnTo>
                    <a:pt x="194" y="175"/>
                  </a:lnTo>
                  <a:lnTo>
                    <a:pt x="194" y="175"/>
                  </a:lnTo>
                  <a:lnTo>
                    <a:pt x="195" y="177"/>
                  </a:lnTo>
                  <a:lnTo>
                    <a:pt x="197" y="177"/>
                  </a:lnTo>
                  <a:lnTo>
                    <a:pt x="197" y="181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8" y="184"/>
                  </a:lnTo>
                  <a:lnTo>
                    <a:pt x="198" y="184"/>
                  </a:lnTo>
                  <a:lnTo>
                    <a:pt x="200" y="186"/>
                  </a:lnTo>
                  <a:lnTo>
                    <a:pt x="203" y="191"/>
                  </a:lnTo>
                  <a:lnTo>
                    <a:pt x="205" y="197"/>
                  </a:lnTo>
                  <a:lnTo>
                    <a:pt x="205" y="203"/>
                  </a:lnTo>
                  <a:lnTo>
                    <a:pt x="205" y="203"/>
                  </a:lnTo>
                  <a:lnTo>
                    <a:pt x="216" y="212"/>
                  </a:lnTo>
                  <a:lnTo>
                    <a:pt x="222" y="221"/>
                  </a:lnTo>
                  <a:lnTo>
                    <a:pt x="222" y="221"/>
                  </a:lnTo>
                  <a:lnTo>
                    <a:pt x="223" y="222"/>
                  </a:lnTo>
                  <a:lnTo>
                    <a:pt x="224" y="222"/>
                  </a:lnTo>
                  <a:lnTo>
                    <a:pt x="231" y="221"/>
                  </a:lnTo>
                  <a:lnTo>
                    <a:pt x="237" y="220"/>
                  </a:lnTo>
                  <a:lnTo>
                    <a:pt x="241" y="220"/>
                  </a:lnTo>
                  <a:lnTo>
                    <a:pt x="241" y="220"/>
                  </a:lnTo>
                  <a:lnTo>
                    <a:pt x="255" y="221"/>
                  </a:lnTo>
                  <a:lnTo>
                    <a:pt x="269" y="221"/>
                  </a:lnTo>
                  <a:lnTo>
                    <a:pt x="269" y="221"/>
                  </a:lnTo>
                  <a:lnTo>
                    <a:pt x="273" y="222"/>
                  </a:lnTo>
                  <a:lnTo>
                    <a:pt x="275" y="225"/>
                  </a:lnTo>
                  <a:lnTo>
                    <a:pt x="278" y="228"/>
                  </a:lnTo>
                  <a:lnTo>
                    <a:pt x="280" y="230"/>
                  </a:lnTo>
                  <a:lnTo>
                    <a:pt x="280" y="230"/>
                  </a:lnTo>
                  <a:lnTo>
                    <a:pt x="283" y="231"/>
                  </a:lnTo>
                  <a:lnTo>
                    <a:pt x="284" y="235"/>
                  </a:lnTo>
                  <a:lnTo>
                    <a:pt x="284" y="243"/>
                  </a:lnTo>
                  <a:lnTo>
                    <a:pt x="284" y="243"/>
                  </a:lnTo>
                  <a:lnTo>
                    <a:pt x="285" y="247"/>
                  </a:lnTo>
                  <a:lnTo>
                    <a:pt x="288" y="250"/>
                  </a:lnTo>
                  <a:lnTo>
                    <a:pt x="291" y="254"/>
                  </a:lnTo>
                  <a:lnTo>
                    <a:pt x="292" y="258"/>
                  </a:lnTo>
                  <a:lnTo>
                    <a:pt x="292" y="258"/>
                  </a:lnTo>
                  <a:lnTo>
                    <a:pt x="293" y="259"/>
                  </a:lnTo>
                  <a:lnTo>
                    <a:pt x="293" y="261"/>
                  </a:lnTo>
                  <a:lnTo>
                    <a:pt x="297" y="261"/>
                  </a:lnTo>
                  <a:lnTo>
                    <a:pt x="304" y="262"/>
                  </a:lnTo>
                  <a:lnTo>
                    <a:pt x="304" y="262"/>
                  </a:lnTo>
                  <a:lnTo>
                    <a:pt x="312" y="264"/>
                  </a:lnTo>
                  <a:lnTo>
                    <a:pt x="315" y="266"/>
                  </a:lnTo>
                  <a:lnTo>
                    <a:pt x="316" y="268"/>
                  </a:lnTo>
                  <a:lnTo>
                    <a:pt x="316" y="268"/>
                  </a:lnTo>
                  <a:lnTo>
                    <a:pt x="317" y="271"/>
                  </a:lnTo>
                  <a:lnTo>
                    <a:pt x="320" y="271"/>
                  </a:lnTo>
                  <a:lnTo>
                    <a:pt x="322" y="269"/>
                  </a:lnTo>
                  <a:lnTo>
                    <a:pt x="324" y="267"/>
                  </a:lnTo>
                  <a:lnTo>
                    <a:pt x="324" y="267"/>
                  </a:lnTo>
                  <a:lnTo>
                    <a:pt x="325" y="264"/>
                  </a:lnTo>
                  <a:lnTo>
                    <a:pt x="327" y="261"/>
                  </a:lnTo>
                  <a:lnTo>
                    <a:pt x="332" y="258"/>
                  </a:lnTo>
                  <a:lnTo>
                    <a:pt x="337" y="255"/>
                  </a:lnTo>
                  <a:lnTo>
                    <a:pt x="337" y="255"/>
                  </a:lnTo>
                  <a:lnTo>
                    <a:pt x="343" y="254"/>
                  </a:lnTo>
                  <a:lnTo>
                    <a:pt x="346" y="254"/>
                  </a:lnTo>
                  <a:lnTo>
                    <a:pt x="346" y="254"/>
                  </a:lnTo>
                  <a:lnTo>
                    <a:pt x="349" y="249"/>
                  </a:lnTo>
                  <a:lnTo>
                    <a:pt x="350" y="247"/>
                  </a:lnTo>
                  <a:lnTo>
                    <a:pt x="350" y="247"/>
                  </a:lnTo>
                  <a:lnTo>
                    <a:pt x="355" y="243"/>
                  </a:lnTo>
                  <a:lnTo>
                    <a:pt x="358" y="240"/>
                  </a:lnTo>
                  <a:lnTo>
                    <a:pt x="359" y="236"/>
                  </a:lnTo>
                  <a:lnTo>
                    <a:pt x="359" y="236"/>
                  </a:lnTo>
                  <a:lnTo>
                    <a:pt x="360" y="235"/>
                  </a:lnTo>
                  <a:lnTo>
                    <a:pt x="362" y="234"/>
                  </a:lnTo>
                  <a:lnTo>
                    <a:pt x="367" y="234"/>
                  </a:lnTo>
                  <a:lnTo>
                    <a:pt x="373" y="234"/>
                  </a:lnTo>
                  <a:lnTo>
                    <a:pt x="378" y="236"/>
                  </a:lnTo>
                  <a:lnTo>
                    <a:pt x="378" y="236"/>
                  </a:lnTo>
                  <a:lnTo>
                    <a:pt x="383" y="239"/>
                  </a:lnTo>
                  <a:lnTo>
                    <a:pt x="388" y="239"/>
                  </a:lnTo>
                  <a:lnTo>
                    <a:pt x="391" y="238"/>
                  </a:lnTo>
                  <a:lnTo>
                    <a:pt x="391" y="234"/>
                  </a:lnTo>
                  <a:lnTo>
                    <a:pt x="391" y="234"/>
                  </a:lnTo>
                  <a:lnTo>
                    <a:pt x="392" y="233"/>
                  </a:lnTo>
                  <a:lnTo>
                    <a:pt x="393" y="230"/>
                  </a:lnTo>
                  <a:lnTo>
                    <a:pt x="397" y="229"/>
                  </a:lnTo>
                  <a:lnTo>
                    <a:pt x="402" y="228"/>
                  </a:lnTo>
                  <a:lnTo>
                    <a:pt x="406" y="229"/>
                  </a:lnTo>
                  <a:lnTo>
                    <a:pt x="406" y="229"/>
                  </a:lnTo>
                  <a:lnTo>
                    <a:pt x="415" y="233"/>
                  </a:lnTo>
                  <a:lnTo>
                    <a:pt x="420" y="234"/>
                  </a:lnTo>
                  <a:lnTo>
                    <a:pt x="425" y="234"/>
                  </a:lnTo>
                  <a:lnTo>
                    <a:pt x="425" y="234"/>
                  </a:lnTo>
                  <a:lnTo>
                    <a:pt x="433" y="233"/>
                  </a:lnTo>
                  <a:lnTo>
                    <a:pt x="443" y="234"/>
                  </a:lnTo>
                  <a:lnTo>
                    <a:pt x="462" y="236"/>
                  </a:lnTo>
                  <a:lnTo>
                    <a:pt x="462" y="236"/>
                  </a:lnTo>
                  <a:lnTo>
                    <a:pt x="466" y="236"/>
                  </a:lnTo>
                  <a:lnTo>
                    <a:pt x="470" y="236"/>
                  </a:lnTo>
                  <a:lnTo>
                    <a:pt x="472" y="236"/>
                  </a:lnTo>
                  <a:lnTo>
                    <a:pt x="476" y="240"/>
                  </a:lnTo>
                  <a:lnTo>
                    <a:pt x="476" y="240"/>
                  </a:lnTo>
                  <a:lnTo>
                    <a:pt x="478" y="241"/>
                  </a:lnTo>
                  <a:lnTo>
                    <a:pt x="481" y="243"/>
                  </a:lnTo>
                  <a:lnTo>
                    <a:pt x="485" y="243"/>
                  </a:lnTo>
                  <a:lnTo>
                    <a:pt x="487" y="244"/>
                  </a:lnTo>
                  <a:lnTo>
                    <a:pt x="487" y="244"/>
                  </a:lnTo>
                  <a:lnTo>
                    <a:pt x="487" y="239"/>
                  </a:lnTo>
                  <a:lnTo>
                    <a:pt x="487" y="239"/>
                  </a:lnTo>
                  <a:lnTo>
                    <a:pt x="489" y="235"/>
                  </a:lnTo>
                  <a:lnTo>
                    <a:pt x="491" y="233"/>
                  </a:lnTo>
                  <a:lnTo>
                    <a:pt x="494" y="230"/>
                  </a:lnTo>
                  <a:lnTo>
                    <a:pt x="495" y="228"/>
                  </a:lnTo>
                  <a:lnTo>
                    <a:pt x="495" y="228"/>
                  </a:lnTo>
                  <a:lnTo>
                    <a:pt x="495" y="225"/>
                  </a:lnTo>
                  <a:lnTo>
                    <a:pt x="492" y="220"/>
                  </a:lnTo>
                  <a:lnTo>
                    <a:pt x="490" y="215"/>
                  </a:lnTo>
                  <a:lnTo>
                    <a:pt x="489" y="212"/>
                  </a:lnTo>
                  <a:lnTo>
                    <a:pt x="489" y="212"/>
                  </a:lnTo>
                  <a:lnTo>
                    <a:pt x="489" y="205"/>
                  </a:lnTo>
                  <a:lnTo>
                    <a:pt x="487" y="202"/>
                  </a:lnTo>
                  <a:lnTo>
                    <a:pt x="486" y="200"/>
                  </a:lnTo>
                  <a:lnTo>
                    <a:pt x="486" y="200"/>
                  </a:lnTo>
                  <a:lnTo>
                    <a:pt x="485" y="198"/>
                  </a:lnTo>
                  <a:lnTo>
                    <a:pt x="486" y="198"/>
                  </a:lnTo>
                  <a:lnTo>
                    <a:pt x="489" y="196"/>
                  </a:lnTo>
                  <a:lnTo>
                    <a:pt x="494" y="193"/>
                  </a:lnTo>
                  <a:lnTo>
                    <a:pt x="494" y="193"/>
                  </a:lnTo>
                  <a:lnTo>
                    <a:pt x="497" y="193"/>
                  </a:lnTo>
                  <a:lnTo>
                    <a:pt x="501" y="192"/>
                  </a:lnTo>
                  <a:lnTo>
                    <a:pt x="505" y="191"/>
                  </a:lnTo>
                  <a:lnTo>
                    <a:pt x="508" y="191"/>
                  </a:lnTo>
                  <a:lnTo>
                    <a:pt x="508" y="191"/>
                  </a:lnTo>
                  <a:lnTo>
                    <a:pt x="511" y="193"/>
                  </a:lnTo>
                  <a:lnTo>
                    <a:pt x="518" y="193"/>
                  </a:lnTo>
                  <a:lnTo>
                    <a:pt x="518" y="193"/>
                  </a:lnTo>
                  <a:lnTo>
                    <a:pt x="520" y="193"/>
                  </a:lnTo>
                  <a:lnTo>
                    <a:pt x="520" y="191"/>
                  </a:lnTo>
                  <a:lnTo>
                    <a:pt x="519" y="189"/>
                  </a:lnTo>
                  <a:lnTo>
                    <a:pt x="518" y="187"/>
                  </a:lnTo>
                  <a:lnTo>
                    <a:pt x="518" y="187"/>
                  </a:lnTo>
                  <a:lnTo>
                    <a:pt x="518" y="186"/>
                  </a:lnTo>
                  <a:lnTo>
                    <a:pt x="518" y="183"/>
                  </a:lnTo>
                  <a:lnTo>
                    <a:pt x="520" y="175"/>
                  </a:lnTo>
                  <a:lnTo>
                    <a:pt x="527" y="160"/>
                  </a:lnTo>
                  <a:lnTo>
                    <a:pt x="527" y="160"/>
                  </a:lnTo>
                  <a:lnTo>
                    <a:pt x="528" y="156"/>
                  </a:lnTo>
                  <a:lnTo>
                    <a:pt x="530" y="156"/>
                  </a:lnTo>
                  <a:lnTo>
                    <a:pt x="533" y="159"/>
                  </a:lnTo>
                  <a:lnTo>
                    <a:pt x="537" y="160"/>
                  </a:lnTo>
                  <a:lnTo>
                    <a:pt x="537" y="160"/>
                  </a:lnTo>
                  <a:lnTo>
                    <a:pt x="543" y="160"/>
                  </a:lnTo>
                  <a:lnTo>
                    <a:pt x="550" y="160"/>
                  </a:lnTo>
                  <a:lnTo>
                    <a:pt x="550" y="160"/>
                  </a:lnTo>
                  <a:lnTo>
                    <a:pt x="552" y="161"/>
                  </a:lnTo>
                  <a:lnTo>
                    <a:pt x="557" y="160"/>
                  </a:lnTo>
                  <a:lnTo>
                    <a:pt x="561" y="158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3" y="154"/>
                  </a:lnTo>
                  <a:lnTo>
                    <a:pt x="562" y="151"/>
                  </a:lnTo>
                  <a:lnTo>
                    <a:pt x="561" y="149"/>
                  </a:lnTo>
                  <a:lnTo>
                    <a:pt x="561" y="145"/>
                  </a:lnTo>
                  <a:lnTo>
                    <a:pt x="561" y="145"/>
                  </a:lnTo>
                  <a:lnTo>
                    <a:pt x="562" y="140"/>
                  </a:lnTo>
                  <a:lnTo>
                    <a:pt x="563" y="136"/>
                  </a:lnTo>
                  <a:lnTo>
                    <a:pt x="567" y="134"/>
                  </a:lnTo>
                  <a:lnTo>
                    <a:pt x="570" y="134"/>
                  </a:lnTo>
                  <a:lnTo>
                    <a:pt x="570" y="134"/>
                  </a:lnTo>
                  <a:lnTo>
                    <a:pt x="574" y="132"/>
                  </a:lnTo>
                  <a:lnTo>
                    <a:pt x="575" y="131"/>
                  </a:lnTo>
                  <a:lnTo>
                    <a:pt x="576" y="128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7" y="123"/>
                  </a:lnTo>
                  <a:lnTo>
                    <a:pt x="579" y="121"/>
                  </a:lnTo>
                  <a:lnTo>
                    <a:pt x="580" y="120"/>
                  </a:lnTo>
                  <a:lnTo>
                    <a:pt x="581" y="116"/>
                  </a:lnTo>
                  <a:lnTo>
                    <a:pt x="581" y="116"/>
                  </a:lnTo>
                  <a:lnTo>
                    <a:pt x="580" y="113"/>
                  </a:lnTo>
                  <a:lnTo>
                    <a:pt x="579" y="111"/>
                  </a:lnTo>
                  <a:lnTo>
                    <a:pt x="579" y="111"/>
                  </a:lnTo>
                  <a:close/>
                  <a:moveTo>
                    <a:pt x="216" y="173"/>
                  </a:moveTo>
                  <a:lnTo>
                    <a:pt x="216" y="173"/>
                  </a:lnTo>
                  <a:lnTo>
                    <a:pt x="213" y="174"/>
                  </a:lnTo>
                  <a:lnTo>
                    <a:pt x="207" y="173"/>
                  </a:lnTo>
                  <a:lnTo>
                    <a:pt x="200" y="170"/>
                  </a:lnTo>
                  <a:lnTo>
                    <a:pt x="197" y="168"/>
                  </a:lnTo>
                  <a:lnTo>
                    <a:pt x="197" y="168"/>
                  </a:lnTo>
                  <a:lnTo>
                    <a:pt x="197" y="167"/>
                  </a:lnTo>
                  <a:lnTo>
                    <a:pt x="199" y="167"/>
                  </a:lnTo>
                  <a:lnTo>
                    <a:pt x="207" y="167"/>
                  </a:lnTo>
                  <a:lnTo>
                    <a:pt x="214" y="169"/>
                  </a:lnTo>
                  <a:lnTo>
                    <a:pt x="217" y="172"/>
                  </a:lnTo>
                  <a:lnTo>
                    <a:pt x="216" y="173"/>
                  </a:lnTo>
                  <a:lnTo>
                    <a:pt x="216" y="173"/>
                  </a:lnTo>
                  <a:close/>
                  <a:moveTo>
                    <a:pt x="457" y="172"/>
                  </a:moveTo>
                  <a:lnTo>
                    <a:pt x="457" y="172"/>
                  </a:lnTo>
                  <a:lnTo>
                    <a:pt x="445" y="170"/>
                  </a:lnTo>
                  <a:lnTo>
                    <a:pt x="431" y="170"/>
                  </a:lnTo>
                  <a:lnTo>
                    <a:pt x="425" y="170"/>
                  </a:lnTo>
                  <a:lnTo>
                    <a:pt x="419" y="172"/>
                  </a:lnTo>
                  <a:lnTo>
                    <a:pt x="412" y="173"/>
                  </a:lnTo>
                  <a:lnTo>
                    <a:pt x="407" y="177"/>
                  </a:lnTo>
                  <a:lnTo>
                    <a:pt x="407" y="177"/>
                  </a:lnTo>
                  <a:lnTo>
                    <a:pt x="405" y="181"/>
                  </a:lnTo>
                  <a:lnTo>
                    <a:pt x="402" y="184"/>
                  </a:lnTo>
                  <a:lnTo>
                    <a:pt x="402" y="191"/>
                  </a:lnTo>
                  <a:lnTo>
                    <a:pt x="402" y="193"/>
                  </a:lnTo>
                  <a:lnTo>
                    <a:pt x="401" y="194"/>
                  </a:lnTo>
                  <a:lnTo>
                    <a:pt x="400" y="196"/>
                  </a:lnTo>
                  <a:lnTo>
                    <a:pt x="400" y="196"/>
                  </a:lnTo>
                  <a:lnTo>
                    <a:pt x="398" y="194"/>
                  </a:lnTo>
                  <a:lnTo>
                    <a:pt x="397" y="193"/>
                  </a:lnTo>
                  <a:lnTo>
                    <a:pt x="396" y="186"/>
                  </a:lnTo>
                  <a:lnTo>
                    <a:pt x="396" y="178"/>
                  </a:lnTo>
                  <a:lnTo>
                    <a:pt x="397" y="174"/>
                  </a:lnTo>
                  <a:lnTo>
                    <a:pt x="398" y="172"/>
                  </a:lnTo>
                  <a:lnTo>
                    <a:pt x="398" y="172"/>
                  </a:lnTo>
                  <a:lnTo>
                    <a:pt x="401" y="170"/>
                  </a:lnTo>
                  <a:lnTo>
                    <a:pt x="405" y="168"/>
                  </a:lnTo>
                  <a:lnTo>
                    <a:pt x="415" y="165"/>
                  </a:lnTo>
                  <a:lnTo>
                    <a:pt x="425" y="165"/>
                  </a:lnTo>
                  <a:lnTo>
                    <a:pt x="435" y="167"/>
                  </a:lnTo>
                  <a:lnTo>
                    <a:pt x="435" y="167"/>
                  </a:lnTo>
                  <a:lnTo>
                    <a:pt x="445" y="168"/>
                  </a:lnTo>
                  <a:lnTo>
                    <a:pt x="457" y="167"/>
                  </a:lnTo>
                  <a:lnTo>
                    <a:pt x="466" y="165"/>
                  </a:lnTo>
                  <a:lnTo>
                    <a:pt x="471" y="165"/>
                  </a:lnTo>
                  <a:lnTo>
                    <a:pt x="471" y="165"/>
                  </a:lnTo>
                  <a:lnTo>
                    <a:pt x="472" y="165"/>
                  </a:lnTo>
                  <a:lnTo>
                    <a:pt x="472" y="167"/>
                  </a:lnTo>
                  <a:lnTo>
                    <a:pt x="470" y="168"/>
                  </a:lnTo>
                  <a:lnTo>
                    <a:pt x="464" y="170"/>
                  </a:lnTo>
                  <a:lnTo>
                    <a:pt x="457" y="172"/>
                  </a:lnTo>
                  <a:lnTo>
                    <a:pt x="457" y="172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43" name="자유형 162"/>
            <p:cNvSpPr>
              <a:spLocks noEditPoints="1"/>
            </p:cNvSpPr>
            <p:nvPr/>
          </p:nvSpPr>
          <p:spPr>
            <a:xfrm>
              <a:off x="3457575" y="1609725"/>
              <a:ext cx="1939925" cy="741362"/>
            </a:xfrm>
            <a:custGeom>
              <a:avLst/>
              <a:gdLst>
                <a:gd name="T0" fmla="*/ 1060 w 2444"/>
                <a:gd name="T1" fmla="*/ 53 h 936"/>
                <a:gd name="T2" fmla="*/ 1122 w 2444"/>
                <a:gd name="T3" fmla="*/ 89 h 936"/>
                <a:gd name="T4" fmla="*/ 643 w 2444"/>
                <a:gd name="T5" fmla="*/ 17 h 936"/>
                <a:gd name="T6" fmla="*/ 1140 w 2444"/>
                <a:gd name="T7" fmla="*/ 102 h 936"/>
                <a:gd name="T8" fmla="*/ 1728 w 2444"/>
                <a:gd name="T9" fmla="*/ 234 h 936"/>
                <a:gd name="T10" fmla="*/ 1756 w 2444"/>
                <a:gd name="T11" fmla="*/ 199 h 936"/>
                <a:gd name="T12" fmla="*/ 855 w 2444"/>
                <a:gd name="T13" fmla="*/ 267 h 936"/>
                <a:gd name="T14" fmla="*/ 1761 w 2444"/>
                <a:gd name="T15" fmla="*/ 716 h 936"/>
                <a:gd name="T16" fmla="*/ 1761 w 2444"/>
                <a:gd name="T17" fmla="*/ 796 h 936"/>
                <a:gd name="T18" fmla="*/ 2298 w 2444"/>
                <a:gd name="T19" fmla="*/ 373 h 936"/>
                <a:gd name="T20" fmla="*/ 2104 w 2444"/>
                <a:gd name="T21" fmla="*/ 359 h 936"/>
                <a:gd name="T22" fmla="*/ 1845 w 2444"/>
                <a:gd name="T23" fmla="*/ 297 h 936"/>
                <a:gd name="T24" fmla="*/ 1706 w 2444"/>
                <a:gd name="T25" fmla="*/ 279 h 936"/>
                <a:gd name="T26" fmla="*/ 1599 w 2444"/>
                <a:gd name="T27" fmla="*/ 312 h 936"/>
                <a:gd name="T28" fmla="*/ 1503 w 2444"/>
                <a:gd name="T29" fmla="*/ 246 h 936"/>
                <a:gd name="T30" fmla="*/ 1332 w 2444"/>
                <a:gd name="T31" fmla="*/ 255 h 936"/>
                <a:gd name="T32" fmla="*/ 1293 w 2444"/>
                <a:gd name="T33" fmla="*/ 220 h 936"/>
                <a:gd name="T34" fmla="*/ 1243 w 2444"/>
                <a:gd name="T35" fmla="*/ 162 h 936"/>
                <a:gd name="T36" fmla="*/ 1120 w 2444"/>
                <a:gd name="T37" fmla="*/ 168 h 936"/>
                <a:gd name="T38" fmla="*/ 973 w 2444"/>
                <a:gd name="T39" fmla="*/ 203 h 936"/>
                <a:gd name="T40" fmla="*/ 888 w 2444"/>
                <a:gd name="T41" fmla="*/ 247 h 936"/>
                <a:gd name="T42" fmla="*/ 852 w 2444"/>
                <a:gd name="T43" fmla="*/ 314 h 936"/>
                <a:gd name="T44" fmla="*/ 795 w 2444"/>
                <a:gd name="T45" fmla="*/ 366 h 936"/>
                <a:gd name="T46" fmla="*/ 763 w 2444"/>
                <a:gd name="T47" fmla="*/ 434 h 936"/>
                <a:gd name="T48" fmla="*/ 778 w 2444"/>
                <a:gd name="T49" fmla="*/ 383 h 936"/>
                <a:gd name="T50" fmla="*/ 688 w 2444"/>
                <a:gd name="T51" fmla="*/ 335 h 936"/>
                <a:gd name="T52" fmla="*/ 590 w 2444"/>
                <a:gd name="T53" fmla="*/ 354 h 936"/>
                <a:gd name="T54" fmla="*/ 474 w 2444"/>
                <a:gd name="T55" fmla="*/ 382 h 936"/>
                <a:gd name="T56" fmla="*/ 348 w 2444"/>
                <a:gd name="T57" fmla="*/ 380 h 936"/>
                <a:gd name="T58" fmla="*/ 250 w 2444"/>
                <a:gd name="T59" fmla="*/ 457 h 936"/>
                <a:gd name="T60" fmla="*/ 183 w 2444"/>
                <a:gd name="T61" fmla="*/ 410 h 936"/>
                <a:gd name="T62" fmla="*/ 192 w 2444"/>
                <a:gd name="T63" fmla="*/ 349 h 936"/>
                <a:gd name="T64" fmla="*/ 144 w 2444"/>
                <a:gd name="T65" fmla="*/ 450 h 936"/>
                <a:gd name="T66" fmla="*/ 133 w 2444"/>
                <a:gd name="T67" fmla="*/ 576 h 936"/>
                <a:gd name="T68" fmla="*/ 177 w 2444"/>
                <a:gd name="T69" fmla="*/ 702 h 936"/>
                <a:gd name="T70" fmla="*/ 272 w 2444"/>
                <a:gd name="T71" fmla="*/ 779 h 936"/>
                <a:gd name="T72" fmla="*/ 248 w 2444"/>
                <a:gd name="T73" fmla="*/ 867 h 936"/>
                <a:gd name="T74" fmla="*/ 389 w 2444"/>
                <a:gd name="T75" fmla="*/ 880 h 936"/>
                <a:gd name="T76" fmla="*/ 418 w 2444"/>
                <a:gd name="T77" fmla="*/ 765 h 936"/>
                <a:gd name="T78" fmla="*/ 583 w 2444"/>
                <a:gd name="T79" fmla="*/ 763 h 936"/>
                <a:gd name="T80" fmla="*/ 706 w 2444"/>
                <a:gd name="T81" fmla="*/ 679 h 936"/>
                <a:gd name="T82" fmla="*/ 825 w 2444"/>
                <a:gd name="T83" fmla="*/ 697 h 936"/>
                <a:gd name="T84" fmla="*/ 995 w 2444"/>
                <a:gd name="T85" fmla="*/ 788 h 936"/>
                <a:gd name="T86" fmla="*/ 1150 w 2444"/>
                <a:gd name="T87" fmla="*/ 748 h 936"/>
                <a:gd name="T88" fmla="*/ 1348 w 2444"/>
                <a:gd name="T89" fmla="*/ 775 h 936"/>
                <a:gd name="T90" fmla="*/ 1519 w 2444"/>
                <a:gd name="T91" fmla="*/ 739 h 936"/>
                <a:gd name="T92" fmla="*/ 1614 w 2444"/>
                <a:gd name="T93" fmla="*/ 866 h 936"/>
                <a:gd name="T94" fmla="*/ 1733 w 2444"/>
                <a:gd name="T95" fmla="*/ 726 h 936"/>
                <a:gd name="T96" fmla="*/ 1663 w 2444"/>
                <a:gd name="T97" fmla="*/ 671 h 936"/>
                <a:gd name="T98" fmla="*/ 1879 w 2444"/>
                <a:gd name="T99" fmla="*/ 604 h 936"/>
                <a:gd name="T100" fmla="*/ 2007 w 2444"/>
                <a:gd name="T101" fmla="*/ 563 h 936"/>
                <a:gd name="T102" fmla="*/ 1959 w 2444"/>
                <a:gd name="T103" fmla="*/ 627 h 936"/>
                <a:gd name="T104" fmla="*/ 2037 w 2444"/>
                <a:gd name="T105" fmla="*/ 662 h 936"/>
                <a:gd name="T106" fmla="*/ 2148 w 2444"/>
                <a:gd name="T107" fmla="*/ 573 h 936"/>
                <a:gd name="T108" fmla="*/ 2245 w 2444"/>
                <a:gd name="T109" fmla="*/ 476 h 936"/>
                <a:gd name="T110" fmla="*/ 2370 w 2444"/>
                <a:gd name="T111" fmla="*/ 476 h 936"/>
                <a:gd name="T112" fmla="*/ 2442 w 2444"/>
                <a:gd name="T113" fmla="*/ 441 h 936"/>
                <a:gd name="T114" fmla="*/ 418 w 2444"/>
                <a:gd name="T115" fmla="*/ 31 h 936"/>
                <a:gd name="T116" fmla="*/ 570 w 2444"/>
                <a:gd name="T117" fmla="*/ 3 h 936"/>
                <a:gd name="T118" fmla="*/ 583 w 2444"/>
                <a:gd name="T119" fmla="*/ 35 h 936"/>
                <a:gd name="T120" fmla="*/ 546 w 2444"/>
                <a:gd name="T121" fmla="*/ 321 h 936"/>
                <a:gd name="T122" fmla="*/ 667 w 2444"/>
                <a:gd name="T123" fmla="*/ 159 h 936"/>
                <a:gd name="T124" fmla="*/ 505 w 2444"/>
                <a:gd name="T125" fmla="*/ 241 h 9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4" h="936">
                  <a:moveTo>
                    <a:pt x="37" y="678"/>
                  </a:moveTo>
                  <a:lnTo>
                    <a:pt x="37" y="678"/>
                  </a:lnTo>
                  <a:lnTo>
                    <a:pt x="36" y="678"/>
                  </a:lnTo>
                  <a:lnTo>
                    <a:pt x="33" y="676"/>
                  </a:lnTo>
                  <a:lnTo>
                    <a:pt x="29" y="674"/>
                  </a:lnTo>
                  <a:lnTo>
                    <a:pt x="29" y="674"/>
                  </a:lnTo>
                  <a:lnTo>
                    <a:pt x="28" y="673"/>
                  </a:lnTo>
                  <a:lnTo>
                    <a:pt x="25" y="673"/>
                  </a:lnTo>
                  <a:lnTo>
                    <a:pt x="20" y="674"/>
                  </a:lnTo>
                  <a:lnTo>
                    <a:pt x="20" y="674"/>
                  </a:lnTo>
                  <a:lnTo>
                    <a:pt x="23" y="675"/>
                  </a:lnTo>
                  <a:lnTo>
                    <a:pt x="23" y="675"/>
                  </a:lnTo>
                  <a:lnTo>
                    <a:pt x="23" y="676"/>
                  </a:lnTo>
                  <a:lnTo>
                    <a:pt x="22" y="678"/>
                  </a:lnTo>
                  <a:lnTo>
                    <a:pt x="19" y="679"/>
                  </a:lnTo>
                  <a:lnTo>
                    <a:pt x="18" y="680"/>
                  </a:lnTo>
                  <a:lnTo>
                    <a:pt x="17" y="681"/>
                  </a:lnTo>
                  <a:lnTo>
                    <a:pt x="18" y="683"/>
                  </a:lnTo>
                  <a:lnTo>
                    <a:pt x="18" y="683"/>
                  </a:lnTo>
                  <a:lnTo>
                    <a:pt x="18" y="684"/>
                  </a:lnTo>
                  <a:lnTo>
                    <a:pt x="18" y="685"/>
                  </a:lnTo>
                  <a:lnTo>
                    <a:pt x="15" y="687"/>
                  </a:lnTo>
                  <a:lnTo>
                    <a:pt x="13" y="685"/>
                  </a:lnTo>
                  <a:lnTo>
                    <a:pt x="12" y="685"/>
                  </a:lnTo>
                  <a:lnTo>
                    <a:pt x="12" y="683"/>
                  </a:lnTo>
                  <a:lnTo>
                    <a:pt x="12" y="683"/>
                  </a:lnTo>
                  <a:lnTo>
                    <a:pt x="10" y="681"/>
                  </a:lnTo>
                  <a:lnTo>
                    <a:pt x="9" y="681"/>
                  </a:lnTo>
                  <a:lnTo>
                    <a:pt x="6" y="681"/>
                  </a:lnTo>
                  <a:lnTo>
                    <a:pt x="3" y="681"/>
                  </a:lnTo>
                  <a:lnTo>
                    <a:pt x="1" y="684"/>
                  </a:lnTo>
                  <a:lnTo>
                    <a:pt x="1" y="684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8" y="690"/>
                  </a:lnTo>
                  <a:lnTo>
                    <a:pt x="8" y="690"/>
                  </a:lnTo>
                  <a:lnTo>
                    <a:pt x="23" y="692"/>
                  </a:lnTo>
                  <a:lnTo>
                    <a:pt x="36" y="692"/>
                  </a:lnTo>
                  <a:lnTo>
                    <a:pt x="45" y="692"/>
                  </a:lnTo>
                  <a:lnTo>
                    <a:pt x="45" y="692"/>
                  </a:lnTo>
                  <a:lnTo>
                    <a:pt x="45" y="687"/>
                  </a:lnTo>
                  <a:lnTo>
                    <a:pt x="46" y="681"/>
                  </a:lnTo>
                  <a:lnTo>
                    <a:pt x="46" y="681"/>
                  </a:lnTo>
                  <a:lnTo>
                    <a:pt x="45" y="680"/>
                  </a:lnTo>
                  <a:lnTo>
                    <a:pt x="42" y="679"/>
                  </a:lnTo>
                  <a:lnTo>
                    <a:pt x="39" y="678"/>
                  </a:lnTo>
                  <a:lnTo>
                    <a:pt x="37" y="678"/>
                  </a:lnTo>
                  <a:lnTo>
                    <a:pt x="37" y="678"/>
                  </a:lnTo>
                  <a:close/>
                  <a:moveTo>
                    <a:pt x="1044" y="44"/>
                  </a:moveTo>
                  <a:lnTo>
                    <a:pt x="1044" y="44"/>
                  </a:lnTo>
                  <a:lnTo>
                    <a:pt x="1049" y="46"/>
                  </a:lnTo>
                  <a:lnTo>
                    <a:pt x="1049" y="48"/>
                  </a:lnTo>
                  <a:lnTo>
                    <a:pt x="1049" y="48"/>
                  </a:lnTo>
                  <a:lnTo>
                    <a:pt x="1046" y="49"/>
                  </a:lnTo>
                  <a:lnTo>
                    <a:pt x="1041" y="50"/>
                  </a:lnTo>
                  <a:lnTo>
                    <a:pt x="1041" y="50"/>
                  </a:lnTo>
                  <a:lnTo>
                    <a:pt x="1035" y="50"/>
                  </a:lnTo>
                  <a:lnTo>
                    <a:pt x="1031" y="51"/>
                  </a:lnTo>
                  <a:lnTo>
                    <a:pt x="1028" y="53"/>
                  </a:lnTo>
                  <a:lnTo>
                    <a:pt x="1030" y="54"/>
                  </a:lnTo>
                  <a:lnTo>
                    <a:pt x="1031" y="55"/>
                  </a:lnTo>
                  <a:lnTo>
                    <a:pt x="1031" y="55"/>
                  </a:lnTo>
                  <a:lnTo>
                    <a:pt x="1034" y="56"/>
                  </a:lnTo>
                  <a:lnTo>
                    <a:pt x="1035" y="59"/>
                  </a:lnTo>
                  <a:lnTo>
                    <a:pt x="1039" y="61"/>
                  </a:lnTo>
                  <a:lnTo>
                    <a:pt x="1044" y="63"/>
                  </a:lnTo>
                  <a:lnTo>
                    <a:pt x="1044" y="63"/>
                  </a:lnTo>
                  <a:lnTo>
                    <a:pt x="1046" y="64"/>
                  </a:lnTo>
                  <a:lnTo>
                    <a:pt x="1050" y="63"/>
                  </a:lnTo>
                  <a:lnTo>
                    <a:pt x="1055" y="60"/>
                  </a:lnTo>
                  <a:lnTo>
                    <a:pt x="1059" y="56"/>
                  </a:lnTo>
                  <a:lnTo>
                    <a:pt x="1060" y="55"/>
                  </a:lnTo>
                  <a:lnTo>
                    <a:pt x="1060" y="53"/>
                  </a:lnTo>
                  <a:lnTo>
                    <a:pt x="1060" y="53"/>
                  </a:lnTo>
                  <a:lnTo>
                    <a:pt x="1061" y="51"/>
                  </a:lnTo>
                  <a:lnTo>
                    <a:pt x="1065" y="49"/>
                  </a:lnTo>
                  <a:lnTo>
                    <a:pt x="1077" y="46"/>
                  </a:lnTo>
                  <a:lnTo>
                    <a:pt x="1100" y="41"/>
                  </a:lnTo>
                  <a:lnTo>
                    <a:pt x="1100" y="41"/>
                  </a:lnTo>
                  <a:lnTo>
                    <a:pt x="1102" y="40"/>
                  </a:lnTo>
                  <a:lnTo>
                    <a:pt x="1102" y="39"/>
                  </a:lnTo>
                  <a:lnTo>
                    <a:pt x="1101" y="35"/>
                  </a:lnTo>
                  <a:lnTo>
                    <a:pt x="1100" y="31"/>
                  </a:lnTo>
                  <a:lnTo>
                    <a:pt x="1101" y="30"/>
                  </a:lnTo>
                  <a:lnTo>
                    <a:pt x="1103" y="30"/>
                  </a:lnTo>
                  <a:lnTo>
                    <a:pt x="1103" y="30"/>
                  </a:lnTo>
                  <a:lnTo>
                    <a:pt x="1108" y="28"/>
                  </a:lnTo>
                  <a:lnTo>
                    <a:pt x="1108" y="27"/>
                  </a:lnTo>
                  <a:lnTo>
                    <a:pt x="1108" y="26"/>
                  </a:lnTo>
                  <a:lnTo>
                    <a:pt x="1105" y="25"/>
                  </a:lnTo>
                  <a:lnTo>
                    <a:pt x="1097" y="22"/>
                  </a:lnTo>
                  <a:lnTo>
                    <a:pt x="1097" y="22"/>
                  </a:lnTo>
                  <a:lnTo>
                    <a:pt x="1094" y="21"/>
                  </a:lnTo>
                  <a:lnTo>
                    <a:pt x="1092" y="20"/>
                  </a:lnTo>
                  <a:lnTo>
                    <a:pt x="1091" y="18"/>
                  </a:lnTo>
                  <a:lnTo>
                    <a:pt x="1089" y="16"/>
                  </a:lnTo>
                  <a:lnTo>
                    <a:pt x="1088" y="11"/>
                  </a:lnTo>
                  <a:lnTo>
                    <a:pt x="1087" y="8"/>
                  </a:lnTo>
                  <a:lnTo>
                    <a:pt x="1087" y="8"/>
                  </a:lnTo>
                  <a:lnTo>
                    <a:pt x="1086" y="7"/>
                  </a:lnTo>
                  <a:lnTo>
                    <a:pt x="1084" y="7"/>
                  </a:lnTo>
                  <a:lnTo>
                    <a:pt x="1081" y="9"/>
                  </a:lnTo>
                  <a:lnTo>
                    <a:pt x="1075" y="12"/>
                  </a:lnTo>
                  <a:lnTo>
                    <a:pt x="1067" y="14"/>
                  </a:lnTo>
                  <a:lnTo>
                    <a:pt x="1067" y="14"/>
                  </a:lnTo>
                  <a:lnTo>
                    <a:pt x="1056" y="17"/>
                  </a:lnTo>
                  <a:lnTo>
                    <a:pt x="1050" y="20"/>
                  </a:lnTo>
                  <a:lnTo>
                    <a:pt x="1048" y="22"/>
                  </a:lnTo>
                  <a:lnTo>
                    <a:pt x="1049" y="23"/>
                  </a:lnTo>
                  <a:lnTo>
                    <a:pt x="1050" y="25"/>
                  </a:lnTo>
                  <a:lnTo>
                    <a:pt x="1050" y="25"/>
                  </a:lnTo>
                  <a:lnTo>
                    <a:pt x="1051" y="26"/>
                  </a:lnTo>
                  <a:lnTo>
                    <a:pt x="1053" y="27"/>
                  </a:lnTo>
                  <a:lnTo>
                    <a:pt x="1051" y="31"/>
                  </a:lnTo>
                  <a:lnTo>
                    <a:pt x="1049" y="34"/>
                  </a:lnTo>
                  <a:lnTo>
                    <a:pt x="1044" y="35"/>
                  </a:lnTo>
                  <a:lnTo>
                    <a:pt x="1044" y="35"/>
                  </a:lnTo>
                  <a:lnTo>
                    <a:pt x="1040" y="35"/>
                  </a:lnTo>
                  <a:lnTo>
                    <a:pt x="1039" y="37"/>
                  </a:lnTo>
                  <a:lnTo>
                    <a:pt x="1040" y="41"/>
                  </a:lnTo>
                  <a:lnTo>
                    <a:pt x="1044" y="44"/>
                  </a:lnTo>
                  <a:lnTo>
                    <a:pt x="1044" y="44"/>
                  </a:lnTo>
                  <a:close/>
                  <a:moveTo>
                    <a:pt x="1067" y="56"/>
                  </a:moveTo>
                  <a:lnTo>
                    <a:pt x="1067" y="56"/>
                  </a:lnTo>
                  <a:lnTo>
                    <a:pt x="1067" y="58"/>
                  </a:lnTo>
                  <a:lnTo>
                    <a:pt x="1064" y="59"/>
                  </a:lnTo>
                  <a:lnTo>
                    <a:pt x="1060" y="63"/>
                  </a:lnTo>
                  <a:lnTo>
                    <a:pt x="1056" y="65"/>
                  </a:lnTo>
                  <a:lnTo>
                    <a:pt x="1056" y="68"/>
                  </a:lnTo>
                  <a:lnTo>
                    <a:pt x="1056" y="69"/>
                  </a:lnTo>
                  <a:lnTo>
                    <a:pt x="1056" y="69"/>
                  </a:lnTo>
                  <a:lnTo>
                    <a:pt x="1059" y="70"/>
                  </a:lnTo>
                  <a:lnTo>
                    <a:pt x="1061" y="70"/>
                  </a:lnTo>
                  <a:lnTo>
                    <a:pt x="1068" y="72"/>
                  </a:lnTo>
                  <a:lnTo>
                    <a:pt x="1068" y="72"/>
                  </a:lnTo>
                  <a:lnTo>
                    <a:pt x="1070" y="74"/>
                  </a:lnTo>
                  <a:lnTo>
                    <a:pt x="1073" y="77"/>
                  </a:lnTo>
                  <a:lnTo>
                    <a:pt x="1077" y="81"/>
                  </a:lnTo>
                  <a:lnTo>
                    <a:pt x="1079" y="82"/>
                  </a:lnTo>
                  <a:lnTo>
                    <a:pt x="1082" y="82"/>
                  </a:lnTo>
                  <a:lnTo>
                    <a:pt x="1082" y="82"/>
                  </a:lnTo>
                  <a:lnTo>
                    <a:pt x="1084" y="81"/>
                  </a:lnTo>
                  <a:lnTo>
                    <a:pt x="1089" y="82"/>
                  </a:lnTo>
                  <a:lnTo>
                    <a:pt x="1100" y="84"/>
                  </a:lnTo>
                  <a:lnTo>
                    <a:pt x="1112" y="88"/>
                  </a:lnTo>
                  <a:lnTo>
                    <a:pt x="1122" y="89"/>
                  </a:lnTo>
                  <a:lnTo>
                    <a:pt x="1122" y="89"/>
                  </a:lnTo>
                  <a:lnTo>
                    <a:pt x="1126" y="89"/>
                  </a:lnTo>
                  <a:lnTo>
                    <a:pt x="1129" y="88"/>
                  </a:lnTo>
                  <a:lnTo>
                    <a:pt x="1131" y="87"/>
                  </a:lnTo>
                  <a:lnTo>
                    <a:pt x="1133" y="84"/>
                  </a:lnTo>
                  <a:lnTo>
                    <a:pt x="1134" y="81"/>
                  </a:lnTo>
                  <a:lnTo>
                    <a:pt x="1133" y="79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130" y="78"/>
                  </a:lnTo>
                  <a:lnTo>
                    <a:pt x="1131" y="74"/>
                  </a:lnTo>
                  <a:lnTo>
                    <a:pt x="1138" y="63"/>
                  </a:lnTo>
                  <a:lnTo>
                    <a:pt x="1138" y="63"/>
                  </a:lnTo>
                  <a:lnTo>
                    <a:pt x="1139" y="59"/>
                  </a:lnTo>
                  <a:lnTo>
                    <a:pt x="1138" y="56"/>
                  </a:lnTo>
                  <a:lnTo>
                    <a:pt x="1135" y="54"/>
                  </a:lnTo>
                  <a:lnTo>
                    <a:pt x="1130" y="51"/>
                  </a:lnTo>
                  <a:lnTo>
                    <a:pt x="1125" y="51"/>
                  </a:lnTo>
                  <a:lnTo>
                    <a:pt x="1121" y="50"/>
                  </a:lnTo>
                  <a:lnTo>
                    <a:pt x="1119" y="51"/>
                  </a:lnTo>
                  <a:lnTo>
                    <a:pt x="1117" y="54"/>
                  </a:lnTo>
                  <a:lnTo>
                    <a:pt x="1117" y="54"/>
                  </a:lnTo>
                  <a:lnTo>
                    <a:pt x="1116" y="56"/>
                  </a:lnTo>
                  <a:lnTo>
                    <a:pt x="1116" y="56"/>
                  </a:lnTo>
                  <a:lnTo>
                    <a:pt x="1112" y="55"/>
                  </a:lnTo>
                  <a:lnTo>
                    <a:pt x="1110" y="51"/>
                  </a:lnTo>
                  <a:lnTo>
                    <a:pt x="1106" y="48"/>
                  </a:lnTo>
                  <a:lnTo>
                    <a:pt x="1106" y="48"/>
                  </a:lnTo>
                  <a:lnTo>
                    <a:pt x="1105" y="46"/>
                  </a:lnTo>
                  <a:lnTo>
                    <a:pt x="1100" y="46"/>
                  </a:lnTo>
                  <a:lnTo>
                    <a:pt x="1086" y="48"/>
                  </a:lnTo>
                  <a:lnTo>
                    <a:pt x="1073" y="51"/>
                  </a:lnTo>
                  <a:lnTo>
                    <a:pt x="1068" y="54"/>
                  </a:lnTo>
                  <a:lnTo>
                    <a:pt x="1067" y="56"/>
                  </a:lnTo>
                  <a:lnTo>
                    <a:pt x="1067" y="56"/>
                  </a:lnTo>
                  <a:close/>
                  <a:moveTo>
                    <a:pt x="731" y="261"/>
                  </a:moveTo>
                  <a:lnTo>
                    <a:pt x="731" y="261"/>
                  </a:lnTo>
                  <a:lnTo>
                    <a:pt x="736" y="261"/>
                  </a:lnTo>
                  <a:lnTo>
                    <a:pt x="744" y="260"/>
                  </a:lnTo>
                  <a:lnTo>
                    <a:pt x="750" y="257"/>
                  </a:lnTo>
                  <a:lnTo>
                    <a:pt x="753" y="256"/>
                  </a:lnTo>
                  <a:lnTo>
                    <a:pt x="753" y="256"/>
                  </a:lnTo>
                  <a:lnTo>
                    <a:pt x="754" y="255"/>
                  </a:lnTo>
                  <a:lnTo>
                    <a:pt x="753" y="253"/>
                  </a:lnTo>
                  <a:lnTo>
                    <a:pt x="750" y="251"/>
                  </a:lnTo>
                  <a:lnTo>
                    <a:pt x="744" y="250"/>
                  </a:lnTo>
                  <a:lnTo>
                    <a:pt x="738" y="250"/>
                  </a:lnTo>
                  <a:lnTo>
                    <a:pt x="738" y="250"/>
                  </a:lnTo>
                  <a:lnTo>
                    <a:pt x="735" y="250"/>
                  </a:lnTo>
                  <a:lnTo>
                    <a:pt x="733" y="251"/>
                  </a:lnTo>
                  <a:lnTo>
                    <a:pt x="730" y="252"/>
                  </a:lnTo>
                  <a:lnTo>
                    <a:pt x="729" y="255"/>
                  </a:lnTo>
                  <a:lnTo>
                    <a:pt x="729" y="258"/>
                  </a:lnTo>
                  <a:lnTo>
                    <a:pt x="730" y="260"/>
                  </a:lnTo>
                  <a:lnTo>
                    <a:pt x="731" y="261"/>
                  </a:lnTo>
                  <a:lnTo>
                    <a:pt x="731" y="261"/>
                  </a:lnTo>
                  <a:close/>
                  <a:moveTo>
                    <a:pt x="650" y="25"/>
                  </a:moveTo>
                  <a:lnTo>
                    <a:pt x="650" y="25"/>
                  </a:lnTo>
                  <a:lnTo>
                    <a:pt x="655" y="25"/>
                  </a:lnTo>
                  <a:lnTo>
                    <a:pt x="659" y="22"/>
                  </a:lnTo>
                  <a:lnTo>
                    <a:pt x="662" y="21"/>
                  </a:lnTo>
                  <a:lnTo>
                    <a:pt x="663" y="18"/>
                  </a:lnTo>
                  <a:lnTo>
                    <a:pt x="663" y="17"/>
                  </a:lnTo>
                  <a:lnTo>
                    <a:pt x="662" y="14"/>
                  </a:lnTo>
                  <a:lnTo>
                    <a:pt x="660" y="13"/>
                  </a:lnTo>
                  <a:lnTo>
                    <a:pt x="656" y="13"/>
                  </a:lnTo>
                  <a:lnTo>
                    <a:pt x="656" y="13"/>
                  </a:lnTo>
                  <a:lnTo>
                    <a:pt x="651" y="13"/>
                  </a:lnTo>
                  <a:lnTo>
                    <a:pt x="649" y="14"/>
                  </a:lnTo>
                  <a:lnTo>
                    <a:pt x="646" y="17"/>
                  </a:lnTo>
                  <a:lnTo>
                    <a:pt x="643" y="17"/>
                  </a:lnTo>
                  <a:lnTo>
                    <a:pt x="643" y="17"/>
                  </a:lnTo>
                  <a:lnTo>
                    <a:pt x="639" y="17"/>
                  </a:lnTo>
                  <a:lnTo>
                    <a:pt x="632" y="20"/>
                  </a:lnTo>
                  <a:lnTo>
                    <a:pt x="627" y="21"/>
                  </a:lnTo>
                  <a:lnTo>
                    <a:pt x="626" y="22"/>
                  </a:lnTo>
                  <a:lnTo>
                    <a:pt x="626" y="23"/>
                  </a:lnTo>
                  <a:lnTo>
                    <a:pt x="626" y="23"/>
                  </a:lnTo>
                  <a:lnTo>
                    <a:pt x="627" y="25"/>
                  </a:lnTo>
                  <a:lnTo>
                    <a:pt x="630" y="26"/>
                  </a:lnTo>
                  <a:lnTo>
                    <a:pt x="636" y="26"/>
                  </a:lnTo>
                  <a:lnTo>
                    <a:pt x="650" y="25"/>
                  </a:lnTo>
                  <a:lnTo>
                    <a:pt x="650" y="25"/>
                  </a:lnTo>
                  <a:close/>
                  <a:moveTo>
                    <a:pt x="1133" y="116"/>
                  </a:moveTo>
                  <a:lnTo>
                    <a:pt x="1133" y="116"/>
                  </a:lnTo>
                  <a:lnTo>
                    <a:pt x="1135" y="116"/>
                  </a:lnTo>
                  <a:lnTo>
                    <a:pt x="1139" y="116"/>
                  </a:lnTo>
                  <a:lnTo>
                    <a:pt x="1149" y="115"/>
                  </a:lnTo>
                  <a:lnTo>
                    <a:pt x="1159" y="112"/>
                  </a:lnTo>
                  <a:lnTo>
                    <a:pt x="1169" y="112"/>
                  </a:lnTo>
                  <a:lnTo>
                    <a:pt x="1169" y="112"/>
                  </a:lnTo>
                  <a:lnTo>
                    <a:pt x="1183" y="110"/>
                  </a:lnTo>
                  <a:lnTo>
                    <a:pt x="1199" y="106"/>
                  </a:lnTo>
                  <a:lnTo>
                    <a:pt x="1213" y="101"/>
                  </a:lnTo>
                  <a:lnTo>
                    <a:pt x="1218" y="98"/>
                  </a:lnTo>
                  <a:lnTo>
                    <a:pt x="1219" y="96"/>
                  </a:lnTo>
                  <a:lnTo>
                    <a:pt x="1219" y="96"/>
                  </a:lnTo>
                  <a:lnTo>
                    <a:pt x="1219" y="93"/>
                  </a:lnTo>
                  <a:lnTo>
                    <a:pt x="1218" y="91"/>
                  </a:lnTo>
                  <a:lnTo>
                    <a:pt x="1213" y="89"/>
                  </a:lnTo>
                  <a:lnTo>
                    <a:pt x="1206" y="87"/>
                  </a:lnTo>
                  <a:lnTo>
                    <a:pt x="1201" y="83"/>
                  </a:lnTo>
                  <a:lnTo>
                    <a:pt x="1201" y="83"/>
                  </a:lnTo>
                  <a:lnTo>
                    <a:pt x="1199" y="82"/>
                  </a:lnTo>
                  <a:lnTo>
                    <a:pt x="1196" y="81"/>
                  </a:lnTo>
                  <a:lnTo>
                    <a:pt x="1190" y="81"/>
                  </a:lnTo>
                  <a:lnTo>
                    <a:pt x="1183" y="83"/>
                  </a:lnTo>
                  <a:lnTo>
                    <a:pt x="1180" y="87"/>
                  </a:lnTo>
                  <a:lnTo>
                    <a:pt x="1180" y="87"/>
                  </a:lnTo>
                  <a:lnTo>
                    <a:pt x="1178" y="89"/>
                  </a:lnTo>
                  <a:lnTo>
                    <a:pt x="1177" y="89"/>
                  </a:lnTo>
                  <a:lnTo>
                    <a:pt x="1177" y="88"/>
                  </a:lnTo>
                  <a:lnTo>
                    <a:pt x="1178" y="84"/>
                  </a:lnTo>
                  <a:lnTo>
                    <a:pt x="1182" y="79"/>
                  </a:lnTo>
                  <a:lnTo>
                    <a:pt x="1182" y="79"/>
                  </a:lnTo>
                  <a:lnTo>
                    <a:pt x="1183" y="77"/>
                  </a:lnTo>
                  <a:lnTo>
                    <a:pt x="1183" y="74"/>
                  </a:lnTo>
                  <a:lnTo>
                    <a:pt x="1183" y="72"/>
                  </a:lnTo>
                  <a:lnTo>
                    <a:pt x="1181" y="70"/>
                  </a:lnTo>
                  <a:lnTo>
                    <a:pt x="1176" y="68"/>
                  </a:lnTo>
                  <a:lnTo>
                    <a:pt x="1174" y="69"/>
                  </a:lnTo>
                  <a:lnTo>
                    <a:pt x="1173" y="70"/>
                  </a:lnTo>
                  <a:lnTo>
                    <a:pt x="1173" y="70"/>
                  </a:lnTo>
                  <a:lnTo>
                    <a:pt x="1172" y="72"/>
                  </a:lnTo>
                  <a:lnTo>
                    <a:pt x="1171" y="73"/>
                  </a:lnTo>
                  <a:lnTo>
                    <a:pt x="1166" y="73"/>
                  </a:lnTo>
                  <a:lnTo>
                    <a:pt x="1161" y="74"/>
                  </a:lnTo>
                  <a:lnTo>
                    <a:pt x="1159" y="74"/>
                  </a:lnTo>
                  <a:lnTo>
                    <a:pt x="1158" y="75"/>
                  </a:lnTo>
                  <a:lnTo>
                    <a:pt x="1158" y="75"/>
                  </a:lnTo>
                  <a:lnTo>
                    <a:pt x="1157" y="79"/>
                  </a:lnTo>
                  <a:lnTo>
                    <a:pt x="1155" y="82"/>
                  </a:lnTo>
                  <a:lnTo>
                    <a:pt x="1154" y="84"/>
                  </a:lnTo>
                  <a:lnTo>
                    <a:pt x="1153" y="87"/>
                  </a:lnTo>
                  <a:lnTo>
                    <a:pt x="1153" y="87"/>
                  </a:lnTo>
                  <a:lnTo>
                    <a:pt x="1153" y="88"/>
                  </a:lnTo>
                  <a:lnTo>
                    <a:pt x="1152" y="89"/>
                  </a:lnTo>
                  <a:lnTo>
                    <a:pt x="1148" y="89"/>
                  </a:lnTo>
                  <a:lnTo>
                    <a:pt x="1147" y="89"/>
                  </a:lnTo>
                  <a:lnTo>
                    <a:pt x="1144" y="91"/>
                  </a:lnTo>
                  <a:lnTo>
                    <a:pt x="1143" y="92"/>
                  </a:lnTo>
                  <a:lnTo>
                    <a:pt x="1143" y="96"/>
                  </a:lnTo>
                  <a:lnTo>
                    <a:pt x="1143" y="96"/>
                  </a:lnTo>
                  <a:lnTo>
                    <a:pt x="1141" y="100"/>
                  </a:lnTo>
                  <a:lnTo>
                    <a:pt x="1140" y="102"/>
                  </a:lnTo>
                  <a:lnTo>
                    <a:pt x="1135" y="108"/>
                  </a:lnTo>
                  <a:lnTo>
                    <a:pt x="1131" y="112"/>
                  </a:lnTo>
                  <a:lnTo>
                    <a:pt x="1131" y="114"/>
                  </a:lnTo>
                  <a:lnTo>
                    <a:pt x="1133" y="116"/>
                  </a:lnTo>
                  <a:lnTo>
                    <a:pt x="1133" y="116"/>
                  </a:lnTo>
                  <a:close/>
                  <a:moveTo>
                    <a:pt x="1034" y="14"/>
                  </a:moveTo>
                  <a:lnTo>
                    <a:pt x="1034" y="14"/>
                  </a:lnTo>
                  <a:lnTo>
                    <a:pt x="1032" y="12"/>
                  </a:lnTo>
                  <a:lnTo>
                    <a:pt x="1030" y="11"/>
                  </a:lnTo>
                  <a:lnTo>
                    <a:pt x="1022" y="11"/>
                  </a:lnTo>
                  <a:lnTo>
                    <a:pt x="1017" y="12"/>
                  </a:lnTo>
                  <a:lnTo>
                    <a:pt x="1014" y="13"/>
                  </a:lnTo>
                  <a:lnTo>
                    <a:pt x="1013" y="14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8" y="18"/>
                  </a:lnTo>
                  <a:lnTo>
                    <a:pt x="1025" y="18"/>
                  </a:lnTo>
                  <a:lnTo>
                    <a:pt x="1030" y="17"/>
                  </a:lnTo>
                  <a:lnTo>
                    <a:pt x="1032" y="16"/>
                  </a:lnTo>
                  <a:lnTo>
                    <a:pt x="1034" y="14"/>
                  </a:lnTo>
                  <a:lnTo>
                    <a:pt x="1034" y="14"/>
                  </a:lnTo>
                  <a:close/>
                  <a:moveTo>
                    <a:pt x="1807" y="203"/>
                  </a:moveTo>
                  <a:lnTo>
                    <a:pt x="1807" y="203"/>
                  </a:lnTo>
                  <a:lnTo>
                    <a:pt x="1813" y="205"/>
                  </a:lnTo>
                  <a:lnTo>
                    <a:pt x="1821" y="208"/>
                  </a:lnTo>
                  <a:lnTo>
                    <a:pt x="1828" y="211"/>
                  </a:lnTo>
                  <a:lnTo>
                    <a:pt x="1835" y="214"/>
                  </a:lnTo>
                  <a:lnTo>
                    <a:pt x="1841" y="214"/>
                  </a:lnTo>
                  <a:lnTo>
                    <a:pt x="1841" y="214"/>
                  </a:lnTo>
                  <a:lnTo>
                    <a:pt x="1855" y="214"/>
                  </a:lnTo>
                  <a:lnTo>
                    <a:pt x="1865" y="213"/>
                  </a:lnTo>
                  <a:lnTo>
                    <a:pt x="1873" y="210"/>
                  </a:lnTo>
                  <a:lnTo>
                    <a:pt x="1874" y="209"/>
                  </a:lnTo>
                  <a:lnTo>
                    <a:pt x="1875" y="208"/>
                  </a:lnTo>
                  <a:lnTo>
                    <a:pt x="1875" y="208"/>
                  </a:lnTo>
                  <a:lnTo>
                    <a:pt x="1875" y="206"/>
                  </a:lnTo>
                  <a:lnTo>
                    <a:pt x="1873" y="204"/>
                  </a:lnTo>
                  <a:lnTo>
                    <a:pt x="1866" y="201"/>
                  </a:lnTo>
                  <a:lnTo>
                    <a:pt x="1859" y="200"/>
                  </a:lnTo>
                  <a:lnTo>
                    <a:pt x="1855" y="200"/>
                  </a:lnTo>
                  <a:lnTo>
                    <a:pt x="1852" y="200"/>
                  </a:lnTo>
                  <a:lnTo>
                    <a:pt x="1852" y="200"/>
                  </a:lnTo>
                  <a:lnTo>
                    <a:pt x="1850" y="201"/>
                  </a:lnTo>
                  <a:lnTo>
                    <a:pt x="1849" y="201"/>
                  </a:lnTo>
                  <a:lnTo>
                    <a:pt x="1845" y="199"/>
                  </a:lnTo>
                  <a:lnTo>
                    <a:pt x="1840" y="197"/>
                  </a:lnTo>
                  <a:lnTo>
                    <a:pt x="1838" y="196"/>
                  </a:lnTo>
                  <a:lnTo>
                    <a:pt x="1836" y="197"/>
                  </a:lnTo>
                  <a:lnTo>
                    <a:pt x="1836" y="197"/>
                  </a:lnTo>
                  <a:lnTo>
                    <a:pt x="1830" y="197"/>
                  </a:lnTo>
                  <a:lnTo>
                    <a:pt x="1825" y="197"/>
                  </a:lnTo>
                  <a:lnTo>
                    <a:pt x="1819" y="196"/>
                  </a:lnTo>
                  <a:lnTo>
                    <a:pt x="1816" y="192"/>
                  </a:lnTo>
                  <a:lnTo>
                    <a:pt x="1816" y="192"/>
                  </a:lnTo>
                  <a:lnTo>
                    <a:pt x="1814" y="191"/>
                  </a:lnTo>
                  <a:lnTo>
                    <a:pt x="1813" y="191"/>
                  </a:lnTo>
                  <a:lnTo>
                    <a:pt x="1808" y="195"/>
                  </a:lnTo>
                  <a:lnTo>
                    <a:pt x="1805" y="200"/>
                  </a:lnTo>
                  <a:lnTo>
                    <a:pt x="1805" y="201"/>
                  </a:lnTo>
                  <a:lnTo>
                    <a:pt x="1807" y="203"/>
                  </a:lnTo>
                  <a:lnTo>
                    <a:pt x="1807" y="203"/>
                  </a:lnTo>
                  <a:close/>
                  <a:moveTo>
                    <a:pt x="1733" y="229"/>
                  </a:moveTo>
                  <a:lnTo>
                    <a:pt x="1733" y="229"/>
                  </a:lnTo>
                  <a:lnTo>
                    <a:pt x="1732" y="228"/>
                  </a:lnTo>
                  <a:lnTo>
                    <a:pt x="1729" y="227"/>
                  </a:lnTo>
                  <a:lnTo>
                    <a:pt x="1723" y="228"/>
                  </a:lnTo>
                  <a:lnTo>
                    <a:pt x="1719" y="229"/>
                  </a:lnTo>
                  <a:lnTo>
                    <a:pt x="1718" y="232"/>
                  </a:lnTo>
                  <a:lnTo>
                    <a:pt x="1717" y="233"/>
                  </a:lnTo>
                  <a:lnTo>
                    <a:pt x="1719" y="234"/>
                  </a:lnTo>
                  <a:lnTo>
                    <a:pt x="1719" y="234"/>
                  </a:lnTo>
                  <a:lnTo>
                    <a:pt x="1723" y="236"/>
                  </a:lnTo>
                  <a:lnTo>
                    <a:pt x="1728" y="234"/>
                  </a:lnTo>
                  <a:lnTo>
                    <a:pt x="1732" y="233"/>
                  </a:lnTo>
                  <a:lnTo>
                    <a:pt x="1732" y="232"/>
                  </a:lnTo>
                  <a:lnTo>
                    <a:pt x="1733" y="229"/>
                  </a:lnTo>
                  <a:lnTo>
                    <a:pt x="1733" y="229"/>
                  </a:lnTo>
                  <a:close/>
                  <a:moveTo>
                    <a:pt x="2279" y="321"/>
                  </a:moveTo>
                  <a:lnTo>
                    <a:pt x="2279" y="321"/>
                  </a:lnTo>
                  <a:lnTo>
                    <a:pt x="2282" y="322"/>
                  </a:lnTo>
                  <a:lnTo>
                    <a:pt x="2284" y="322"/>
                  </a:lnTo>
                  <a:lnTo>
                    <a:pt x="2289" y="321"/>
                  </a:lnTo>
                  <a:lnTo>
                    <a:pt x="2294" y="319"/>
                  </a:lnTo>
                  <a:lnTo>
                    <a:pt x="2297" y="319"/>
                  </a:lnTo>
                  <a:lnTo>
                    <a:pt x="2299" y="321"/>
                  </a:lnTo>
                  <a:lnTo>
                    <a:pt x="2299" y="321"/>
                  </a:lnTo>
                  <a:lnTo>
                    <a:pt x="2302" y="322"/>
                  </a:lnTo>
                  <a:lnTo>
                    <a:pt x="2306" y="322"/>
                  </a:lnTo>
                  <a:lnTo>
                    <a:pt x="2315" y="321"/>
                  </a:lnTo>
                  <a:lnTo>
                    <a:pt x="2329" y="317"/>
                  </a:lnTo>
                  <a:lnTo>
                    <a:pt x="2329" y="317"/>
                  </a:lnTo>
                  <a:lnTo>
                    <a:pt x="2331" y="317"/>
                  </a:lnTo>
                  <a:lnTo>
                    <a:pt x="2332" y="316"/>
                  </a:lnTo>
                  <a:lnTo>
                    <a:pt x="2332" y="313"/>
                  </a:lnTo>
                  <a:lnTo>
                    <a:pt x="2331" y="312"/>
                  </a:lnTo>
                  <a:lnTo>
                    <a:pt x="2329" y="309"/>
                  </a:lnTo>
                  <a:lnTo>
                    <a:pt x="2325" y="308"/>
                  </a:lnTo>
                  <a:lnTo>
                    <a:pt x="2320" y="307"/>
                  </a:lnTo>
                  <a:lnTo>
                    <a:pt x="2313" y="305"/>
                  </a:lnTo>
                  <a:lnTo>
                    <a:pt x="2313" y="305"/>
                  </a:lnTo>
                  <a:lnTo>
                    <a:pt x="2306" y="304"/>
                  </a:lnTo>
                  <a:lnTo>
                    <a:pt x="2298" y="305"/>
                  </a:lnTo>
                  <a:lnTo>
                    <a:pt x="2292" y="308"/>
                  </a:lnTo>
                  <a:lnTo>
                    <a:pt x="2285" y="310"/>
                  </a:lnTo>
                  <a:lnTo>
                    <a:pt x="2280" y="313"/>
                  </a:lnTo>
                  <a:lnTo>
                    <a:pt x="2278" y="316"/>
                  </a:lnTo>
                  <a:lnTo>
                    <a:pt x="2276" y="319"/>
                  </a:lnTo>
                  <a:lnTo>
                    <a:pt x="2279" y="321"/>
                  </a:lnTo>
                  <a:lnTo>
                    <a:pt x="2279" y="321"/>
                  </a:lnTo>
                  <a:close/>
                  <a:moveTo>
                    <a:pt x="1679" y="203"/>
                  </a:moveTo>
                  <a:lnTo>
                    <a:pt x="1679" y="203"/>
                  </a:lnTo>
                  <a:lnTo>
                    <a:pt x="1685" y="208"/>
                  </a:lnTo>
                  <a:lnTo>
                    <a:pt x="1690" y="213"/>
                  </a:lnTo>
                  <a:lnTo>
                    <a:pt x="1690" y="213"/>
                  </a:lnTo>
                  <a:lnTo>
                    <a:pt x="1691" y="213"/>
                  </a:lnTo>
                  <a:lnTo>
                    <a:pt x="1694" y="213"/>
                  </a:lnTo>
                  <a:lnTo>
                    <a:pt x="1700" y="213"/>
                  </a:lnTo>
                  <a:lnTo>
                    <a:pt x="1710" y="209"/>
                  </a:lnTo>
                  <a:lnTo>
                    <a:pt x="1710" y="209"/>
                  </a:lnTo>
                  <a:lnTo>
                    <a:pt x="1713" y="209"/>
                  </a:lnTo>
                  <a:lnTo>
                    <a:pt x="1714" y="209"/>
                  </a:lnTo>
                  <a:lnTo>
                    <a:pt x="1717" y="211"/>
                  </a:lnTo>
                  <a:lnTo>
                    <a:pt x="1719" y="213"/>
                  </a:lnTo>
                  <a:lnTo>
                    <a:pt x="1722" y="213"/>
                  </a:lnTo>
                  <a:lnTo>
                    <a:pt x="1724" y="211"/>
                  </a:lnTo>
                  <a:lnTo>
                    <a:pt x="1724" y="211"/>
                  </a:lnTo>
                  <a:lnTo>
                    <a:pt x="1731" y="209"/>
                  </a:lnTo>
                  <a:lnTo>
                    <a:pt x="1737" y="208"/>
                  </a:lnTo>
                  <a:lnTo>
                    <a:pt x="1750" y="209"/>
                  </a:lnTo>
                  <a:lnTo>
                    <a:pt x="1750" y="209"/>
                  </a:lnTo>
                  <a:lnTo>
                    <a:pt x="1752" y="209"/>
                  </a:lnTo>
                  <a:lnTo>
                    <a:pt x="1753" y="206"/>
                  </a:lnTo>
                  <a:lnTo>
                    <a:pt x="1753" y="205"/>
                  </a:lnTo>
                  <a:lnTo>
                    <a:pt x="1752" y="203"/>
                  </a:lnTo>
                  <a:lnTo>
                    <a:pt x="1750" y="197"/>
                  </a:lnTo>
                  <a:lnTo>
                    <a:pt x="1748" y="192"/>
                  </a:lnTo>
                  <a:lnTo>
                    <a:pt x="1748" y="192"/>
                  </a:lnTo>
                  <a:lnTo>
                    <a:pt x="1750" y="191"/>
                  </a:lnTo>
                  <a:lnTo>
                    <a:pt x="1751" y="190"/>
                  </a:lnTo>
                  <a:lnTo>
                    <a:pt x="1753" y="190"/>
                  </a:lnTo>
                  <a:lnTo>
                    <a:pt x="1756" y="192"/>
                  </a:lnTo>
                  <a:lnTo>
                    <a:pt x="1757" y="194"/>
                  </a:lnTo>
                  <a:lnTo>
                    <a:pt x="1756" y="195"/>
                  </a:lnTo>
                  <a:lnTo>
                    <a:pt x="1756" y="195"/>
                  </a:lnTo>
                  <a:lnTo>
                    <a:pt x="1756" y="196"/>
                  </a:lnTo>
                  <a:lnTo>
                    <a:pt x="1756" y="199"/>
                  </a:lnTo>
                  <a:lnTo>
                    <a:pt x="1758" y="204"/>
                  </a:lnTo>
                  <a:lnTo>
                    <a:pt x="1766" y="206"/>
                  </a:lnTo>
                  <a:lnTo>
                    <a:pt x="1770" y="208"/>
                  </a:lnTo>
                  <a:lnTo>
                    <a:pt x="1775" y="208"/>
                  </a:lnTo>
                  <a:lnTo>
                    <a:pt x="1775" y="208"/>
                  </a:lnTo>
                  <a:lnTo>
                    <a:pt x="1779" y="208"/>
                  </a:lnTo>
                  <a:lnTo>
                    <a:pt x="1781" y="206"/>
                  </a:lnTo>
                  <a:lnTo>
                    <a:pt x="1783" y="205"/>
                  </a:lnTo>
                  <a:lnTo>
                    <a:pt x="1783" y="203"/>
                  </a:lnTo>
                  <a:lnTo>
                    <a:pt x="1783" y="199"/>
                  </a:lnTo>
                  <a:lnTo>
                    <a:pt x="1783" y="197"/>
                  </a:lnTo>
                  <a:lnTo>
                    <a:pt x="1785" y="196"/>
                  </a:lnTo>
                  <a:lnTo>
                    <a:pt x="1785" y="196"/>
                  </a:lnTo>
                  <a:lnTo>
                    <a:pt x="1789" y="194"/>
                  </a:lnTo>
                  <a:lnTo>
                    <a:pt x="1789" y="192"/>
                  </a:lnTo>
                  <a:lnTo>
                    <a:pt x="1789" y="191"/>
                  </a:lnTo>
                  <a:lnTo>
                    <a:pt x="1786" y="187"/>
                  </a:lnTo>
                  <a:lnTo>
                    <a:pt x="1781" y="183"/>
                  </a:lnTo>
                  <a:lnTo>
                    <a:pt x="1781" y="183"/>
                  </a:lnTo>
                  <a:lnTo>
                    <a:pt x="1778" y="181"/>
                  </a:lnTo>
                  <a:lnTo>
                    <a:pt x="1774" y="181"/>
                  </a:lnTo>
                  <a:lnTo>
                    <a:pt x="1765" y="180"/>
                  </a:lnTo>
                  <a:lnTo>
                    <a:pt x="1757" y="180"/>
                  </a:lnTo>
                  <a:lnTo>
                    <a:pt x="1750" y="177"/>
                  </a:lnTo>
                  <a:lnTo>
                    <a:pt x="1750" y="177"/>
                  </a:lnTo>
                  <a:lnTo>
                    <a:pt x="1743" y="175"/>
                  </a:lnTo>
                  <a:lnTo>
                    <a:pt x="1737" y="175"/>
                  </a:lnTo>
                  <a:lnTo>
                    <a:pt x="1734" y="176"/>
                  </a:lnTo>
                  <a:lnTo>
                    <a:pt x="1732" y="177"/>
                  </a:lnTo>
                  <a:lnTo>
                    <a:pt x="1731" y="180"/>
                  </a:lnTo>
                  <a:lnTo>
                    <a:pt x="1729" y="182"/>
                  </a:lnTo>
                  <a:lnTo>
                    <a:pt x="1729" y="182"/>
                  </a:lnTo>
                  <a:lnTo>
                    <a:pt x="1729" y="185"/>
                  </a:lnTo>
                  <a:lnTo>
                    <a:pt x="1727" y="185"/>
                  </a:lnTo>
                  <a:lnTo>
                    <a:pt x="1719" y="181"/>
                  </a:lnTo>
                  <a:lnTo>
                    <a:pt x="1710" y="175"/>
                  </a:lnTo>
                  <a:lnTo>
                    <a:pt x="1703" y="169"/>
                  </a:lnTo>
                  <a:lnTo>
                    <a:pt x="1703" y="169"/>
                  </a:lnTo>
                  <a:lnTo>
                    <a:pt x="1698" y="169"/>
                  </a:lnTo>
                  <a:lnTo>
                    <a:pt x="1692" y="172"/>
                  </a:lnTo>
                  <a:lnTo>
                    <a:pt x="1687" y="177"/>
                  </a:lnTo>
                  <a:lnTo>
                    <a:pt x="1681" y="182"/>
                  </a:lnTo>
                  <a:lnTo>
                    <a:pt x="1677" y="189"/>
                  </a:lnTo>
                  <a:lnTo>
                    <a:pt x="1675" y="194"/>
                  </a:lnTo>
                  <a:lnTo>
                    <a:pt x="1675" y="197"/>
                  </a:lnTo>
                  <a:lnTo>
                    <a:pt x="1675" y="199"/>
                  </a:lnTo>
                  <a:lnTo>
                    <a:pt x="1676" y="201"/>
                  </a:lnTo>
                  <a:lnTo>
                    <a:pt x="1679" y="203"/>
                  </a:lnTo>
                  <a:lnTo>
                    <a:pt x="1679" y="203"/>
                  </a:lnTo>
                  <a:close/>
                  <a:moveTo>
                    <a:pt x="1766" y="257"/>
                  </a:moveTo>
                  <a:lnTo>
                    <a:pt x="1766" y="257"/>
                  </a:lnTo>
                  <a:lnTo>
                    <a:pt x="1769" y="256"/>
                  </a:lnTo>
                  <a:lnTo>
                    <a:pt x="1769" y="253"/>
                  </a:lnTo>
                  <a:lnTo>
                    <a:pt x="1767" y="251"/>
                  </a:lnTo>
                  <a:lnTo>
                    <a:pt x="1765" y="248"/>
                  </a:lnTo>
                  <a:lnTo>
                    <a:pt x="1757" y="243"/>
                  </a:lnTo>
                  <a:lnTo>
                    <a:pt x="1753" y="241"/>
                  </a:lnTo>
                  <a:lnTo>
                    <a:pt x="1748" y="239"/>
                  </a:lnTo>
                  <a:lnTo>
                    <a:pt x="1748" y="239"/>
                  </a:lnTo>
                  <a:lnTo>
                    <a:pt x="1743" y="239"/>
                  </a:lnTo>
                  <a:lnTo>
                    <a:pt x="1738" y="239"/>
                  </a:lnTo>
                  <a:lnTo>
                    <a:pt x="1731" y="243"/>
                  </a:lnTo>
                  <a:lnTo>
                    <a:pt x="1725" y="247"/>
                  </a:lnTo>
                  <a:lnTo>
                    <a:pt x="1724" y="250"/>
                  </a:lnTo>
                  <a:lnTo>
                    <a:pt x="1724" y="251"/>
                  </a:lnTo>
                  <a:lnTo>
                    <a:pt x="1724" y="251"/>
                  </a:lnTo>
                  <a:lnTo>
                    <a:pt x="1727" y="252"/>
                  </a:lnTo>
                  <a:lnTo>
                    <a:pt x="1732" y="253"/>
                  </a:lnTo>
                  <a:lnTo>
                    <a:pt x="1745" y="256"/>
                  </a:lnTo>
                  <a:lnTo>
                    <a:pt x="1757" y="257"/>
                  </a:lnTo>
                  <a:lnTo>
                    <a:pt x="1766" y="257"/>
                  </a:lnTo>
                  <a:lnTo>
                    <a:pt x="1766" y="257"/>
                  </a:lnTo>
                  <a:close/>
                  <a:moveTo>
                    <a:pt x="855" y="267"/>
                  </a:moveTo>
                  <a:lnTo>
                    <a:pt x="855" y="267"/>
                  </a:lnTo>
                  <a:lnTo>
                    <a:pt x="860" y="269"/>
                  </a:lnTo>
                  <a:lnTo>
                    <a:pt x="863" y="269"/>
                  </a:lnTo>
                  <a:lnTo>
                    <a:pt x="866" y="266"/>
                  </a:lnTo>
                  <a:lnTo>
                    <a:pt x="866" y="262"/>
                  </a:lnTo>
                  <a:lnTo>
                    <a:pt x="866" y="262"/>
                  </a:lnTo>
                  <a:lnTo>
                    <a:pt x="865" y="260"/>
                  </a:lnTo>
                  <a:lnTo>
                    <a:pt x="863" y="260"/>
                  </a:lnTo>
                  <a:lnTo>
                    <a:pt x="858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67"/>
                  </a:lnTo>
                  <a:lnTo>
                    <a:pt x="855" y="267"/>
                  </a:lnTo>
                  <a:close/>
                  <a:moveTo>
                    <a:pt x="392" y="31"/>
                  </a:moveTo>
                  <a:lnTo>
                    <a:pt x="392" y="31"/>
                  </a:lnTo>
                  <a:lnTo>
                    <a:pt x="396" y="28"/>
                  </a:lnTo>
                  <a:lnTo>
                    <a:pt x="400" y="27"/>
                  </a:lnTo>
                  <a:lnTo>
                    <a:pt x="408" y="26"/>
                  </a:lnTo>
                  <a:lnTo>
                    <a:pt x="414" y="27"/>
                  </a:lnTo>
                  <a:lnTo>
                    <a:pt x="415" y="27"/>
                  </a:lnTo>
                  <a:lnTo>
                    <a:pt x="417" y="26"/>
                  </a:lnTo>
                  <a:lnTo>
                    <a:pt x="417" y="26"/>
                  </a:lnTo>
                  <a:lnTo>
                    <a:pt x="417" y="25"/>
                  </a:lnTo>
                  <a:lnTo>
                    <a:pt x="414" y="23"/>
                  </a:lnTo>
                  <a:lnTo>
                    <a:pt x="408" y="22"/>
                  </a:lnTo>
                  <a:lnTo>
                    <a:pt x="399" y="22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85" y="26"/>
                  </a:lnTo>
                  <a:lnTo>
                    <a:pt x="377" y="26"/>
                  </a:lnTo>
                  <a:lnTo>
                    <a:pt x="371" y="27"/>
                  </a:lnTo>
                  <a:lnTo>
                    <a:pt x="370" y="28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72" y="32"/>
                  </a:lnTo>
                  <a:lnTo>
                    <a:pt x="377" y="35"/>
                  </a:lnTo>
                  <a:lnTo>
                    <a:pt x="381" y="35"/>
                  </a:lnTo>
                  <a:lnTo>
                    <a:pt x="385" y="35"/>
                  </a:lnTo>
                  <a:lnTo>
                    <a:pt x="389" y="34"/>
                  </a:lnTo>
                  <a:lnTo>
                    <a:pt x="392" y="31"/>
                  </a:lnTo>
                  <a:lnTo>
                    <a:pt x="392" y="31"/>
                  </a:lnTo>
                  <a:close/>
                  <a:moveTo>
                    <a:pt x="414" y="369"/>
                  </a:moveTo>
                  <a:lnTo>
                    <a:pt x="414" y="369"/>
                  </a:lnTo>
                  <a:lnTo>
                    <a:pt x="418" y="371"/>
                  </a:lnTo>
                  <a:lnTo>
                    <a:pt x="423" y="373"/>
                  </a:lnTo>
                  <a:lnTo>
                    <a:pt x="427" y="371"/>
                  </a:lnTo>
                  <a:lnTo>
                    <a:pt x="429" y="370"/>
                  </a:lnTo>
                  <a:lnTo>
                    <a:pt x="436" y="366"/>
                  </a:lnTo>
                  <a:lnTo>
                    <a:pt x="441" y="364"/>
                  </a:lnTo>
                  <a:lnTo>
                    <a:pt x="441" y="364"/>
                  </a:lnTo>
                  <a:lnTo>
                    <a:pt x="442" y="363"/>
                  </a:lnTo>
                  <a:lnTo>
                    <a:pt x="442" y="361"/>
                  </a:lnTo>
                  <a:lnTo>
                    <a:pt x="439" y="359"/>
                  </a:lnTo>
                  <a:lnTo>
                    <a:pt x="434" y="356"/>
                  </a:lnTo>
                  <a:lnTo>
                    <a:pt x="428" y="354"/>
                  </a:lnTo>
                  <a:lnTo>
                    <a:pt x="428" y="354"/>
                  </a:lnTo>
                  <a:lnTo>
                    <a:pt x="424" y="354"/>
                  </a:lnTo>
                  <a:lnTo>
                    <a:pt x="420" y="354"/>
                  </a:lnTo>
                  <a:lnTo>
                    <a:pt x="418" y="355"/>
                  </a:lnTo>
                  <a:lnTo>
                    <a:pt x="414" y="357"/>
                  </a:lnTo>
                  <a:lnTo>
                    <a:pt x="413" y="360"/>
                  </a:lnTo>
                  <a:lnTo>
                    <a:pt x="411" y="363"/>
                  </a:lnTo>
                  <a:lnTo>
                    <a:pt x="411" y="366"/>
                  </a:lnTo>
                  <a:lnTo>
                    <a:pt x="414" y="369"/>
                  </a:lnTo>
                  <a:lnTo>
                    <a:pt x="414" y="369"/>
                  </a:lnTo>
                  <a:close/>
                  <a:moveTo>
                    <a:pt x="1764" y="746"/>
                  </a:moveTo>
                  <a:lnTo>
                    <a:pt x="1764" y="746"/>
                  </a:lnTo>
                  <a:lnTo>
                    <a:pt x="1762" y="741"/>
                  </a:lnTo>
                  <a:lnTo>
                    <a:pt x="1762" y="737"/>
                  </a:lnTo>
                  <a:lnTo>
                    <a:pt x="1764" y="728"/>
                  </a:lnTo>
                  <a:lnTo>
                    <a:pt x="1765" y="721"/>
                  </a:lnTo>
                  <a:lnTo>
                    <a:pt x="1764" y="718"/>
                  </a:lnTo>
                  <a:lnTo>
                    <a:pt x="1761" y="716"/>
                  </a:lnTo>
                  <a:lnTo>
                    <a:pt x="1761" y="716"/>
                  </a:lnTo>
                  <a:lnTo>
                    <a:pt x="1758" y="713"/>
                  </a:lnTo>
                  <a:lnTo>
                    <a:pt x="1757" y="709"/>
                  </a:lnTo>
                  <a:lnTo>
                    <a:pt x="1756" y="704"/>
                  </a:lnTo>
                  <a:lnTo>
                    <a:pt x="1755" y="699"/>
                  </a:lnTo>
                  <a:lnTo>
                    <a:pt x="1753" y="698"/>
                  </a:lnTo>
                  <a:lnTo>
                    <a:pt x="1752" y="699"/>
                  </a:lnTo>
                  <a:lnTo>
                    <a:pt x="1752" y="699"/>
                  </a:lnTo>
                  <a:lnTo>
                    <a:pt x="1751" y="701"/>
                  </a:lnTo>
                  <a:lnTo>
                    <a:pt x="1751" y="702"/>
                  </a:lnTo>
                  <a:lnTo>
                    <a:pt x="1750" y="707"/>
                  </a:lnTo>
                  <a:lnTo>
                    <a:pt x="1748" y="711"/>
                  </a:lnTo>
                  <a:lnTo>
                    <a:pt x="1747" y="713"/>
                  </a:lnTo>
                  <a:lnTo>
                    <a:pt x="1746" y="713"/>
                  </a:lnTo>
                  <a:lnTo>
                    <a:pt x="1746" y="713"/>
                  </a:lnTo>
                  <a:lnTo>
                    <a:pt x="1743" y="714"/>
                  </a:lnTo>
                  <a:lnTo>
                    <a:pt x="1742" y="716"/>
                  </a:lnTo>
                  <a:lnTo>
                    <a:pt x="1742" y="718"/>
                  </a:lnTo>
                  <a:lnTo>
                    <a:pt x="1743" y="723"/>
                  </a:lnTo>
                  <a:lnTo>
                    <a:pt x="1742" y="730"/>
                  </a:lnTo>
                  <a:lnTo>
                    <a:pt x="1742" y="730"/>
                  </a:lnTo>
                  <a:lnTo>
                    <a:pt x="1742" y="736"/>
                  </a:lnTo>
                  <a:lnTo>
                    <a:pt x="1743" y="744"/>
                  </a:lnTo>
                  <a:lnTo>
                    <a:pt x="1745" y="751"/>
                  </a:lnTo>
                  <a:lnTo>
                    <a:pt x="1747" y="758"/>
                  </a:lnTo>
                  <a:lnTo>
                    <a:pt x="1747" y="758"/>
                  </a:lnTo>
                  <a:lnTo>
                    <a:pt x="1748" y="762"/>
                  </a:lnTo>
                  <a:lnTo>
                    <a:pt x="1748" y="768"/>
                  </a:lnTo>
                  <a:lnTo>
                    <a:pt x="1747" y="786"/>
                  </a:lnTo>
                  <a:lnTo>
                    <a:pt x="1746" y="802"/>
                  </a:lnTo>
                  <a:lnTo>
                    <a:pt x="1745" y="809"/>
                  </a:lnTo>
                  <a:lnTo>
                    <a:pt x="1746" y="812"/>
                  </a:lnTo>
                  <a:lnTo>
                    <a:pt x="1746" y="812"/>
                  </a:lnTo>
                  <a:lnTo>
                    <a:pt x="1747" y="816"/>
                  </a:lnTo>
                  <a:lnTo>
                    <a:pt x="1747" y="821"/>
                  </a:lnTo>
                  <a:lnTo>
                    <a:pt x="1745" y="834"/>
                  </a:lnTo>
                  <a:lnTo>
                    <a:pt x="1743" y="847"/>
                  </a:lnTo>
                  <a:lnTo>
                    <a:pt x="1743" y="850"/>
                  </a:lnTo>
                  <a:lnTo>
                    <a:pt x="1743" y="853"/>
                  </a:lnTo>
                  <a:lnTo>
                    <a:pt x="1743" y="853"/>
                  </a:lnTo>
                  <a:lnTo>
                    <a:pt x="1745" y="854"/>
                  </a:lnTo>
                  <a:lnTo>
                    <a:pt x="1746" y="854"/>
                  </a:lnTo>
                  <a:lnTo>
                    <a:pt x="1747" y="850"/>
                  </a:lnTo>
                  <a:lnTo>
                    <a:pt x="1748" y="847"/>
                  </a:lnTo>
                  <a:lnTo>
                    <a:pt x="1751" y="844"/>
                  </a:lnTo>
                  <a:lnTo>
                    <a:pt x="1752" y="844"/>
                  </a:lnTo>
                  <a:lnTo>
                    <a:pt x="1752" y="844"/>
                  </a:lnTo>
                  <a:lnTo>
                    <a:pt x="1755" y="844"/>
                  </a:lnTo>
                  <a:lnTo>
                    <a:pt x="1757" y="844"/>
                  </a:lnTo>
                  <a:lnTo>
                    <a:pt x="1760" y="848"/>
                  </a:lnTo>
                  <a:lnTo>
                    <a:pt x="1762" y="852"/>
                  </a:lnTo>
                  <a:lnTo>
                    <a:pt x="1765" y="854"/>
                  </a:lnTo>
                  <a:lnTo>
                    <a:pt x="1765" y="854"/>
                  </a:lnTo>
                  <a:lnTo>
                    <a:pt x="1766" y="854"/>
                  </a:lnTo>
                  <a:lnTo>
                    <a:pt x="1767" y="853"/>
                  </a:lnTo>
                  <a:lnTo>
                    <a:pt x="1767" y="848"/>
                  </a:lnTo>
                  <a:lnTo>
                    <a:pt x="1765" y="843"/>
                  </a:lnTo>
                  <a:lnTo>
                    <a:pt x="1764" y="842"/>
                  </a:lnTo>
                  <a:lnTo>
                    <a:pt x="1762" y="842"/>
                  </a:lnTo>
                  <a:lnTo>
                    <a:pt x="1762" y="842"/>
                  </a:lnTo>
                  <a:lnTo>
                    <a:pt x="1761" y="842"/>
                  </a:lnTo>
                  <a:lnTo>
                    <a:pt x="1760" y="840"/>
                  </a:lnTo>
                  <a:lnTo>
                    <a:pt x="1757" y="835"/>
                  </a:lnTo>
                  <a:lnTo>
                    <a:pt x="1752" y="825"/>
                  </a:lnTo>
                  <a:lnTo>
                    <a:pt x="1752" y="825"/>
                  </a:lnTo>
                  <a:lnTo>
                    <a:pt x="1752" y="819"/>
                  </a:lnTo>
                  <a:lnTo>
                    <a:pt x="1753" y="814"/>
                  </a:lnTo>
                  <a:lnTo>
                    <a:pt x="1756" y="807"/>
                  </a:lnTo>
                  <a:lnTo>
                    <a:pt x="1757" y="801"/>
                  </a:lnTo>
                  <a:lnTo>
                    <a:pt x="1757" y="801"/>
                  </a:lnTo>
                  <a:lnTo>
                    <a:pt x="1757" y="798"/>
                  </a:lnTo>
                  <a:lnTo>
                    <a:pt x="1758" y="797"/>
                  </a:lnTo>
                  <a:lnTo>
                    <a:pt x="1761" y="796"/>
                  </a:lnTo>
                  <a:lnTo>
                    <a:pt x="1764" y="795"/>
                  </a:lnTo>
                  <a:lnTo>
                    <a:pt x="1769" y="796"/>
                  </a:lnTo>
                  <a:lnTo>
                    <a:pt x="1774" y="800"/>
                  </a:lnTo>
                  <a:lnTo>
                    <a:pt x="1774" y="800"/>
                  </a:lnTo>
                  <a:lnTo>
                    <a:pt x="1778" y="802"/>
                  </a:lnTo>
                  <a:lnTo>
                    <a:pt x="1780" y="802"/>
                  </a:lnTo>
                  <a:lnTo>
                    <a:pt x="1780" y="800"/>
                  </a:lnTo>
                  <a:lnTo>
                    <a:pt x="1779" y="797"/>
                  </a:lnTo>
                  <a:lnTo>
                    <a:pt x="1779" y="797"/>
                  </a:lnTo>
                  <a:lnTo>
                    <a:pt x="1776" y="788"/>
                  </a:lnTo>
                  <a:lnTo>
                    <a:pt x="1771" y="774"/>
                  </a:lnTo>
                  <a:lnTo>
                    <a:pt x="1764" y="746"/>
                  </a:lnTo>
                  <a:lnTo>
                    <a:pt x="1764" y="746"/>
                  </a:lnTo>
                  <a:close/>
                  <a:moveTo>
                    <a:pt x="2442" y="441"/>
                  </a:moveTo>
                  <a:lnTo>
                    <a:pt x="2442" y="441"/>
                  </a:lnTo>
                  <a:lnTo>
                    <a:pt x="2430" y="435"/>
                  </a:lnTo>
                  <a:lnTo>
                    <a:pt x="2425" y="430"/>
                  </a:lnTo>
                  <a:lnTo>
                    <a:pt x="2420" y="426"/>
                  </a:lnTo>
                  <a:lnTo>
                    <a:pt x="2420" y="426"/>
                  </a:lnTo>
                  <a:lnTo>
                    <a:pt x="2419" y="425"/>
                  </a:lnTo>
                  <a:lnTo>
                    <a:pt x="2416" y="422"/>
                  </a:lnTo>
                  <a:lnTo>
                    <a:pt x="2410" y="421"/>
                  </a:lnTo>
                  <a:lnTo>
                    <a:pt x="2403" y="420"/>
                  </a:lnTo>
                  <a:lnTo>
                    <a:pt x="2401" y="421"/>
                  </a:lnTo>
                  <a:lnTo>
                    <a:pt x="2401" y="421"/>
                  </a:lnTo>
                  <a:lnTo>
                    <a:pt x="2401" y="421"/>
                  </a:lnTo>
                  <a:lnTo>
                    <a:pt x="2400" y="422"/>
                  </a:lnTo>
                  <a:lnTo>
                    <a:pt x="2398" y="421"/>
                  </a:lnTo>
                  <a:lnTo>
                    <a:pt x="2396" y="420"/>
                  </a:lnTo>
                  <a:lnTo>
                    <a:pt x="2395" y="418"/>
                  </a:lnTo>
                  <a:lnTo>
                    <a:pt x="2395" y="418"/>
                  </a:lnTo>
                  <a:lnTo>
                    <a:pt x="2391" y="416"/>
                  </a:lnTo>
                  <a:lnTo>
                    <a:pt x="2384" y="416"/>
                  </a:lnTo>
                  <a:lnTo>
                    <a:pt x="2378" y="416"/>
                  </a:lnTo>
                  <a:lnTo>
                    <a:pt x="2377" y="417"/>
                  </a:lnTo>
                  <a:lnTo>
                    <a:pt x="2376" y="417"/>
                  </a:lnTo>
                  <a:lnTo>
                    <a:pt x="2376" y="417"/>
                  </a:lnTo>
                  <a:lnTo>
                    <a:pt x="2376" y="420"/>
                  </a:lnTo>
                  <a:lnTo>
                    <a:pt x="2378" y="421"/>
                  </a:lnTo>
                  <a:lnTo>
                    <a:pt x="2379" y="422"/>
                  </a:lnTo>
                  <a:lnTo>
                    <a:pt x="2382" y="425"/>
                  </a:lnTo>
                  <a:lnTo>
                    <a:pt x="2382" y="425"/>
                  </a:lnTo>
                  <a:lnTo>
                    <a:pt x="2383" y="426"/>
                  </a:lnTo>
                  <a:lnTo>
                    <a:pt x="2382" y="429"/>
                  </a:lnTo>
                  <a:lnTo>
                    <a:pt x="2381" y="431"/>
                  </a:lnTo>
                  <a:lnTo>
                    <a:pt x="2379" y="434"/>
                  </a:lnTo>
                  <a:lnTo>
                    <a:pt x="2379" y="434"/>
                  </a:lnTo>
                  <a:lnTo>
                    <a:pt x="2379" y="435"/>
                  </a:lnTo>
                  <a:lnTo>
                    <a:pt x="2379" y="435"/>
                  </a:lnTo>
                  <a:lnTo>
                    <a:pt x="2377" y="434"/>
                  </a:lnTo>
                  <a:lnTo>
                    <a:pt x="2370" y="430"/>
                  </a:lnTo>
                  <a:lnTo>
                    <a:pt x="2370" y="430"/>
                  </a:lnTo>
                  <a:lnTo>
                    <a:pt x="2369" y="427"/>
                  </a:lnTo>
                  <a:lnTo>
                    <a:pt x="2369" y="422"/>
                  </a:lnTo>
                  <a:lnTo>
                    <a:pt x="2370" y="415"/>
                  </a:lnTo>
                  <a:lnTo>
                    <a:pt x="2370" y="415"/>
                  </a:lnTo>
                  <a:lnTo>
                    <a:pt x="2369" y="412"/>
                  </a:lnTo>
                  <a:lnTo>
                    <a:pt x="2368" y="411"/>
                  </a:lnTo>
                  <a:lnTo>
                    <a:pt x="2365" y="410"/>
                  </a:lnTo>
                  <a:lnTo>
                    <a:pt x="2364" y="407"/>
                  </a:lnTo>
                  <a:lnTo>
                    <a:pt x="2364" y="407"/>
                  </a:lnTo>
                  <a:lnTo>
                    <a:pt x="2364" y="406"/>
                  </a:lnTo>
                  <a:lnTo>
                    <a:pt x="2362" y="403"/>
                  </a:lnTo>
                  <a:lnTo>
                    <a:pt x="2354" y="398"/>
                  </a:lnTo>
                  <a:lnTo>
                    <a:pt x="2337" y="391"/>
                  </a:lnTo>
                  <a:lnTo>
                    <a:pt x="2337" y="391"/>
                  </a:lnTo>
                  <a:lnTo>
                    <a:pt x="2325" y="385"/>
                  </a:lnTo>
                  <a:lnTo>
                    <a:pt x="2320" y="383"/>
                  </a:lnTo>
                  <a:lnTo>
                    <a:pt x="2316" y="380"/>
                  </a:lnTo>
                  <a:lnTo>
                    <a:pt x="2316" y="380"/>
                  </a:lnTo>
                  <a:lnTo>
                    <a:pt x="2312" y="378"/>
                  </a:lnTo>
                  <a:lnTo>
                    <a:pt x="2306" y="375"/>
                  </a:lnTo>
                  <a:lnTo>
                    <a:pt x="2298" y="373"/>
                  </a:lnTo>
                  <a:lnTo>
                    <a:pt x="2293" y="370"/>
                  </a:lnTo>
                  <a:lnTo>
                    <a:pt x="2293" y="370"/>
                  </a:lnTo>
                  <a:lnTo>
                    <a:pt x="2285" y="365"/>
                  </a:lnTo>
                  <a:lnTo>
                    <a:pt x="2275" y="360"/>
                  </a:lnTo>
                  <a:lnTo>
                    <a:pt x="2263" y="355"/>
                  </a:lnTo>
                  <a:lnTo>
                    <a:pt x="2254" y="354"/>
                  </a:lnTo>
                  <a:lnTo>
                    <a:pt x="2254" y="354"/>
                  </a:lnTo>
                  <a:lnTo>
                    <a:pt x="2247" y="352"/>
                  </a:lnTo>
                  <a:lnTo>
                    <a:pt x="2245" y="350"/>
                  </a:lnTo>
                  <a:lnTo>
                    <a:pt x="2242" y="349"/>
                  </a:lnTo>
                  <a:lnTo>
                    <a:pt x="2240" y="347"/>
                  </a:lnTo>
                  <a:lnTo>
                    <a:pt x="2240" y="347"/>
                  </a:lnTo>
                  <a:lnTo>
                    <a:pt x="2224" y="347"/>
                  </a:lnTo>
                  <a:lnTo>
                    <a:pt x="2207" y="346"/>
                  </a:lnTo>
                  <a:lnTo>
                    <a:pt x="2207" y="346"/>
                  </a:lnTo>
                  <a:lnTo>
                    <a:pt x="2202" y="347"/>
                  </a:lnTo>
                  <a:lnTo>
                    <a:pt x="2199" y="349"/>
                  </a:lnTo>
                  <a:lnTo>
                    <a:pt x="2197" y="349"/>
                  </a:lnTo>
                  <a:lnTo>
                    <a:pt x="2193" y="349"/>
                  </a:lnTo>
                  <a:lnTo>
                    <a:pt x="2193" y="349"/>
                  </a:lnTo>
                  <a:lnTo>
                    <a:pt x="2176" y="344"/>
                  </a:lnTo>
                  <a:lnTo>
                    <a:pt x="2166" y="341"/>
                  </a:lnTo>
                  <a:lnTo>
                    <a:pt x="2162" y="341"/>
                  </a:lnTo>
                  <a:lnTo>
                    <a:pt x="2160" y="341"/>
                  </a:lnTo>
                  <a:lnTo>
                    <a:pt x="2160" y="341"/>
                  </a:lnTo>
                  <a:lnTo>
                    <a:pt x="2158" y="344"/>
                  </a:lnTo>
                  <a:lnTo>
                    <a:pt x="2158" y="346"/>
                  </a:lnTo>
                  <a:lnTo>
                    <a:pt x="2157" y="349"/>
                  </a:lnTo>
                  <a:lnTo>
                    <a:pt x="2156" y="350"/>
                  </a:lnTo>
                  <a:lnTo>
                    <a:pt x="2156" y="350"/>
                  </a:lnTo>
                  <a:lnTo>
                    <a:pt x="2155" y="351"/>
                  </a:lnTo>
                  <a:lnTo>
                    <a:pt x="2156" y="354"/>
                  </a:lnTo>
                  <a:lnTo>
                    <a:pt x="2162" y="361"/>
                  </a:lnTo>
                  <a:lnTo>
                    <a:pt x="2162" y="361"/>
                  </a:lnTo>
                  <a:lnTo>
                    <a:pt x="2166" y="366"/>
                  </a:lnTo>
                  <a:lnTo>
                    <a:pt x="2166" y="368"/>
                  </a:lnTo>
                  <a:lnTo>
                    <a:pt x="2166" y="370"/>
                  </a:lnTo>
                  <a:lnTo>
                    <a:pt x="2163" y="373"/>
                  </a:lnTo>
                  <a:lnTo>
                    <a:pt x="2158" y="375"/>
                  </a:lnTo>
                  <a:lnTo>
                    <a:pt x="2158" y="375"/>
                  </a:lnTo>
                  <a:lnTo>
                    <a:pt x="2153" y="377"/>
                  </a:lnTo>
                  <a:lnTo>
                    <a:pt x="2148" y="375"/>
                  </a:lnTo>
                  <a:lnTo>
                    <a:pt x="2143" y="371"/>
                  </a:lnTo>
                  <a:lnTo>
                    <a:pt x="2139" y="368"/>
                  </a:lnTo>
                  <a:lnTo>
                    <a:pt x="2139" y="368"/>
                  </a:lnTo>
                  <a:lnTo>
                    <a:pt x="2136" y="365"/>
                  </a:lnTo>
                  <a:lnTo>
                    <a:pt x="2132" y="364"/>
                  </a:lnTo>
                  <a:lnTo>
                    <a:pt x="2128" y="363"/>
                  </a:lnTo>
                  <a:lnTo>
                    <a:pt x="2127" y="361"/>
                  </a:lnTo>
                  <a:lnTo>
                    <a:pt x="2125" y="359"/>
                  </a:lnTo>
                  <a:lnTo>
                    <a:pt x="2125" y="359"/>
                  </a:lnTo>
                  <a:lnTo>
                    <a:pt x="2125" y="355"/>
                  </a:lnTo>
                  <a:lnTo>
                    <a:pt x="2127" y="354"/>
                  </a:lnTo>
                  <a:lnTo>
                    <a:pt x="2129" y="354"/>
                  </a:lnTo>
                  <a:lnTo>
                    <a:pt x="2132" y="355"/>
                  </a:lnTo>
                  <a:lnTo>
                    <a:pt x="2132" y="355"/>
                  </a:lnTo>
                  <a:lnTo>
                    <a:pt x="2136" y="356"/>
                  </a:lnTo>
                  <a:lnTo>
                    <a:pt x="2138" y="356"/>
                  </a:lnTo>
                  <a:lnTo>
                    <a:pt x="2142" y="355"/>
                  </a:lnTo>
                  <a:lnTo>
                    <a:pt x="2143" y="351"/>
                  </a:lnTo>
                  <a:lnTo>
                    <a:pt x="2143" y="351"/>
                  </a:lnTo>
                  <a:lnTo>
                    <a:pt x="2142" y="350"/>
                  </a:lnTo>
                  <a:lnTo>
                    <a:pt x="2141" y="349"/>
                  </a:lnTo>
                  <a:lnTo>
                    <a:pt x="2137" y="346"/>
                  </a:lnTo>
                  <a:lnTo>
                    <a:pt x="2130" y="345"/>
                  </a:lnTo>
                  <a:lnTo>
                    <a:pt x="2124" y="344"/>
                  </a:lnTo>
                  <a:lnTo>
                    <a:pt x="2124" y="344"/>
                  </a:lnTo>
                  <a:lnTo>
                    <a:pt x="2120" y="346"/>
                  </a:lnTo>
                  <a:lnTo>
                    <a:pt x="2117" y="350"/>
                  </a:lnTo>
                  <a:lnTo>
                    <a:pt x="2113" y="354"/>
                  </a:lnTo>
                  <a:lnTo>
                    <a:pt x="2108" y="357"/>
                  </a:lnTo>
                  <a:lnTo>
                    <a:pt x="2108" y="357"/>
                  </a:lnTo>
                  <a:lnTo>
                    <a:pt x="2104" y="359"/>
                  </a:lnTo>
                  <a:lnTo>
                    <a:pt x="2100" y="359"/>
                  </a:lnTo>
                  <a:lnTo>
                    <a:pt x="2089" y="357"/>
                  </a:lnTo>
                  <a:lnTo>
                    <a:pt x="2077" y="355"/>
                  </a:lnTo>
                  <a:lnTo>
                    <a:pt x="2072" y="354"/>
                  </a:lnTo>
                  <a:lnTo>
                    <a:pt x="2072" y="354"/>
                  </a:lnTo>
                  <a:lnTo>
                    <a:pt x="2070" y="352"/>
                  </a:lnTo>
                  <a:lnTo>
                    <a:pt x="2064" y="352"/>
                  </a:lnTo>
                  <a:lnTo>
                    <a:pt x="2050" y="352"/>
                  </a:lnTo>
                  <a:lnTo>
                    <a:pt x="2037" y="354"/>
                  </a:lnTo>
                  <a:lnTo>
                    <a:pt x="2029" y="356"/>
                  </a:lnTo>
                  <a:lnTo>
                    <a:pt x="2029" y="356"/>
                  </a:lnTo>
                  <a:lnTo>
                    <a:pt x="2028" y="359"/>
                  </a:lnTo>
                  <a:lnTo>
                    <a:pt x="2026" y="363"/>
                  </a:lnTo>
                  <a:lnTo>
                    <a:pt x="2026" y="366"/>
                  </a:lnTo>
                  <a:lnTo>
                    <a:pt x="2026" y="369"/>
                  </a:lnTo>
                  <a:lnTo>
                    <a:pt x="2026" y="369"/>
                  </a:lnTo>
                  <a:lnTo>
                    <a:pt x="2025" y="368"/>
                  </a:lnTo>
                  <a:lnTo>
                    <a:pt x="2024" y="364"/>
                  </a:lnTo>
                  <a:lnTo>
                    <a:pt x="2023" y="355"/>
                  </a:lnTo>
                  <a:lnTo>
                    <a:pt x="2023" y="355"/>
                  </a:lnTo>
                  <a:lnTo>
                    <a:pt x="2021" y="354"/>
                  </a:lnTo>
                  <a:lnTo>
                    <a:pt x="2019" y="352"/>
                  </a:lnTo>
                  <a:lnTo>
                    <a:pt x="2011" y="351"/>
                  </a:lnTo>
                  <a:lnTo>
                    <a:pt x="2011" y="351"/>
                  </a:lnTo>
                  <a:lnTo>
                    <a:pt x="2004" y="351"/>
                  </a:lnTo>
                  <a:lnTo>
                    <a:pt x="2002" y="350"/>
                  </a:lnTo>
                  <a:lnTo>
                    <a:pt x="2004" y="349"/>
                  </a:lnTo>
                  <a:lnTo>
                    <a:pt x="2004" y="349"/>
                  </a:lnTo>
                  <a:lnTo>
                    <a:pt x="2005" y="346"/>
                  </a:lnTo>
                  <a:lnTo>
                    <a:pt x="2004" y="344"/>
                  </a:lnTo>
                  <a:lnTo>
                    <a:pt x="2004" y="342"/>
                  </a:lnTo>
                  <a:lnTo>
                    <a:pt x="2006" y="340"/>
                  </a:lnTo>
                  <a:lnTo>
                    <a:pt x="2006" y="340"/>
                  </a:lnTo>
                  <a:lnTo>
                    <a:pt x="2007" y="337"/>
                  </a:lnTo>
                  <a:lnTo>
                    <a:pt x="2006" y="335"/>
                  </a:lnTo>
                  <a:lnTo>
                    <a:pt x="2001" y="330"/>
                  </a:lnTo>
                  <a:lnTo>
                    <a:pt x="1993" y="324"/>
                  </a:lnTo>
                  <a:lnTo>
                    <a:pt x="1983" y="319"/>
                  </a:lnTo>
                  <a:lnTo>
                    <a:pt x="1983" y="319"/>
                  </a:lnTo>
                  <a:lnTo>
                    <a:pt x="1977" y="317"/>
                  </a:lnTo>
                  <a:lnTo>
                    <a:pt x="1969" y="317"/>
                  </a:lnTo>
                  <a:lnTo>
                    <a:pt x="1954" y="316"/>
                  </a:lnTo>
                  <a:lnTo>
                    <a:pt x="1939" y="317"/>
                  </a:lnTo>
                  <a:lnTo>
                    <a:pt x="1929" y="319"/>
                  </a:lnTo>
                  <a:lnTo>
                    <a:pt x="1929" y="319"/>
                  </a:lnTo>
                  <a:lnTo>
                    <a:pt x="1921" y="321"/>
                  </a:lnTo>
                  <a:lnTo>
                    <a:pt x="1912" y="321"/>
                  </a:lnTo>
                  <a:lnTo>
                    <a:pt x="1896" y="321"/>
                  </a:lnTo>
                  <a:lnTo>
                    <a:pt x="1896" y="321"/>
                  </a:lnTo>
                  <a:lnTo>
                    <a:pt x="1892" y="321"/>
                  </a:lnTo>
                  <a:lnTo>
                    <a:pt x="1891" y="319"/>
                  </a:lnTo>
                  <a:lnTo>
                    <a:pt x="1892" y="317"/>
                  </a:lnTo>
                  <a:lnTo>
                    <a:pt x="1892" y="314"/>
                  </a:lnTo>
                  <a:lnTo>
                    <a:pt x="1892" y="314"/>
                  </a:lnTo>
                  <a:lnTo>
                    <a:pt x="1888" y="310"/>
                  </a:lnTo>
                  <a:lnTo>
                    <a:pt x="1882" y="309"/>
                  </a:lnTo>
                  <a:lnTo>
                    <a:pt x="1877" y="308"/>
                  </a:lnTo>
                  <a:lnTo>
                    <a:pt x="1874" y="308"/>
                  </a:lnTo>
                  <a:lnTo>
                    <a:pt x="1873" y="309"/>
                  </a:lnTo>
                  <a:lnTo>
                    <a:pt x="1873" y="309"/>
                  </a:lnTo>
                  <a:lnTo>
                    <a:pt x="1871" y="310"/>
                  </a:lnTo>
                  <a:lnTo>
                    <a:pt x="1870" y="309"/>
                  </a:lnTo>
                  <a:lnTo>
                    <a:pt x="1869" y="308"/>
                  </a:lnTo>
                  <a:lnTo>
                    <a:pt x="1868" y="307"/>
                  </a:lnTo>
                  <a:lnTo>
                    <a:pt x="1868" y="307"/>
                  </a:lnTo>
                  <a:lnTo>
                    <a:pt x="1865" y="304"/>
                  </a:lnTo>
                  <a:lnTo>
                    <a:pt x="1861" y="302"/>
                  </a:lnTo>
                  <a:lnTo>
                    <a:pt x="1855" y="300"/>
                  </a:lnTo>
                  <a:lnTo>
                    <a:pt x="1850" y="300"/>
                  </a:lnTo>
                  <a:lnTo>
                    <a:pt x="1850" y="300"/>
                  </a:lnTo>
                  <a:lnTo>
                    <a:pt x="1846" y="300"/>
                  </a:lnTo>
                  <a:lnTo>
                    <a:pt x="1845" y="299"/>
                  </a:lnTo>
                  <a:lnTo>
                    <a:pt x="1845" y="297"/>
                  </a:lnTo>
                  <a:lnTo>
                    <a:pt x="1849" y="295"/>
                  </a:lnTo>
                  <a:lnTo>
                    <a:pt x="1849" y="295"/>
                  </a:lnTo>
                  <a:lnTo>
                    <a:pt x="1858" y="295"/>
                  </a:lnTo>
                  <a:lnTo>
                    <a:pt x="1860" y="295"/>
                  </a:lnTo>
                  <a:lnTo>
                    <a:pt x="1861" y="294"/>
                  </a:lnTo>
                  <a:lnTo>
                    <a:pt x="1861" y="293"/>
                  </a:lnTo>
                  <a:lnTo>
                    <a:pt x="1860" y="290"/>
                  </a:lnTo>
                  <a:lnTo>
                    <a:pt x="1860" y="290"/>
                  </a:lnTo>
                  <a:lnTo>
                    <a:pt x="1856" y="288"/>
                  </a:lnTo>
                  <a:lnTo>
                    <a:pt x="1851" y="286"/>
                  </a:lnTo>
                  <a:lnTo>
                    <a:pt x="1837" y="284"/>
                  </a:lnTo>
                  <a:lnTo>
                    <a:pt x="1822" y="283"/>
                  </a:lnTo>
                  <a:lnTo>
                    <a:pt x="1814" y="283"/>
                  </a:lnTo>
                  <a:lnTo>
                    <a:pt x="1814" y="283"/>
                  </a:lnTo>
                  <a:lnTo>
                    <a:pt x="1812" y="284"/>
                  </a:lnTo>
                  <a:lnTo>
                    <a:pt x="1812" y="288"/>
                  </a:lnTo>
                  <a:lnTo>
                    <a:pt x="1809" y="291"/>
                  </a:lnTo>
                  <a:lnTo>
                    <a:pt x="1805" y="297"/>
                  </a:lnTo>
                  <a:lnTo>
                    <a:pt x="1805" y="297"/>
                  </a:lnTo>
                  <a:lnTo>
                    <a:pt x="1803" y="299"/>
                  </a:lnTo>
                  <a:lnTo>
                    <a:pt x="1799" y="300"/>
                  </a:lnTo>
                  <a:lnTo>
                    <a:pt x="1797" y="300"/>
                  </a:lnTo>
                  <a:lnTo>
                    <a:pt x="1794" y="300"/>
                  </a:lnTo>
                  <a:lnTo>
                    <a:pt x="1791" y="298"/>
                  </a:lnTo>
                  <a:lnTo>
                    <a:pt x="1790" y="295"/>
                  </a:lnTo>
                  <a:lnTo>
                    <a:pt x="1790" y="295"/>
                  </a:lnTo>
                  <a:lnTo>
                    <a:pt x="1793" y="293"/>
                  </a:lnTo>
                  <a:lnTo>
                    <a:pt x="1797" y="291"/>
                  </a:lnTo>
                  <a:lnTo>
                    <a:pt x="1800" y="290"/>
                  </a:lnTo>
                  <a:lnTo>
                    <a:pt x="1800" y="290"/>
                  </a:lnTo>
                  <a:lnTo>
                    <a:pt x="1802" y="289"/>
                  </a:lnTo>
                  <a:lnTo>
                    <a:pt x="1802" y="289"/>
                  </a:lnTo>
                  <a:lnTo>
                    <a:pt x="1800" y="288"/>
                  </a:lnTo>
                  <a:lnTo>
                    <a:pt x="1799" y="286"/>
                  </a:lnTo>
                  <a:lnTo>
                    <a:pt x="1794" y="285"/>
                  </a:lnTo>
                  <a:lnTo>
                    <a:pt x="1789" y="285"/>
                  </a:lnTo>
                  <a:lnTo>
                    <a:pt x="1785" y="284"/>
                  </a:lnTo>
                  <a:lnTo>
                    <a:pt x="1785" y="284"/>
                  </a:lnTo>
                  <a:lnTo>
                    <a:pt x="1785" y="281"/>
                  </a:lnTo>
                  <a:lnTo>
                    <a:pt x="1786" y="280"/>
                  </a:lnTo>
                  <a:lnTo>
                    <a:pt x="1790" y="279"/>
                  </a:lnTo>
                  <a:lnTo>
                    <a:pt x="1793" y="280"/>
                  </a:lnTo>
                  <a:lnTo>
                    <a:pt x="1793" y="280"/>
                  </a:lnTo>
                  <a:lnTo>
                    <a:pt x="1802" y="281"/>
                  </a:lnTo>
                  <a:lnTo>
                    <a:pt x="1805" y="281"/>
                  </a:lnTo>
                  <a:lnTo>
                    <a:pt x="1808" y="280"/>
                  </a:lnTo>
                  <a:lnTo>
                    <a:pt x="1808" y="280"/>
                  </a:lnTo>
                  <a:lnTo>
                    <a:pt x="1807" y="279"/>
                  </a:lnTo>
                  <a:lnTo>
                    <a:pt x="1804" y="277"/>
                  </a:lnTo>
                  <a:lnTo>
                    <a:pt x="1794" y="275"/>
                  </a:lnTo>
                  <a:lnTo>
                    <a:pt x="1794" y="275"/>
                  </a:lnTo>
                  <a:lnTo>
                    <a:pt x="1775" y="272"/>
                  </a:lnTo>
                  <a:lnTo>
                    <a:pt x="1764" y="270"/>
                  </a:lnTo>
                  <a:lnTo>
                    <a:pt x="1755" y="270"/>
                  </a:lnTo>
                  <a:lnTo>
                    <a:pt x="1755" y="270"/>
                  </a:lnTo>
                  <a:lnTo>
                    <a:pt x="1747" y="270"/>
                  </a:lnTo>
                  <a:lnTo>
                    <a:pt x="1742" y="269"/>
                  </a:lnTo>
                  <a:lnTo>
                    <a:pt x="1737" y="267"/>
                  </a:lnTo>
                  <a:lnTo>
                    <a:pt x="1733" y="266"/>
                  </a:lnTo>
                  <a:lnTo>
                    <a:pt x="1733" y="266"/>
                  </a:lnTo>
                  <a:lnTo>
                    <a:pt x="1729" y="266"/>
                  </a:lnTo>
                  <a:lnTo>
                    <a:pt x="1728" y="267"/>
                  </a:lnTo>
                  <a:lnTo>
                    <a:pt x="1728" y="270"/>
                  </a:lnTo>
                  <a:lnTo>
                    <a:pt x="1729" y="272"/>
                  </a:lnTo>
                  <a:lnTo>
                    <a:pt x="1729" y="272"/>
                  </a:lnTo>
                  <a:lnTo>
                    <a:pt x="1731" y="274"/>
                  </a:lnTo>
                  <a:lnTo>
                    <a:pt x="1729" y="275"/>
                  </a:lnTo>
                  <a:lnTo>
                    <a:pt x="1727" y="276"/>
                  </a:lnTo>
                  <a:lnTo>
                    <a:pt x="1722" y="277"/>
                  </a:lnTo>
                  <a:lnTo>
                    <a:pt x="1717" y="276"/>
                  </a:lnTo>
                  <a:lnTo>
                    <a:pt x="1717" y="276"/>
                  </a:lnTo>
                  <a:lnTo>
                    <a:pt x="1712" y="277"/>
                  </a:lnTo>
                  <a:lnTo>
                    <a:pt x="1706" y="279"/>
                  </a:lnTo>
                  <a:lnTo>
                    <a:pt x="1703" y="283"/>
                  </a:lnTo>
                  <a:lnTo>
                    <a:pt x="1703" y="284"/>
                  </a:lnTo>
                  <a:lnTo>
                    <a:pt x="1704" y="285"/>
                  </a:lnTo>
                  <a:lnTo>
                    <a:pt x="1704" y="285"/>
                  </a:lnTo>
                  <a:lnTo>
                    <a:pt x="1705" y="288"/>
                  </a:lnTo>
                  <a:lnTo>
                    <a:pt x="1706" y="288"/>
                  </a:lnTo>
                  <a:lnTo>
                    <a:pt x="1709" y="286"/>
                  </a:lnTo>
                  <a:lnTo>
                    <a:pt x="1713" y="286"/>
                  </a:lnTo>
                  <a:lnTo>
                    <a:pt x="1715" y="286"/>
                  </a:lnTo>
                  <a:lnTo>
                    <a:pt x="1715" y="286"/>
                  </a:lnTo>
                  <a:lnTo>
                    <a:pt x="1715" y="286"/>
                  </a:lnTo>
                  <a:lnTo>
                    <a:pt x="1715" y="288"/>
                  </a:lnTo>
                  <a:lnTo>
                    <a:pt x="1713" y="289"/>
                  </a:lnTo>
                  <a:lnTo>
                    <a:pt x="1710" y="291"/>
                  </a:lnTo>
                  <a:lnTo>
                    <a:pt x="1710" y="293"/>
                  </a:lnTo>
                  <a:lnTo>
                    <a:pt x="1712" y="294"/>
                  </a:lnTo>
                  <a:lnTo>
                    <a:pt x="1712" y="294"/>
                  </a:lnTo>
                  <a:lnTo>
                    <a:pt x="1714" y="295"/>
                  </a:lnTo>
                  <a:lnTo>
                    <a:pt x="1715" y="298"/>
                  </a:lnTo>
                  <a:lnTo>
                    <a:pt x="1715" y="303"/>
                  </a:lnTo>
                  <a:lnTo>
                    <a:pt x="1715" y="303"/>
                  </a:lnTo>
                  <a:lnTo>
                    <a:pt x="1714" y="305"/>
                  </a:lnTo>
                  <a:lnTo>
                    <a:pt x="1712" y="305"/>
                  </a:lnTo>
                  <a:lnTo>
                    <a:pt x="1708" y="305"/>
                  </a:lnTo>
                  <a:lnTo>
                    <a:pt x="1704" y="303"/>
                  </a:lnTo>
                  <a:lnTo>
                    <a:pt x="1704" y="303"/>
                  </a:lnTo>
                  <a:lnTo>
                    <a:pt x="1701" y="302"/>
                  </a:lnTo>
                  <a:lnTo>
                    <a:pt x="1699" y="302"/>
                  </a:lnTo>
                  <a:lnTo>
                    <a:pt x="1695" y="302"/>
                  </a:lnTo>
                  <a:lnTo>
                    <a:pt x="1690" y="303"/>
                  </a:lnTo>
                  <a:lnTo>
                    <a:pt x="1690" y="303"/>
                  </a:lnTo>
                  <a:lnTo>
                    <a:pt x="1686" y="303"/>
                  </a:lnTo>
                  <a:lnTo>
                    <a:pt x="1684" y="303"/>
                  </a:lnTo>
                  <a:lnTo>
                    <a:pt x="1684" y="304"/>
                  </a:lnTo>
                  <a:lnTo>
                    <a:pt x="1686" y="305"/>
                  </a:lnTo>
                  <a:lnTo>
                    <a:pt x="1686" y="305"/>
                  </a:lnTo>
                  <a:lnTo>
                    <a:pt x="1690" y="307"/>
                  </a:lnTo>
                  <a:lnTo>
                    <a:pt x="1692" y="308"/>
                  </a:lnTo>
                  <a:lnTo>
                    <a:pt x="1691" y="310"/>
                  </a:lnTo>
                  <a:lnTo>
                    <a:pt x="1686" y="312"/>
                  </a:lnTo>
                  <a:lnTo>
                    <a:pt x="1686" y="312"/>
                  </a:lnTo>
                  <a:lnTo>
                    <a:pt x="1684" y="312"/>
                  </a:lnTo>
                  <a:lnTo>
                    <a:pt x="1682" y="310"/>
                  </a:lnTo>
                  <a:lnTo>
                    <a:pt x="1680" y="308"/>
                  </a:lnTo>
                  <a:lnTo>
                    <a:pt x="1677" y="305"/>
                  </a:lnTo>
                  <a:lnTo>
                    <a:pt x="1677" y="304"/>
                  </a:lnTo>
                  <a:lnTo>
                    <a:pt x="1675" y="304"/>
                  </a:lnTo>
                  <a:lnTo>
                    <a:pt x="1675" y="304"/>
                  </a:lnTo>
                  <a:lnTo>
                    <a:pt x="1671" y="304"/>
                  </a:lnTo>
                  <a:lnTo>
                    <a:pt x="1665" y="303"/>
                  </a:lnTo>
                  <a:lnTo>
                    <a:pt x="1658" y="302"/>
                  </a:lnTo>
                  <a:lnTo>
                    <a:pt x="1653" y="300"/>
                  </a:lnTo>
                  <a:lnTo>
                    <a:pt x="1653" y="300"/>
                  </a:lnTo>
                  <a:lnTo>
                    <a:pt x="1649" y="302"/>
                  </a:lnTo>
                  <a:lnTo>
                    <a:pt x="1645" y="303"/>
                  </a:lnTo>
                  <a:lnTo>
                    <a:pt x="1642" y="305"/>
                  </a:lnTo>
                  <a:lnTo>
                    <a:pt x="1637" y="307"/>
                  </a:lnTo>
                  <a:lnTo>
                    <a:pt x="1637" y="307"/>
                  </a:lnTo>
                  <a:lnTo>
                    <a:pt x="1630" y="305"/>
                  </a:lnTo>
                  <a:lnTo>
                    <a:pt x="1624" y="304"/>
                  </a:lnTo>
                  <a:lnTo>
                    <a:pt x="1619" y="302"/>
                  </a:lnTo>
                  <a:lnTo>
                    <a:pt x="1615" y="298"/>
                  </a:lnTo>
                  <a:lnTo>
                    <a:pt x="1615" y="298"/>
                  </a:lnTo>
                  <a:lnTo>
                    <a:pt x="1612" y="295"/>
                  </a:lnTo>
                  <a:lnTo>
                    <a:pt x="1611" y="294"/>
                  </a:lnTo>
                  <a:lnTo>
                    <a:pt x="1610" y="295"/>
                  </a:lnTo>
                  <a:lnTo>
                    <a:pt x="1607" y="298"/>
                  </a:lnTo>
                  <a:lnTo>
                    <a:pt x="1607" y="298"/>
                  </a:lnTo>
                  <a:lnTo>
                    <a:pt x="1605" y="302"/>
                  </a:lnTo>
                  <a:lnTo>
                    <a:pt x="1604" y="307"/>
                  </a:lnTo>
                  <a:lnTo>
                    <a:pt x="1601" y="310"/>
                  </a:lnTo>
                  <a:lnTo>
                    <a:pt x="1599" y="312"/>
                  </a:lnTo>
                  <a:lnTo>
                    <a:pt x="1599" y="312"/>
                  </a:lnTo>
                  <a:lnTo>
                    <a:pt x="1596" y="314"/>
                  </a:lnTo>
                  <a:lnTo>
                    <a:pt x="1595" y="317"/>
                  </a:lnTo>
                  <a:lnTo>
                    <a:pt x="1592" y="321"/>
                  </a:lnTo>
                  <a:lnTo>
                    <a:pt x="1590" y="323"/>
                  </a:lnTo>
                  <a:lnTo>
                    <a:pt x="1590" y="323"/>
                  </a:lnTo>
                  <a:lnTo>
                    <a:pt x="1587" y="323"/>
                  </a:lnTo>
                  <a:lnTo>
                    <a:pt x="1586" y="322"/>
                  </a:lnTo>
                  <a:lnTo>
                    <a:pt x="1585" y="321"/>
                  </a:lnTo>
                  <a:lnTo>
                    <a:pt x="1581" y="321"/>
                  </a:lnTo>
                  <a:lnTo>
                    <a:pt x="1581" y="321"/>
                  </a:lnTo>
                  <a:lnTo>
                    <a:pt x="1578" y="319"/>
                  </a:lnTo>
                  <a:lnTo>
                    <a:pt x="1576" y="318"/>
                  </a:lnTo>
                  <a:lnTo>
                    <a:pt x="1569" y="313"/>
                  </a:lnTo>
                  <a:lnTo>
                    <a:pt x="1563" y="305"/>
                  </a:lnTo>
                  <a:lnTo>
                    <a:pt x="1559" y="302"/>
                  </a:lnTo>
                  <a:lnTo>
                    <a:pt x="1559" y="302"/>
                  </a:lnTo>
                  <a:lnTo>
                    <a:pt x="1558" y="297"/>
                  </a:lnTo>
                  <a:lnTo>
                    <a:pt x="1554" y="293"/>
                  </a:lnTo>
                  <a:lnTo>
                    <a:pt x="1546" y="286"/>
                  </a:lnTo>
                  <a:lnTo>
                    <a:pt x="1546" y="286"/>
                  </a:lnTo>
                  <a:lnTo>
                    <a:pt x="1546" y="285"/>
                  </a:lnTo>
                  <a:lnTo>
                    <a:pt x="1548" y="285"/>
                  </a:lnTo>
                  <a:lnTo>
                    <a:pt x="1550" y="285"/>
                  </a:lnTo>
                  <a:lnTo>
                    <a:pt x="1553" y="286"/>
                  </a:lnTo>
                  <a:lnTo>
                    <a:pt x="1553" y="286"/>
                  </a:lnTo>
                  <a:lnTo>
                    <a:pt x="1555" y="288"/>
                  </a:lnTo>
                  <a:lnTo>
                    <a:pt x="1558" y="289"/>
                  </a:lnTo>
                  <a:lnTo>
                    <a:pt x="1560" y="289"/>
                  </a:lnTo>
                  <a:lnTo>
                    <a:pt x="1563" y="288"/>
                  </a:lnTo>
                  <a:lnTo>
                    <a:pt x="1563" y="288"/>
                  </a:lnTo>
                  <a:lnTo>
                    <a:pt x="1564" y="285"/>
                  </a:lnTo>
                  <a:lnTo>
                    <a:pt x="1564" y="283"/>
                  </a:lnTo>
                  <a:lnTo>
                    <a:pt x="1563" y="279"/>
                  </a:lnTo>
                  <a:lnTo>
                    <a:pt x="1560" y="277"/>
                  </a:lnTo>
                  <a:lnTo>
                    <a:pt x="1560" y="277"/>
                  </a:lnTo>
                  <a:lnTo>
                    <a:pt x="1557" y="277"/>
                  </a:lnTo>
                  <a:lnTo>
                    <a:pt x="1557" y="275"/>
                  </a:lnTo>
                  <a:lnTo>
                    <a:pt x="1558" y="274"/>
                  </a:lnTo>
                  <a:lnTo>
                    <a:pt x="1559" y="272"/>
                  </a:lnTo>
                  <a:lnTo>
                    <a:pt x="1559" y="272"/>
                  </a:lnTo>
                  <a:lnTo>
                    <a:pt x="1560" y="271"/>
                  </a:lnTo>
                  <a:lnTo>
                    <a:pt x="1559" y="271"/>
                  </a:lnTo>
                  <a:lnTo>
                    <a:pt x="1558" y="267"/>
                  </a:lnTo>
                  <a:lnTo>
                    <a:pt x="1555" y="263"/>
                  </a:lnTo>
                  <a:lnTo>
                    <a:pt x="1555" y="263"/>
                  </a:lnTo>
                  <a:lnTo>
                    <a:pt x="1557" y="262"/>
                  </a:lnTo>
                  <a:lnTo>
                    <a:pt x="1557" y="262"/>
                  </a:lnTo>
                  <a:lnTo>
                    <a:pt x="1558" y="261"/>
                  </a:lnTo>
                  <a:lnTo>
                    <a:pt x="1558" y="260"/>
                  </a:lnTo>
                  <a:lnTo>
                    <a:pt x="1557" y="258"/>
                  </a:lnTo>
                  <a:lnTo>
                    <a:pt x="1554" y="257"/>
                  </a:lnTo>
                  <a:lnTo>
                    <a:pt x="1554" y="257"/>
                  </a:lnTo>
                  <a:lnTo>
                    <a:pt x="1550" y="256"/>
                  </a:lnTo>
                  <a:lnTo>
                    <a:pt x="1546" y="255"/>
                  </a:lnTo>
                  <a:lnTo>
                    <a:pt x="1545" y="252"/>
                  </a:lnTo>
                  <a:lnTo>
                    <a:pt x="1544" y="251"/>
                  </a:lnTo>
                  <a:lnTo>
                    <a:pt x="1544" y="251"/>
                  </a:lnTo>
                  <a:lnTo>
                    <a:pt x="1543" y="250"/>
                  </a:lnTo>
                  <a:lnTo>
                    <a:pt x="1540" y="250"/>
                  </a:lnTo>
                  <a:lnTo>
                    <a:pt x="1534" y="248"/>
                  </a:lnTo>
                  <a:lnTo>
                    <a:pt x="1527" y="250"/>
                  </a:lnTo>
                  <a:lnTo>
                    <a:pt x="1525" y="250"/>
                  </a:lnTo>
                  <a:lnTo>
                    <a:pt x="1525" y="251"/>
                  </a:lnTo>
                  <a:lnTo>
                    <a:pt x="1525" y="251"/>
                  </a:lnTo>
                  <a:lnTo>
                    <a:pt x="1524" y="252"/>
                  </a:lnTo>
                  <a:lnTo>
                    <a:pt x="1522" y="253"/>
                  </a:lnTo>
                  <a:lnTo>
                    <a:pt x="1520" y="252"/>
                  </a:lnTo>
                  <a:lnTo>
                    <a:pt x="1520" y="251"/>
                  </a:lnTo>
                  <a:lnTo>
                    <a:pt x="1520" y="251"/>
                  </a:lnTo>
                  <a:lnTo>
                    <a:pt x="1520" y="250"/>
                  </a:lnTo>
                  <a:lnTo>
                    <a:pt x="1519" y="248"/>
                  </a:lnTo>
                  <a:lnTo>
                    <a:pt x="1515" y="248"/>
                  </a:lnTo>
                  <a:lnTo>
                    <a:pt x="1503" y="246"/>
                  </a:lnTo>
                  <a:lnTo>
                    <a:pt x="1503" y="246"/>
                  </a:lnTo>
                  <a:lnTo>
                    <a:pt x="1498" y="243"/>
                  </a:lnTo>
                  <a:lnTo>
                    <a:pt x="1494" y="241"/>
                  </a:lnTo>
                  <a:lnTo>
                    <a:pt x="1493" y="238"/>
                  </a:lnTo>
                  <a:lnTo>
                    <a:pt x="1491" y="237"/>
                  </a:lnTo>
                  <a:lnTo>
                    <a:pt x="1491" y="237"/>
                  </a:lnTo>
                  <a:lnTo>
                    <a:pt x="1489" y="237"/>
                  </a:lnTo>
                  <a:lnTo>
                    <a:pt x="1489" y="238"/>
                  </a:lnTo>
                  <a:lnTo>
                    <a:pt x="1488" y="241"/>
                  </a:lnTo>
                  <a:lnTo>
                    <a:pt x="1487" y="243"/>
                  </a:lnTo>
                  <a:lnTo>
                    <a:pt x="1486" y="243"/>
                  </a:lnTo>
                  <a:lnTo>
                    <a:pt x="1484" y="243"/>
                  </a:lnTo>
                  <a:lnTo>
                    <a:pt x="1484" y="243"/>
                  </a:lnTo>
                  <a:lnTo>
                    <a:pt x="1480" y="243"/>
                  </a:lnTo>
                  <a:lnTo>
                    <a:pt x="1478" y="244"/>
                  </a:lnTo>
                  <a:lnTo>
                    <a:pt x="1475" y="247"/>
                  </a:lnTo>
                  <a:lnTo>
                    <a:pt x="1477" y="251"/>
                  </a:lnTo>
                  <a:lnTo>
                    <a:pt x="1477" y="251"/>
                  </a:lnTo>
                  <a:lnTo>
                    <a:pt x="1478" y="255"/>
                  </a:lnTo>
                  <a:lnTo>
                    <a:pt x="1478" y="256"/>
                  </a:lnTo>
                  <a:lnTo>
                    <a:pt x="1477" y="261"/>
                  </a:lnTo>
                  <a:lnTo>
                    <a:pt x="1477" y="261"/>
                  </a:lnTo>
                  <a:lnTo>
                    <a:pt x="1475" y="263"/>
                  </a:lnTo>
                  <a:lnTo>
                    <a:pt x="1474" y="265"/>
                  </a:lnTo>
                  <a:lnTo>
                    <a:pt x="1468" y="262"/>
                  </a:lnTo>
                  <a:lnTo>
                    <a:pt x="1468" y="262"/>
                  </a:lnTo>
                  <a:lnTo>
                    <a:pt x="1464" y="262"/>
                  </a:lnTo>
                  <a:lnTo>
                    <a:pt x="1461" y="263"/>
                  </a:lnTo>
                  <a:lnTo>
                    <a:pt x="1458" y="265"/>
                  </a:lnTo>
                  <a:lnTo>
                    <a:pt x="1450" y="263"/>
                  </a:lnTo>
                  <a:lnTo>
                    <a:pt x="1450" y="263"/>
                  </a:lnTo>
                  <a:lnTo>
                    <a:pt x="1442" y="262"/>
                  </a:lnTo>
                  <a:lnTo>
                    <a:pt x="1437" y="262"/>
                  </a:lnTo>
                  <a:lnTo>
                    <a:pt x="1433" y="262"/>
                  </a:lnTo>
                  <a:lnTo>
                    <a:pt x="1431" y="260"/>
                  </a:lnTo>
                  <a:lnTo>
                    <a:pt x="1431" y="260"/>
                  </a:lnTo>
                  <a:lnTo>
                    <a:pt x="1430" y="258"/>
                  </a:lnTo>
                  <a:lnTo>
                    <a:pt x="1427" y="257"/>
                  </a:lnTo>
                  <a:lnTo>
                    <a:pt x="1426" y="257"/>
                  </a:lnTo>
                  <a:lnTo>
                    <a:pt x="1425" y="260"/>
                  </a:lnTo>
                  <a:lnTo>
                    <a:pt x="1425" y="260"/>
                  </a:lnTo>
                  <a:lnTo>
                    <a:pt x="1425" y="260"/>
                  </a:lnTo>
                  <a:lnTo>
                    <a:pt x="1422" y="261"/>
                  </a:lnTo>
                  <a:lnTo>
                    <a:pt x="1416" y="261"/>
                  </a:lnTo>
                  <a:lnTo>
                    <a:pt x="1409" y="260"/>
                  </a:lnTo>
                  <a:lnTo>
                    <a:pt x="1407" y="258"/>
                  </a:lnTo>
                  <a:lnTo>
                    <a:pt x="1406" y="256"/>
                  </a:lnTo>
                  <a:lnTo>
                    <a:pt x="1406" y="256"/>
                  </a:lnTo>
                  <a:lnTo>
                    <a:pt x="1406" y="253"/>
                  </a:lnTo>
                  <a:lnTo>
                    <a:pt x="1407" y="252"/>
                  </a:lnTo>
                  <a:lnTo>
                    <a:pt x="1411" y="250"/>
                  </a:lnTo>
                  <a:lnTo>
                    <a:pt x="1411" y="250"/>
                  </a:lnTo>
                  <a:lnTo>
                    <a:pt x="1412" y="248"/>
                  </a:lnTo>
                  <a:lnTo>
                    <a:pt x="1409" y="248"/>
                  </a:lnTo>
                  <a:lnTo>
                    <a:pt x="1404" y="247"/>
                  </a:lnTo>
                  <a:lnTo>
                    <a:pt x="1398" y="247"/>
                  </a:lnTo>
                  <a:lnTo>
                    <a:pt x="1398" y="247"/>
                  </a:lnTo>
                  <a:lnTo>
                    <a:pt x="1392" y="247"/>
                  </a:lnTo>
                  <a:lnTo>
                    <a:pt x="1385" y="244"/>
                  </a:lnTo>
                  <a:lnTo>
                    <a:pt x="1379" y="243"/>
                  </a:lnTo>
                  <a:lnTo>
                    <a:pt x="1371" y="243"/>
                  </a:lnTo>
                  <a:lnTo>
                    <a:pt x="1371" y="243"/>
                  </a:lnTo>
                  <a:lnTo>
                    <a:pt x="1351" y="246"/>
                  </a:lnTo>
                  <a:lnTo>
                    <a:pt x="1336" y="248"/>
                  </a:lnTo>
                  <a:lnTo>
                    <a:pt x="1336" y="248"/>
                  </a:lnTo>
                  <a:lnTo>
                    <a:pt x="1334" y="248"/>
                  </a:lnTo>
                  <a:lnTo>
                    <a:pt x="1334" y="250"/>
                  </a:lnTo>
                  <a:lnTo>
                    <a:pt x="1336" y="252"/>
                  </a:lnTo>
                  <a:lnTo>
                    <a:pt x="1336" y="255"/>
                  </a:lnTo>
                  <a:lnTo>
                    <a:pt x="1334" y="255"/>
                  </a:lnTo>
                  <a:lnTo>
                    <a:pt x="1333" y="256"/>
                  </a:lnTo>
                  <a:lnTo>
                    <a:pt x="1333" y="256"/>
                  </a:lnTo>
                  <a:lnTo>
                    <a:pt x="1332" y="255"/>
                  </a:lnTo>
                  <a:lnTo>
                    <a:pt x="1332" y="255"/>
                  </a:lnTo>
                  <a:lnTo>
                    <a:pt x="1331" y="251"/>
                  </a:lnTo>
                  <a:lnTo>
                    <a:pt x="1332" y="246"/>
                  </a:lnTo>
                  <a:lnTo>
                    <a:pt x="1332" y="242"/>
                  </a:lnTo>
                  <a:lnTo>
                    <a:pt x="1332" y="242"/>
                  </a:lnTo>
                  <a:lnTo>
                    <a:pt x="1329" y="238"/>
                  </a:lnTo>
                  <a:lnTo>
                    <a:pt x="1327" y="237"/>
                  </a:lnTo>
                  <a:lnTo>
                    <a:pt x="1324" y="238"/>
                  </a:lnTo>
                  <a:lnTo>
                    <a:pt x="1324" y="239"/>
                  </a:lnTo>
                  <a:lnTo>
                    <a:pt x="1324" y="239"/>
                  </a:lnTo>
                  <a:lnTo>
                    <a:pt x="1324" y="241"/>
                  </a:lnTo>
                  <a:lnTo>
                    <a:pt x="1323" y="242"/>
                  </a:lnTo>
                  <a:lnTo>
                    <a:pt x="1318" y="243"/>
                  </a:lnTo>
                  <a:lnTo>
                    <a:pt x="1313" y="243"/>
                  </a:lnTo>
                  <a:lnTo>
                    <a:pt x="1309" y="242"/>
                  </a:lnTo>
                  <a:lnTo>
                    <a:pt x="1309" y="242"/>
                  </a:lnTo>
                  <a:lnTo>
                    <a:pt x="1303" y="237"/>
                  </a:lnTo>
                  <a:lnTo>
                    <a:pt x="1299" y="236"/>
                  </a:lnTo>
                  <a:lnTo>
                    <a:pt x="1293" y="233"/>
                  </a:lnTo>
                  <a:lnTo>
                    <a:pt x="1293" y="233"/>
                  </a:lnTo>
                  <a:lnTo>
                    <a:pt x="1290" y="233"/>
                  </a:lnTo>
                  <a:lnTo>
                    <a:pt x="1286" y="233"/>
                  </a:lnTo>
                  <a:lnTo>
                    <a:pt x="1281" y="237"/>
                  </a:lnTo>
                  <a:lnTo>
                    <a:pt x="1277" y="239"/>
                  </a:lnTo>
                  <a:lnTo>
                    <a:pt x="1276" y="242"/>
                  </a:lnTo>
                  <a:lnTo>
                    <a:pt x="1277" y="243"/>
                  </a:lnTo>
                  <a:lnTo>
                    <a:pt x="1277" y="243"/>
                  </a:lnTo>
                  <a:lnTo>
                    <a:pt x="1279" y="244"/>
                  </a:lnTo>
                  <a:lnTo>
                    <a:pt x="1282" y="244"/>
                  </a:lnTo>
                  <a:lnTo>
                    <a:pt x="1285" y="244"/>
                  </a:lnTo>
                  <a:lnTo>
                    <a:pt x="1285" y="244"/>
                  </a:lnTo>
                  <a:lnTo>
                    <a:pt x="1285" y="244"/>
                  </a:lnTo>
                  <a:lnTo>
                    <a:pt x="1285" y="246"/>
                  </a:lnTo>
                  <a:lnTo>
                    <a:pt x="1282" y="247"/>
                  </a:lnTo>
                  <a:lnTo>
                    <a:pt x="1277" y="248"/>
                  </a:lnTo>
                  <a:lnTo>
                    <a:pt x="1271" y="248"/>
                  </a:lnTo>
                  <a:lnTo>
                    <a:pt x="1268" y="250"/>
                  </a:lnTo>
                  <a:lnTo>
                    <a:pt x="1268" y="250"/>
                  </a:lnTo>
                  <a:lnTo>
                    <a:pt x="1268" y="250"/>
                  </a:lnTo>
                  <a:lnTo>
                    <a:pt x="1267" y="251"/>
                  </a:lnTo>
                  <a:lnTo>
                    <a:pt x="1265" y="252"/>
                  </a:lnTo>
                  <a:lnTo>
                    <a:pt x="1260" y="255"/>
                  </a:lnTo>
                  <a:lnTo>
                    <a:pt x="1246" y="257"/>
                  </a:lnTo>
                  <a:lnTo>
                    <a:pt x="1246" y="257"/>
                  </a:lnTo>
                  <a:lnTo>
                    <a:pt x="1232" y="260"/>
                  </a:lnTo>
                  <a:lnTo>
                    <a:pt x="1227" y="262"/>
                  </a:lnTo>
                  <a:lnTo>
                    <a:pt x="1223" y="265"/>
                  </a:lnTo>
                  <a:lnTo>
                    <a:pt x="1223" y="265"/>
                  </a:lnTo>
                  <a:lnTo>
                    <a:pt x="1220" y="266"/>
                  </a:lnTo>
                  <a:lnTo>
                    <a:pt x="1220" y="263"/>
                  </a:lnTo>
                  <a:lnTo>
                    <a:pt x="1223" y="260"/>
                  </a:lnTo>
                  <a:lnTo>
                    <a:pt x="1227" y="255"/>
                  </a:lnTo>
                  <a:lnTo>
                    <a:pt x="1227" y="255"/>
                  </a:lnTo>
                  <a:lnTo>
                    <a:pt x="1230" y="252"/>
                  </a:lnTo>
                  <a:lnTo>
                    <a:pt x="1234" y="251"/>
                  </a:lnTo>
                  <a:lnTo>
                    <a:pt x="1237" y="250"/>
                  </a:lnTo>
                  <a:lnTo>
                    <a:pt x="1239" y="248"/>
                  </a:lnTo>
                  <a:lnTo>
                    <a:pt x="1239" y="248"/>
                  </a:lnTo>
                  <a:lnTo>
                    <a:pt x="1242" y="246"/>
                  </a:lnTo>
                  <a:lnTo>
                    <a:pt x="1246" y="244"/>
                  </a:lnTo>
                  <a:lnTo>
                    <a:pt x="1256" y="243"/>
                  </a:lnTo>
                  <a:lnTo>
                    <a:pt x="1256" y="243"/>
                  </a:lnTo>
                  <a:lnTo>
                    <a:pt x="1260" y="242"/>
                  </a:lnTo>
                  <a:lnTo>
                    <a:pt x="1262" y="239"/>
                  </a:lnTo>
                  <a:lnTo>
                    <a:pt x="1265" y="237"/>
                  </a:lnTo>
                  <a:lnTo>
                    <a:pt x="1267" y="236"/>
                  </a:lnTo>
                  <a:lnTo>
                    <a:pt x="1267" y="236"/>
                  </a:lnTo>
                  <a:lnTo>
                    <a:pt x="1275" y="232"/>
                  </a:lnTo>
                  <a:lnTo>
                    <a:pt x="1279" y="229"/>
                  </a:lnTo>
                  <a:lnTo>
                    <a:pt x="1281" y="227"/>
                  </a:lnTo>
                  <a:lnTo>
                    <a:pt x="1281" y="227"/>
                  </a:lnTo>
                  <a:lnTo>
                    <a:pt x="1285" y="223"/>
                  </a:lnTo>
                  <a:lnTo>
                    <a:pt x="1293" y="220"/>
                  </a:lnTo>
                  <a:lnTo>
                    <a:pt x="1301" y="218"/>
                  </a:lnTo>
                  <a:lnTo>
                    <a:pt x="1307" y="216"/>
                  </a:lnTo>
                  <a:lnTo>
                    <a:pt x="1307" y="216"/>
                  </a:lnTo>
                  <a:lnTo>
                    <a:pt x="1308" y="215"/>
                  </a:lnTo>
                  <a:lnTo>
                    <a:pt x="1310" y="213"/>
                  </a:lnTo>
                  <a:lnTo>
                    <a:pt x="1312" y="210"/>
                  </a:lnTo>
                  <a:lnTo>
                    <a:pt x="1313" y="209"/>
                  </a:lnTo>
                  <a:lnTo>
                    <a:pt x="1313" y="209"/>
                  </a:lnTo>
                  <a:lnTo>
                    <a:pt x="1320" y="206"/>
                  </a:lnTo>
                  <a:lnTo>
                    <a:pt x="1331" y="203"/>
                  </a:lnTo>
                  <a:lnTo>
                    <a:pt x="1331" y="203"/>
                  </a:lnTo>
                  <a:lnTo>
                    <a:pt x="1333" y="200"/>
                  </a:lnTo>
                  <a:lnTo>
                    <a:pt x="1334" y="197"/>
                  </a:lnTo>
                  <a:lnTo>
                    <a:pt x="1337" y="194"/>
                  </a:lnTo>
                  <a:lnTo>
                    <a:pt x="1337" y="194"/>
                  </a:lnTo>
                  <a:lnTo>
                    <a:pt x="1336" y="192"/>
                  </a:lnTo>
                  <a:lnTo>
                    <a:pt x="1334" y="191"/>
                  </a:lnTo>
                  <a:lnTo>
                    <a:pt x="1332" y="190"/>
                  </a:lnTo>
                  <a:lnTo>
                    <a:pt x="1331" y="189"/>
                  </a:lnTo>
                  <a:lnTo>
                    <a:pt x="1331" y="189"/>
                  </a:lnTo>
                  <a:lnTo>
                    <a:pt x="1331" y="187"/>
                  </a:lnTo>
                  <a:lnTo>
                    <a:pt x="1332" y="187"/>
                  </a:lnTo>
                  <a:lnTo>
                    <a:pt x="1337" y="186"/>
                  </a:lnTo>
                  <a:lnTo>
                    <a:pt x="1337" y="186"/>
                  </a:lnTo>
                  <a:lnTo>
                    <a:pt x="1340" y="183"/>
                  </a:lnTo>
                  <a:lnTo>
                    <a:pt x="1338" y="182"/>
                  </a:lnTo>
                  <a:lnTo>
                    <a:pt x="1337" y="180"/>
                  </a:lnTo>
                  <a:lnTo>
                    <a:pt x="1334" y="180"/>
                  </a:lnTo>
                  <a:lnTo>
                    <a:pt x="1334" y="180"/>
                  </a:lnTo>
                  <a:lnTo>
                    <a:pt x="1333" y="180"/>
                  </a:lnTo>
                  <a:lnTo>
                    <a:pt x="1333" y="177"/>
                  </a:lnTo>
                  <a:lnTo>
                    <a:pt x="1333" y="175"/>
                  </a:lnTo>
                  <a:lnTo>
                    <a:pt x="1333" y="172"/>
                  </a:lnTo>
                  <a:lnTo>
                    <a:pt x="1333" y="172"/>
                  </a:lnTo>
                  <a:lnTo>
                    <a:pt x="1332" y="171"/>
                  </a:lnTo>
                  <a:lnTo>
                    <a:pt x="1329" y="171"/>
                  </a:lnTo>
                  <a:lnTo>
                    <a:pt x="1327" y="172"/>
                  </a:lnTo>
                  <a:lnTo>
                    <a:pt x="1324" y="172"/>
                  </a:lnTo>
                  <a:lnTo>
                    <a:pt x="1323" y="172"/>
                  </a:lnTo>
                  <a:lnTo>
                    <a:pt x="1323" y="171"/>
                  </a:lnTo>
                  <a:lnTo>
                    <a:pt x="1323" y="171"/>
                  </a:lnTo>
                  <a:lnTo>
                    <a:pt x="1323" y="164"/>
                  </a:lnTo>
                  <a:lnTo>
                    <a:pt x="1322" y="162"/>
                  </a:lnTo>
                  <a:lnTo>
                    <a:pt x="1320" y="159"/>
                  </a:lnTo>
                  <a:lnTo>
                    <a:pt x="1320" y="159"/>
                  </a:lnTo>
                  <a:lnTo>
                    <a:pt x="1318" y="158"/>
                  </a:lnTo>
                  <a:lnTo>
                    <a:pt x="1315" y="159"/>
                  </a:lnTo>
                  <a:lnTo>
                    <a:pt x="1312" y="161"/>
                  </a:lnTo>
                  <a:lnTo>
                    <a:pt x="1310" y="161"/>
                  </a:lnTo>
                  <a:lnTo>
                    <a:pt x="1308" y="159"/>
                  </a:lnTo>
                  <a:lnTo>
                    <a:pt x="1308" y="159"/>
                  </a:lnTo>
                  <a:lnTo>
                    <a:pt x="1303" y="157"/>
                  </a:lnTo>
                  <a:lnTo>
                    <a:pt x="1295" y="154"/>
                  </a:lnTo>
                  <a:lnTo>
                    <a:pt x="1290" y="154"/>
                  </a:lnTo>
                  <a:lnTo>
                    <a:pt x="1287" y="154"/>
                  </a:lnTo>
                  <a:lnTo>
                    <a:pt x="1287" y="154"/>
                  </a:lnTo>
                  <a:lnTo>
                    <a:pt x="1286" y="155"/>
                  </a:lnTo>
                  <a:lnTo>
                    <a:pt x="1284" y="154"/>
                  </a:lnTo>
                  <a:lnTo>
                    <a:pt x="1280" y="153"/>
                  </a:lnTo>
                  <a:lnTo>
                    <a:pt x="1279" y="154"/>
                  </a:lnTo>
                  <a:lnTo>
                    <a:pt x="1279" y="154"/>
                  </a:lnTo>
                  <a:lnTo>
                    <a:pt x="1276" y="154"/>
                  </a:lnTo>
                  <a:lnTo>
                    <a:pt x="1271" y="155"/>
                  </a:lnTo>
                  <a:lnTo>
                    <a:pt x="1261" y="154"/>
                  </a:lnTo>
                  <a:lnTo>
                    <a:pt x="1261" y="154"/>
                  </a:lnTo>
                  <a:lnTo>
                    <a:pt x="1258" y="154"/>
                  </a:lnTo>
                  <a:lnTo>
                    <a:pt x="1254" y="155"/>
                  </a:lnTo>
                  <a:lnTo>
                    <a:pt x="1252" y="157"/>
                  </a:lnTo>
                  <a:lnTo>
                    <a:pt x="1252" y="159"/>
                  </a:lnTo>
                  <a:lnTo>
                    <a:pt x="1252" y="159"/>
                  </a:lnTo>
                  <a:lnTo>
                    <a:pt x="1251" y="161"/>
                  </a:lnTo>
                  <a:lnTo>
                    <a:pt x="1249" y="162"/>
                  </a:lnTo>
                  <a:lnTo>
                    <a:pt x="1243" y="162"/>
                  </a:lnTo>
                  <a:lnTo>
                    <a:pt x="1233" y="161"/>
                  </a:lnTo>
                  <a:lnTo>
                    <a:pt x="1233" y="161"/>
                  </a:lnTo>
                  <a:lnTo>
                    <a:pt x="1233" y="161"/>
                  </a:lnTo>
                  <a:lnTo>
                    <a:pt x="1234" y="159"/>
                  </a:lnTo>
                  <a:lnTo>
                    <a:pt x="1238" y="155"/>
                  </a:lnTo>
                  <a:lnTo>
                    <a:pt x="1242" y="150"/>
                  </a:lnTo>
                  <a:lnTo>
                    <a:pt x="1244" y="148"/>
                  </a:lnTo>
                  <a:lnTo>
                    <a:pt x="1244" y="148"/>
                  </a:lnTo>
                  <a:lnTo>
                    <a:pt x="1240" y="147"/>
                  </a:lnTo>
                  <a:lnTo>
                    <a:pt x="1233" y="147"/>
                  </a:lnTo>
                  <a:lnTo>
                    <a:pt x="1224" y="147"/>
                  </a:lnTo>
                  <a:lnTo>
                    <a:pt x="1220" y="147"/>
                  </a:lnTo>
                  <a:lnTo>
                    <a:pt x="1220" y="147"/>
                  </a:lnTo>
                  <a:lnTo>
                    <a:pt x="1218" y="145"/>
                  </a:lnTo>
                  <a:lnTo>
                    <a:pt x="1213" y="144"/>
                  </a:lnTo>
                  <a:lnTo>
                    <a:pt x="1204" y="144"/>
                  </a:lnTo>
                  <a:lnTo>
                    <a:pt x="1204" y="144"/>
                  </a:lnTo>
                  <a:lnTo>
                    <a:pt x="1201" y="143"/>
                  </a:lnTo>
                  <a:lnTo>
                    <a:pt x="1202" y="143"/>
                  </a:lnTo>
                  <a:lnTo>
                    <a:pt x="1207" y="142"/>
                  </a:lnTo>
                  <a:lnTo>
                    <a:pt x="1207" y="142"/>
                  </a:lnTo>
                  <a:lnTo>
                    <a:pt x="1211" y="142"/>
                  </a:lnTo>
                  <a:lnTo>
                    <a:pt x="1214" y="139"/>
                  </a:lnTo>
                  <a:lnTo>
                    <a:pt x="1221" y="136"/>
                  </a:lnTo>
                  <a:lnTo>
                    <a:pt x="1221" y="136"/>
                  </a:lnTo>
                  <a:lnTo>
                    <a:pt x="1224" y="136"/>
                  </a:lnTo>
                  <a:lnTo>
                    <a:pt x="1224" y="135"/>
                  </a:lnTo>
                  <a:lnTo>
                    <a:pt x="1223" y="131"/>
                  </a:lnTo>
                  <a:lnTo>
                    <a:pt x="1223" y="131"/>
                  </a:lnTo>
                  <a:lnTo>
                    <a:pt x="1220" y="130"/>
                  </a:lnTo>
                  <a:lnTo>
                    <a:pt x="1218" y="129"/>
                  </a:lnTo>
                  <a:lnTo>
                    <a:pt x="1210" y="129"/>
                  </a:lnTo>
                  <a:lnTo>
                    <a:pt x="1210" y="129"/>
                  </a:lnTo>
                  <a:lnTo>
                    <a:pt x="1202" y="126"/>
                  </a:lnTo>
                  <a:lnTo>
                    <a:pt x="1196" y="125"/>
                  </a:lnTo>
                  <a:lnTo>
                    <a:pt x="1196" y="125"/>
                  </a:lnTo>
                  <a:lnTo>
                    <a:pt x="1188" y="126"/>
                  </a:lnTo>
                  <a:lnTo>
                    <a:pt x="1177" y="129"/>
                  </a:lnTo>
                  <a:lnTo>
                    <a:pt x="1177" y="129"/>
                  </a:lnTo>
                  <a:lnTo>
                    <a:pt x="1171" y="131"/>
                  </a:lnTo>
                  <a:lnTo>
                    <a:pt x="1167" y="134"/>
                  </a:lnTo>
                  <a:lnTo>
                    <a:pt x="1164" y="138"/>
                  </a:lnTo>
                  <a:lnTo>
                    <a:pt x="1161" y="140"/>
                  </a:lnTo>
                  <a:lnTo>
                    <a:pt x="1161" y="140"/>
                  </a:lnTo>
                  <a:lnTo>
                    <a:pt x="1157" y="143"/>
                  </a:lnTo>
                  <a:lnTo>
                    <a:pt x="1153" y="147"/>
                  </a:lnTo>
                  <a:lnTo>
                    <a:pt x="1150" y="150"/>
                  </a:lnTo>
                  <a:lnTo>
                    <a:pt x="1150" y="152"/>
                  </a:lnTo>
                  <a:lnTo>
                    <a:pt x="1152" y="153"/>
                  </a:lnTo>
                  <a:lnTo>
                    <a:pt x="1152" y="153"/>
                  </a:lnTo>
                  <a:lnTo>
                    <a:pt x="1153" y="154"/>
                  </a:lnTo>
                  <a:lnTo>
                    <a:pt x="1154" y="155"/>
                  </a:lnTo>
                  <a:lnTo>
                    <a:pt x="1154" y="159"/>
                  </a:lnTo>
                  <a:lnTo>
                    <a:pt x="1154" y="159"/>
                  </a:lnTo>
                  <a:lnTo>
                    <a:pt x="1154" y="161"/>
                  </a:lnTo>
                  <a:lnTo>
                    <a:pt x="1152" y="162"/>
                  </a:lnTo>
                  <a:lnTo>
                    <a:pt x="1145" y="162"/>
                  </a:lnTo>
                  <a:lnTo>
                    <a:pt x="1145" y="162"/>
                  </a:lnTo>
                  <a:lnTo>
                    <a:pt x="1133" y="162"/>
                  </a:lnTo>
                  <a:lnTo>
                    <a:pt x="1126" y="162"/>
                  </a:lnTo>
                  <a:lnTo>
                    <a:pt x="1125" y="163"/>
                  </a:lnTo>
                  <a:lnTo>
                    <a:pt x="1124" y="164"/>
                  </a:lnTo>
                  <a:lnTo>
                    <a:pt x="1124" y="164"/>
                  </a:lnTo>
                  <a:lnTo>
                    <a:pt x="1126" y="167"/>
                  </a:lnTo>
                  <a:lnTo>
                    <a:pt x="1129" y="168"/>
                  </a:lnTo>
                  <a:lnTo>
                    <a:pt x="1133" y="171"/>
                  </a:lnTo>
                  <a:lnTo>
                    <a:pt x="1134" y="172"/>
                  </a:lnTo>
                  <a:lnTo>
                    <a:pt x="1134" y="172"/>
                  </a:lnTo>
                  <a:lnTo>
                    <a:pt x="1131" y="172"/>
                  </a:lnTo>
                  <a:lnTo>
                    <a:pt x="1129" y="172"/>
                  </a:lnTo>
                  <a:lnTo>
                    <a:pt x="1122" y="169"/>
                  </a:lnTo>
                  <a:lnTo>
                    <a:pt x="1122" y="169"/>
                  </a:lnTo>
                  <a:lnTo>
                    <a:pt x="1120" y="168"/>
                  </a:lnTo>
                  <a:lnTo>
                    <a:pt x="1116" y="169"/>
                  </a:lnTo>
                  <a:lnTo>
                    <a:pt x="1112" y="171"/>
                  </a:lnTo>
                  <a:lnTo>
                    <a:pt x="1110" y="172"/>
                  </a:lnTo>
                  <a:lnTo>
                    <a:pt x="1110" y="172"/>
                  </a:lnTo>
                  <a:lnTo>
                    <a:pt x="1108" y="175"/>
                  </a:lnTo>
                  <a:lnTo>
                    <a:pt x="1106" y="175"/>
                  </a:lnTo>
                  <a:lnTo>
                    <a:pt x="1101" y="175"/>
                  </a:lnTo>
                  <a:lnTo>
                    <a:pt x="1101" y="175"/>
                  </a:lnTo>
                  <a:lnTo>
                    <a:pt x="1100" y="175"/>
                  </a:lnTo>
                  <a:lnTo>
                    <a:pt x="1097" y="175"/>
                  </a:lnTo>
                  <a:lnTo>
                    <a:pt x="1094" y="175"/>
                  </a:lnTo>
                  <a:lnTo>
                    <a:pt x="1092" y="175"/>
                  </a:lnTo>
                  <a:lnTo>
                    <a:pt x="1092" y="175"/>
                  </a:lnTo>
                  <a:lnTo>
                    <a:pt x="1091" y="175"/>
                  </a:lnTo>
                  <a:lnTo>
                    <a:pt x="1091" y="173"/>
                  </a:lnTo>
                  <a:lnTo>
                    <a:pt x="1093" y="171"/>
                  </a:lnTo>
                  <a:lnTo>
                    <a:pt x="1096" y="169"/>
                  </a:lnTo>
                  <a:lnTo>
                    <a:pt x="1096" y="168"/>
                  </a:lnTo>
                  <a:lnTo>
                    <a:pt x="1096" y="167"/>
                  </a:lnTo>
                  <a:lnTo>
                    <a:pt x="1096" y="167"/>
                  </a:lnTo>
                  <a:lnTo>
                    <a:pt x="1092" y="166"/>
                  </a:lnTo>
                  <a:lnTo>
                    <a:pt x="1088" y="167"/>
                  </a:lnTo>
                  <a:lnTo>
                    <a:pt x="1084" y="168"/>
                  </a:lnTo>
                  <a:lnTo>
                    <a:pt x="1082" y="171"/>
                  </a:lnTo>
                  <a:lnTo>
                    <a:pt x="1082" y="171"/>
                  </a:lnTo>
                  <a:lnTo>
                    <a:pt x="1082" y="172"/>
                  </a:lnTo>
                  <a:lnTo>
                    <a:pt x="1081" y="172"/>
                  </a:lnTo>
                  <a:lnTo>
                    <a:pt x="1078" y="171"/>
                  </a:lnTo>
                  <a:lnTo>
                    <a:pt x="1074" y="169"/>
                  </a:lnTo>
                  <a:lnTo>
                    <a:pt x="1073" y="169"/>
                  </a:lnTo>
                  <a:lnTo>
                    <a:pt x="1073" y="169"/>
                  </a:lnTo>
                  <a:lnTo>
                    <a:pt x="1063" y="173"/>
                  </a:lnTo>
                  <a:lnTo>
                    <a:pt x="1063" y="173"/>
                  </a:lnTo>
                  <a:lnTo>
                    <a:pt x="1059" y="175"/>
                  </a:lnTo>
                  <a:lnTo>
                    <a:pt x="1055" y="173"/>
                  </a:lnTo>
                  <a:lnTo>
                    <a:pt x="1051" y="173"/>
                  </a:lnTo>
                  <a:lnTo>
                    <a:pt x="1049" y="175"/>
                  </a:lnTo>
                  <a:lnTo>
                    <a:pt x="1049" y="175"/>
                  </a:lnTo>
                  <a:lnTo>
                    <a:pt x="1049" y="176"/>
                  </a:lnTo>
                  <a:lnTo>
                    <a:pt x="1050" y="177"/>
                  </a:lnTo>
                  <a:lnTo>
                    <a:pt x="1053" y="178"/>
                  </a:lnTo>
                  <a:lnTo>
                    <a:pt x="1056" y="180"/>
                  </a:lnTo>
                  <a:lnTo>
                    <a:pt x="1058" y="181"/>
                  </a:lnTo>
                  <a:lnTo>
                    <a:pt x="1058" y="181"/>
                  </a:lnTo>
                  <a:lnTo>
                    <a:pt x="1054" y="182"/>
                  </a:lnTo>
                  <a:lnTo>
                    <a:pt x="1046" y="182"/>
                  </a:lnTo>
                  <a:lnTo>
                    <a:pt x="1039" y="183"/>
                  </a:lnTo>
                  <a:lnTo>
                    <a:pt x="1035" y="185"/>
                  </a:lnTo>
                  <a:lnTo>
                    <a:pt x="1035" y="185"/>
                  </a:lnTo>
                  <a:lnTo>
                    <a:pt x="1032" y="186"/>
                  </a:lnTo>
                  <a:lnTo>
                    <a:pt x="1028" y="186"/>
                  </a:lnTo>
                  <a:lnTo>
                    <a:pt x="1016" y="187"/>
                  </a:lnTo>
                  <a:lnTo>
                    <a:pt x="1016" y="187"/>
                  </a:lnTo>
                  <a:lnTo>
                    <a:pt x="1011" y="187"/>
                  </a:lnTo>
                  <a:lnTo>
                    <a:pt x="1009" y="190"/>
                  </a:lnTo>
                  <a:lnTo>
                    <a:pt x="1007" y="192"/>
                  </a:lnTo>
                  <a:lnTo>
                    <a:pt x="1003" y="194"/>
                  </a:lnTo>
                  <a:lnTo>
                    <a:pt x="1003" y="194"/>
                  </a:lnTo>
                  <a:lnTo>
                    <a:pt x="994" y="195"/>
                  </a:lnTo>
                  <a:lnTo>
                    <a:pt x="992" y="196"/>
                  </a:lnTo>
                  <a:lnTo>
                    <a:pt x="989" y="199"/>
                  </a:lnTo>
                  <a:lnTo>
                    <a:pt x="989" y="199"/>
                  </a:lnTo>
                  <a:lnTo>
                    <a:pt x="987" y="201"/>
                  </a:lnTo>
                  <a:lnTo>
                    <a:pt x="984" y="203"/>
                  </a:lnTo>
                  <a:lnTo>
                    <a:pt x="981" y="201"/>
                  </a:lnTo>
                  <a:lnTo>
                    <a:pt x="979" y="200"/>
                  </a:lnTo>
                  <a:lnTo>
                    <a:pt x="979" y="200"/>
                  </a:lnTo>
                  <a:lnTo>
                    <a:pt x="976" y="199"/>
                  </a:lnTo>
                  <a:lnTo>
                    <a:pt x="973" y="200"/>
                  </a:lnTo>
                  <a:lnTo>
                    <a:pt x="971" y="201"/>
                  </a:lnTo>
                  <a:lnTo>
                    <a:pt x="971" y="201"/>
                  </a:lnTo>
                  <a:lnTo>
                    <a:pt x="973" y="203"/>
                  </a:lnTo>
                  <a:lnTo>
                    <a:pt x="973" y="203"/>
                  </a:lnTo>
                  <a:lnTo>
                    <a:pt x="974" y="203"/>
                  </a:lnTo>
                  <a:lnTo>
                    <a:pt x="974" y="204"/>
                  </a:lnTo>
                  <a:lnTo>
                    <a:pt x="973" y="205"/>
                  </a:lnTo>
                  <a:lnTo>
                    <a:pt x="970" y="205"/>
                  </a:lnTo>
                  <a:lnTo>
                    <a:pt x="970" y="205"/>
                  </a:lnTo>
                  <a:lnTo>
                    <a:pt x="969" y="206"/>
                  </a:lnTo>
                  <a:lnTo>
                    <a:pt x="966" y="208"/>
                  </a:lnTo>
                  <a:lnTo>
                    <a:pt x="964" y="209"/>
                  </a:lnTo>
                  <a:lnTo>
                    <a:pt x="965" y="209"/>
                  </a:lnTo>
                  <a:lnTo>
                    <a:pt x="965" y="209"/>
                  </a:lnTo>
                  <a:lnTo>
                    <a:pt x="968" y="209"/>
                  </a:lnTo>
                  <a:lnTo>
                    <a:pt x="969" y="210"/>
                  </a:lnTo>
                  <a:lnTo>
                    <a:pt x="970" y="213"/>
                  </a:lnTo>
                  <a:lnTo>
                    <a:pt x="969" y="214"/>
                  </a:lnTo>
                  <a:lnTo>
                    <a:pt x="969" y="214"/>
                  </a:lnTo>
                  <a:lnTo>
                    <a:pt x="966" y="215"/>
                  </a:lnTo>
                  <a:lnTo>
                    <a:pt x="962" y="214"/>
                  </a:lnTo>
                  <a:lnTo>
                    <a:pt x="960" y="213"/>
                  </a:lnTo>
                  <a:lnTo>
                    <a:pt x="957" y="214"/>
                  </a:lnTo>
                  <a:lnTo>
                    <a:pt x="957" y="214"/>
                  </a:lnTo>
                  <a:lnTo>
                    <a:pt x="956" y="215"/>
                  </a:lnTo>
                  <a:lnTo>
                    <a:pt x="959" y="216"/>
                  </a:lnTo>
                  <a:lnTo>
                    <a:pt x="961" y="218"/>
                  </a:lnTo>
                  <a:lnTo>
                    <a:pt x="965" y="218"/>
                  </a:lnTo>
                  <a:lnTo>
                    <a:pt x="965" y="218"/>
                  </a:lnTo>
                  <a:lnTo>
                    <a:pt x="968" y="218"/>
                  </a:lnTo>
                  <a:lnTo>
                    <a:pt x="969" y="219"/>
                  </a:lnTo>
                  <a:lnTo>
                    <a:pt x="971" y="223"/>
                  </a:lnTo>
                  <a:lnTo>
                    <a:pt x="971" y="223"/>
                  </a:lnTo>
                  <a:lnTo>
                    <a:pt x="971" y="224"/>
                  </a:lnTo>
                  <a:lnTo>
                    <a:pt x="970" y="224"/>
                  </a:lnTo>
                  <a:lnTo>
                    <a:pt x="966" y="223"/>
                  </a:lnTo>
                  <a:lnTo>
                    <a:pt x="962" y="223"/>
                  </a:lnTo>
                  <a:lnTo>
                    <a:pt x="960" y="224"/>
                  </a:lnTo>
                  <a:lnTo>
                    <a:pt x="960" y="224"/>
                  </a:lnTo>
                  <a:lnTo>
                    <a:pt x="960" y="225"/>
                  </a:lnTo>
                  <a:lnTo>
                    <a:pt x="961" y="227"/>
                  </a:lnTo>
                  <a:lnTo>
                    <a:pt x="966" y="228"/>
                  </a:lnTo>
                  <a:lnTo>
                    <a:pt x="966" y="228"/>
                  </a:lnTo>
                  <a:lnTo>
                    <a:pt x="968" y="228"/>
                  </a:lnTo>
                  <a:lnTo>
                    <a:pt x="969" y="229"/>
                  </a:lnTo>
                  <a:lnTo>
                    <a:pt x="969" y="230"/>
                  </a:lnTo>
                  <a:lnTo>
                    <a:pt x="970" y="233"/>
                  </a:lnTo>
                  <a:lnTo>
                    <a:pt x="970" y="233"/>
                  </a:lnTo>
                  <a:lnTo>
                    <a:pt x="971" y="233"/>
                  </a:lnTo>
                  <a:lnTo>
                    <a:pt x="971" y="233"/>
                  </a:lnTo>
                  <a:lnTo>
                    <a:pt x="971" y="234"/>
                  </a:lnTo>
                  <a:lnTo>
                    <a:pt x="971" y="237"/>
                  </a:lnTo>
                  <a:lnTo>
                    <a:pt x="970" y="238"/>
                  </a:lnTo>
                  <a:lnTo>
                    <a:pt x="970" y="239"/>
                  </a:lnTo>
                  <a:lnTo>
                    <a:pt x="970" y="239"/>
                  </a:lnTo>
                  <a:lnTo>
                    <a:pt x="969" y="241"/>
                  </a:lnTo>
                  <a:lnTo>
                    <a:pt x="968" y="242"/>
                  </a:lnTo>
                  <a:lnTo>
                    <a:pt x="966" y="242"/>
                  </a:lnTo>
                  <a:lnTo>
                    <a:pt x="965" y="241"/>
                  </a:lnTo>
                  <a:lnTo>
                    <a:pt x="965" y="241"/>
                  </a:lnTo>
                  <a:lnTo>
                    <a:pt x="964" y="239"/>
                  </a:lnTo>
                  <a:lnTo>
                    <a:pt x="960" y="238"/>
                  </a:lnTo>
                  <a:lnTo>
                    <a:pt x="955" y="238"/>
                  </a:lnTo>
                  <a:lnTo>
                    <a:pt x="952" y="239"/>
                  </a:lnTo>
                  <a:lnTo>
                    <a:pt x="952" y="239"/>
                  </a:lnTo>
                  <a:lnTo>
                    <a:pt x="948" y="243"/>
                  </a:lnTo>
                  <a:lnTo>
                    <a:pt x="947" y="243"/>
                  </a:lnTo>
                  <a:lnTo>
                    <a:pt x="945" y="242"/>
                  </a:lnTo>
                  <a:lnTo>
                    <a:pt x="945" y="242"/>
                  </a:lnTo>
                  <a:lnTo>
                    <a:pt x="942" y="241"/>
                  </a:lnTo>
                  <a:lnTo>
                    <a:pt x="937" y="242"/>
                  </a:lnTo>
                  <a:lnTo>
                    <a:pt x="924" y="243"/>
                  </a:lnTo>
                  <a:lnTo>
                    <a:pt x="924" y="243"/>
                  </a:lnTo>
                  <a:lnTo>
                    <a:pt x="904" y="244"/>
                  </a:lnTo>
                  <a:lnTo>
                    <a:pt x="894" y="246"/>
                  </a:lnTo>
                  <a:lnTo>
                    <a:pt x="888" y="247"/>
                  </a:lnTo>
                  <a:lnTo>
                    <a:pt x="888" y="247"/>
                  </a:lnTo>
                  <a:lnTo>
                    <a:pt x="884" y="248"/>
                  </a:lnTo>
                  <a:lnTo>
                    <a:pt x="881" y="252"/>
                  </a:lnTo>
                  <a:lnTo>
                    <a:pt x="880" y="257"/>
                  </a:lnTo>
                  <a:lnTo>
                    <a:pt x="881" y="258"/>
                  </a:lnTo>
                  <a:lnTo>
                    <a:pt x="882" y="261"/>
                  </a:lnTo>
                  <a:lnTo>
                    <a:pt x="882" y="261"/>
                  </a:lnTo>
                  <a:lnTo>
                    <a:pt x="884" y="263"/>
                  </a:lnTo>
                  <a:lnTo>
                    <a:pt x="884" y="266"/>
                  </a:lnTo>
                  <a:lnTo>
                    <a:pt x="882" y="269"/>
                  </a:lnTo>
                  <a:lnTo>
                    <a:pt x="882" y="271"/>
                  </a:lnTo>
                  <a:lnTo>
                    <a:pt x="882" y="271"/>
                  </a:lnTo>
                  <a:lnTo>
                    <a:pt x="885" y="274"/>
                  </a:lnTo>
                  <a:lnTo>
                    <a:pt x="890" y="277"/>
                  </a:lnTo>
                  <a:lnTo>
                    <a:pt x="896" y="280"/>
                  </a:lnTo>
                  <a:lnTo>
                    <a:pt x="902" y="281"/>
                  </a:lnTo>
                  <a:lnTo>
                    <a:pt x="902" y="281"/>
                  </a:lnTo>
                  <a:lnTo>
                    <a:pt x="907" y="283"/>
                  </a:lnTo>
                  <a:lnTo>
                    <a:pt x="910" y="286"/>
                  </a:lnTo>
                  <a:lnTo>
                    <a:pt x="912" y="291"/>
                  </a:lnTo>
                  <a:lnTo>
                    <a:pt x="912" y="293"/>
                  </a:lnTo>
                  <a:lnTo>
                    <a:pt x="910" y="295"/>
                  </a:lnTo>
                  <a:lnTo>
                    <a:pt x="910" y="295"/>
                  </a:lnTo>
                  <a:lnTo>
                    <a:pt x="908" y="297"/>
                  </a:lnTo>
                  <a:lnTo>
                    <a:pt x="905" y="297"/>
                  </a:lnTo>
                  <a:lnTo>
                    <a:pt x="899" y="295"/>
                  </a:lnTo>
                  <a:lnTo>
                    <a:pt x="893" y="291"/>
                  </a:lnTo>
                  <a:lnTo>
                    <a:pt x="886" y="288"/>
                  </a:lnTo>
                  <a:lnTo>
                    <a:pt x="886" y="288"/>
                  </a:lnTo>
                  <a:lnTo>
                    <a:pt x="879" y="284"/>
                  </a:lnTo>
                  <a:lnTo>
                    <a:pt x="868" y="280"/>
                  </a:lnTo>
                  <a:lnTo>
                    <a:pt x="860" y="279"/>
                  </a:lnTo>
                  <a:lnTo>
                    <a:pt x="853" y="279"/>
                  </a:lnTo>
                  <a:lnTo>
                    <a:pt x="853" y="279"/>
                  </a:lnTo>
                  <a:lnTo>
                    <a:pt x="849" y="279"/>
                  </a:lnTo>
                  <a:lnTo>
                    <a:pt x="848" y="276"/>
                  </a:lnTo>
                  <a:lnTo>
                    <a:pt x="847" y="275"/>
                  </a:lnTo>
                  <a:lnTo>
                    <a:pt x="843" y="274"/>
                  </a:lnTo>
                  <a:lnTo>
                    <a:pt x="843" y="274"/>
                  </a:lnTo>
                  <a:lnTo>
                    <a:pt x="837" y="275"/>
                  </a:lnTo>
                  <a:lnTo>
                    <a:pt x="833" y="277"/>
                  </a:lnTo>
                  <a:lnTo>
                    <a:pt x="832" y="280"/>
                  </a:lnTo>
                  <a:lnTo>
                    <a:pt x="832" y="280"/>
                  </a:lnTo>
                  <a:lnTo>
                    <a:pt x="833" y="281"/>
                  </a:lnTo>
                  <a:lnTo>
                    <a:pt x="833" y="281"/>
                  </a:lnTo>
                  <a:lnTo>
                    <a:pt x="839" y="281"/>
                  </a:lnTo>
                  <a:lnTo>
                    <a:pt x="841" y="281"/>
                  </a:lnTo>
                  <a:lnTo>
                    <a:pt x="839" y="283"/>
                  </a:lnTo>
                  <a:lnTo>
                    <a:pt x="839" y="283"/>
                  </a:lnTo>
                  <a:lnTo>
                    <a:pt x="838" y="284"/>
                  </a:lnTo>
                  <a:lnTo>
                    <a:pt x="839" y="285"/>
                  </a:lnTo>
                  <a:lnTo>
                    <a:pt x="847" y="288"/>
                  </a:lnTo>
                  <a:lnTo>
                    <a:pt x="847" y="288"/>
                  </a:lnTo>
                  <a:lnTo>
                    <a:pt x="849" y="289"/>
                  </a:lnTo>
                  <a:lnTo>
                    <a:pt x="849" y="290"/>
                  </a:lnTo>
                  <a:lnTo>
                    <a:pt x="846" y="291"/>
                  </a:lnTo>
                  <a:lnTo>
                    <a:pt x="841" y="291"/>
                  </a:lnTo>
                  <a:lnTo>
                    <a:pt x="835" y="290"/>
                  </a:lnTo>
                  <a:lnTo>
                    <a:pt x="835" y="290"/>
                  </a:lnTo>
                  <a:lnTo>
                    <a:pt x="830" y="288"/>
                  </a:lnTo>
                  <a:lnTo>
                    <a:pt x="825" y="289"/>
                  </a:lnTo>
                  <a:lnTo>
                    <a:pt x="823" y="290"/>
                  </a:lnTo>
                  <a:lnTo>
                    <a:pt x="820" y="293"/>
                  </a:lnTo>
                  <a:lnTo>
                    <a:pt x="820" y="293"/>
                  </a:lnTo>
                  <a:lnTo>
                    <a:pt x="820" y="294"/>
                  </a:lnTo>
                  <a:lnTo>
                    <a:pt x="820" y="297"/>
                  </a:lnTo>
                  <a:lnTo>
                    <a:pt x="824" y="300"/>
                  </a:lnTo>
                  <a:lnTo>
                    <a:pt x="830" y="305"/>
                  </a:lnTo>
                  <a:lnTo>
                    <a:pt x="839" y="308"/>
                  </a:lnTo>
                  <a:lnTo>
                    <a:pt x="839" y="308"/>
                  </a:lnTo>
                  <a:lnTo>
                    <a:pt x="846" y="309"/>
                  </a:lnTo>
                  <a:lnTo>
                    <a:pt x="848" y="312"/>
                  </a:lnTo>
                  <a:lnTo>
                    <a:pt x="849" y="313"/>
                  </a:lnTo>
                  <a:lnTo>
                    <a:pt x="852" y="314"/>
                  </a:lnTo>
                  <a:lnTo>
                    <a:pt x="852" y="314"/>
                  </a:lnTo>
                  <a:lnTo>
                    <a:pt x="855" y="317"/>
                  </a:lnTo>
                  <a:lnTo>
                    <a:pt x="855" y="318"/>
                  </a:lnTo>
                  <a:lnTo>
                    <a:pt x="852" y="318"/>
                  </a:lnTo>
                  <a:lnTo>
                    <a:pt x="849" y="319"/>
                  </a:lnTo>
                  <a:lnTo>
                    <a:pt x="849" y="319"/>
                  </a:lnTo>
                  <a:lnTo>
                    <a:pt x="847" y="318"/>
                  </a:lnTo>
                  <a:lnTo>
                    <a:pt x="842" y="316"/>
                  </a:lnTo>
                  <a:lnTo>
                    <a:pt x="833" y="310"/>
                  </a:lnTo>
                  <a:lnTo>
                    <a:pt x="833" y="310"/>
                  </a:lnTo>
                  <a:lnTo>
                    <a:pt x="828" y="309"/>
                  </a:lnTo>
                  <a:lnTo>
                    <a:pt x="820" y="309"/>
                  </a:lnTo>
                  <a:lnTo>
                    <a:pt x="814" y="309"/>
                  </a:lnTo>
                  <a:lnTo>
                    <a:pt x="810" y="309"/>
                  </a:lnTo>
                  <a:lnTo>
                    <a:pt x="809" y="308"/>
                  </a:lnTo>
                  <a:lnTo>
                    <a:pt x="809" y="308"/>
                  </a:lnTo>
                  <a:lnTo>
                    <a:pt x="808" y="305"/>
                  </a:lnTo>
                  <a:lnTo>
                    <a:pt x="809" y="304"/>
                  </a:lnTo>
                  <a:lnTo>
                    <a:pt x="809" y="302"/>
                  </a:lnTo>
                  <a:lnTo>
                    <a:pt x="808" y="299"/>
                  </a:lnTo>
                  <a:lnTo>
                    <a:pt x="808" y="299"/>
                  </a:lnTo>
                  <a:lnTo>
                    <a:pt x="806" y="297"/>
                  </a:lnTo>
                  <a:lnTo>
                    <a:pt x="808" y="294"/>
                  </a:lnTo>
                  <a:lnTo>
                    <a:pt x="811" y="285"/>
                  </a:lnTo>
                  <a:lnTo>
                    <a:pt x="811" y="285"/>
                  </a:lnTo>
                  <a:lnTo>
                    <a:pt x="813" y="283"/>
                  </a:lnTo>
                  <a:lnTo>
                    <a:pt x="813" y="280"/>
                  </a:lnTo>
                  <a:lnTo>
                    <a:pt x="811" y="275"/>
                  </a:lnTo>
                  <a:lnTo>
                    <a:pt x="809" y="270"/>
                  </a:lnTo>
                  <a:lnTo>
                    <a:pt x="805" y="267"/>
                  </a:lnTo>
                  <a:lnTo>
                    <a:pt x="805" y="267"/>
                  </a:lnTo>
                  <a:lnTo>
                    <a:pt x="802" y="267"/>
                  </a:lnTo>
                  <a:lnTo>
                    <a:pt x="801" y="269"/>
                  </a:lnTo>
                  <a:lnTo>
                    <a:pt x="801" y="271"/>
                  </a:lnTo>
                  <a:lnTo>
                    <a:pt x="801" y="272"/>
                  </a:lnTo>
                  <a:lnTo>
                    <a:pt x="801" y="272"/>
                  </a:lnTo>
                  <a:lnTo>
                    <a:pt x="802" y="275"/>
                  </a:lnTo>
                  <a:lnTo>
                    <a:pt x="801" y="279"/>
                  </a:lnTo>
                  <a:lnTo>
                    <a:pt x="800" y="284"/>
                  </a:lnTo>
                  <a:lnTo>
                    <a:pt x="797" y="288"/>
                  </a:lnTo>
                  <a:lnTo>
                    <a:pt x="797" y="288"/>
                  </a:lnTo>
                  <a:lnTo>
                    <a:pt x="794" y="291"/>
                  </a:lnTo>
                  <a:lnTo>
                    <a:pt x="787" y="293"/>
                  </a:lnTo>
                  <a:lnTo>
                    <a:pt x="783" y="295"/>
                  </a:lnTo>
                  <a:lnTo>
                    <a:pt x="781" y="295"/>
                  </a:lnTo>
                  <a:lnTo>
                    <a:pt x="781" y="297"/>
                  </a:lnTo>
                  <a:lnTo>
                    <a:pt x="781" y="297"/>
                  </a:lnTo>
                  <a:lnTo>
                    <a:pt x="780" y="299"/>
                  </a:lnTo>
                  <a:lnTo>
                    <a:pt x="777" y="302"/>
                  </a:lnTo>
                  <a:lnTo>
                    <a:pt x="775" y="304"/>
                  </a:lnTo>
                  <a:lnTo>
                    <a:pt x="775" y="304"/>
                  </a:lnTo>
                  <a:lnTo>
                    <a:pt x="775" y="305"/>
                  </a:lnTo>
                  <a:lnTo>
                    <a:pt x="775" y="305"/>
                  </a:lnTo>
                  <a:lnTo>
                    <a:pt x="783" y="316"/>
                  </a:lnTo>
                  <a:lnTo>
                    <a:pt x="789" y="321"/>
                  </a:lnTo>
                  <a:lnTo>
                    <a:pt x="791" y="326"/>
                  </a:lnTo>
                  <a:lnTo>
                    <a:pt x="791" y="326"/>
                  </a:lnTo>
                  <a:lnTo>
                    <a:pt x="791" y="327"/>
                  </a:lnTo>
                  <a:lnTo>
                    <a:pt x="791" y="330"/>
                  </a:lnTo>
                  <a:lnTo>
                    <a:pt x="787" y="336"/>
                  </a:lnTo>
                  <a:lnTo>
                    <a:pt x="783" y="344"/>
                  </a:lnTo>
                  <a:lnTo>
                    <a:pt x="783" y="346"/>
                  </a:lnTo>
                  <a:lnTo>
                    <a:pt x="783" y="350"/>
                  </a:lnTo>
                  <a:lnTo>
                    <a:pt x="783" y="350"/>
                  </a:lnTo>
                  <a:lnTo>
                    <a:pt x="783" y="355"/>
                  </a:lnTo>
                  <a:lnTo>
                    <a:pt x="783" y="359"/>
                  </a:lnTo>
                  <a:lnTo>
                    <a:pt x="782" y="361"/>
                  </a:lnTo>
                  <a:lnTo>
                    <a:pt x="783" y="364"/>
                  </a:lnTo>
                  <a:lnTo>
                    <a:pt x="783" y="364"/>
                  </a:lnTo>
                  <a:lnTo>
                    <a:pt x="786" y="365"/>
                  </a:lnTo>
                  <a:lnTo>
                    <a:pt x="789" y="365"/>
                  </a:lnTo>
                  <a:lnTo>
                    <a:pt x="792" y="365"/>
                  </a:lnTo>
                  <a:lnTo>
                    <a:pt x="795" y="366"/>
                  </a:lnTo>
                  <a:lnTo>
                    <a:pt x="795" y="366"/>
                  </a:lnTo>
                  <a:lnTo>
                    <a:pt x="797" y="366"/>
                  </a:lnTo>
                  <a:lnTo>
                    <a:pt x="801" y="365"/>
                  </a:lnTo>
                  <a:lnTo>
                    <a:pt x="811" y="363"/>
                  </a:lnTo>
                  <a:lnTo>
                    <a:pt x="811" y="363"/>
                  </a:lnTo>
                  <a:lnTo>
                    <a:pt x="818" y="363"/>
                  </a:lnTo>
                  <a:lnTo>
                    <a:pt x="827" y="365"/>
                  </a:lnTo>
                  <a:lnTo>
                    <a:pt x="839" y="371"/>
                  </a:lnTo>
                  <a:lnTo>
                    <a:pt x="839" y="371"/>
                  </a:lnTo>
                  <a:lnTo>
                    <a:pt x="842" y="374"/>
                  </a:lnTo>
                  <a:lnTo>
                    <a:pt x="842" y="377"/>
                  </a:lnTo>
                  <a:lnTo>
                    <a:pt x="843" y="379"/>
                  </a:lnTo>
                  <a:lnTo>
                    <a:pt x="844" y="383"/>
                  </a:lnTo>
                  <a:lnTo>
                    <a:pt x="844" y="383"/>
                  </a:lnTo>
                  <a:lnTo>
                    <a:pt x="844" y="384"/>
                  </a:lnTo>
                  <a:lnTo>
                    <a:pt x="844" y="385"/>
                  </a:lnTo>
                  <a:lnTo>
                    <a:pt x="842" y="387"/>
                  </a:lnTo>
                  <a:lnTo>
                    <a:pt x="839" y="389"/>
                  </a:lnTo>
                  <a:lnTo>
                    <a:pt x="838" y="391"/>
                  </a:lnTo>
                  <a:lnTo>
                    <a:pt x="838" y="393"/>
                  </a:lnTo>
                  <a:lnTo>
                    <a:pt x="838" y="393"/>
                  </a:lnTo>
                  <a:lnTo>
                    <a:pt x="838" y="396"/>
                  </a:lnTo>
                  <a:lnTo>
                    <a:pt x="839" y="397"/>
                  </a:lnTo>
                  <a:lnTo>
                    <a:pt x="846" y="401"/>
                  </a:lnTo>
                  <a:lnTo>
                    <a:pt x="851" y="402"/>
                  </a:lnTo>
                  <a:lnTo>
                    <a:pt x="855" y="405"/>
                  </a:lnTo>
                  <a:lnTo>
                    <a:pt x="855" y="405"/>
                  </a:lnTo>
                  <a:lnTo>
                    <a:pt x="852" y="405"/>
                  </a:lnTo>
                  <a:lnTo>
                    <a:pt x="848" y="405"/>
                  </a:lnTo>
                  <a:lnTo>
                    <a:pt x="838" y="403"/>
                  </a:lnTo>
                  <a:lnTo>
                    <a:pt x="838" y="403"/>
                  </a:lnTo>
                  <a:lnTo>
                    <a:pt x="835" y="401"/>
                  </a:lnTo>
                  <a:lnTo>
                    <a:pt x="833" y="398"/>
                  </a:lnTo>
                  <a:lnTo>
                    <a:pt x="832" y="394"/>
                  </a:lnTo>
                  <a:lnTo>
                    <a:pt x="832" y="394"/>
                  </a:lnTo>
                  <a:lnTo>
                    <a:pt x="832" y="392"/>
                  </a:lnTo>
                  <a:lnTo>
                    <a:pt x="833" y="389"/>
                  </a:lnTo>
                  <a:lnTo>
                    <a:pt x="834" y="387"/>
                  </a:lnTo>
                  <a:lnTo>
                    <a:pt x="835" y="383"/>
                  </a:lnTo>
                  <a:lnTo>
                    <a:pt x="835" y="383"/>
                  </a:lnTo>
                  <a:lnTo>
                    <a:pt x="834" y="380"/>
                  </a:lnTo>
                  <a:lnTo>
                    <a:pt x="832" y="378"/>
                  </a:lnTo>
                  <a:lnTo>
                    <a:pt x="828" y="374"/>
                  </a:lnTo>
                  <a:lnTo>
                    <a:pt x="828" y="374"/>
                  </a:lnTo>
                  <a:lnTo>
                    <a:pt x="824" y="370"/>
                  </a:lnTo>
                  <a:lnTo>
                    <a:pt x="822" y="369"/>
                  </a:lnTo>
                  <a:lnTo>
                    <a:pt x="819" y="369"/>
                  </a:lnTo>
                  <a:lnTo>
                    <a:pt x="819" y="369"/>
                  </a:lnTo>
                  <a:lnTo>
                    <a:pt x="808" y="370"/>
                  </a:lnTo>
                  <a:lnTo>
                    <a:pt x="801" y="371"/>
                  </a:lnTo>
                  <a:lnTo>
                    <a:pt x="796" y="374"/>
                  </a:lnTo>
                  <a:lnTo>
                    <a:pt x="796" y="374"/>
                  </a:lnTo>
                  <a:lnTo>
                    <a:pt x="795" y="377"/>
                  </a:lnTo>
                  <a:lnTo>
                    <a:pt x="795" y="378"/>
                  </a:lnTo>
                  <a:lnTo>
                    <a:pt x="796" y="384"/>
                  </a:lnTo>
                  <a:lnTo>
                    <a:pt x="800" y="394"/>
                  </a:lnTo>
                  <a:lnTo>
                    <a:pt x="800" y="394"/>
                  </a:lnTo>
                  <a:lnTo>
                    <a:pt x="800" y="397"/>
                  </a:lnTo>
                  <a:lnTo>
                    <a:pt x="799" y="398"/>
                  </a:lnTo>
                  <a:lnTo>
                    <a:pt x="795" y="403"/>
                  </a:lnTo>
                  <a:lnTo>
                    <a:pt x="790" y="407"/>
                  </a:lnTo>
                  <a:lnTo>
                    <a:pt x="789" y="410"/>
                  </a:lnTo>
                  <a:lnTo>
                    <a:pt x="787" y="411"/>
                  </a:lnTo>
                  <a:lnTo>
                    <a:pt x="787" y="411"/>
                  </a:lnTo>
                  <a:lnTo>
                    <a:pt x="787" y="413"/>
                  </a:lnTo>
                  <a:lnTo>
                    <a:pt x="785" y="416"/>
                  </a:lnTo>
                  <a:lnTo>
                    <a:pt x="777" y="421"/>
                  </a:lnTo>
                  <a:lnTo>
                    <a:pt x="777" y="421"/>
                  </a:lnTo>
                  <a:lnTo>
                    <a:pt x="768" y="426"/>
                  </a:lnTo>
                  <a:lnTo>
                    <a:pt x="764" y="429"/>
                  </a:lnTo>
                  <a:lnTo>
                    <a:pt x="764" y="432"/>
                  </a:lnTo>
                  <a:lnTo>
                    <a:pt x="764" y="432"/>
                  </a:lnTo>
                  <a:lnTo>
                    <a:pt x="763" y="434"/>
                  </a:lnTo>
                  <a:lnTo>
                    <a:pt x="763" y="435"/>
                  </a:lnTo>
                  <a:lnTo>
                    <a:pt x="759" y="435"/>
                  </a:lnTo>
                  <a:lnTo>
                    <a:pt x="755" y="434"/>
                  </a:lnTo>
                  <a:lnTo>
                    <a:pt x="750" y="432"/>
                  </a:lnTo>
                  <a:lnTo>
                    <a:pt x="750" y="432"/>
                  </a:lnTo>
                  <a:lnTo>
                    <a:pt x="748" y="431"/>
                  </a:lnTo>
                  <a:lnTo>
                    <a:pt x="743" y="432"/>
                  </a:lnTo>
                  <a:lnTo>
                    <a:pt x="739" y="432"/>
                  </a:lnTo>
                  <a:lnTo>
                    <a:pt x="734" y="434"/>
                  </a:lnTo>
                  <a:lnTo>
                    <a:pt x="734" y="434"/>
                  </a:lnTo>
                  <a:lnTo>
                    <a:pt x="730" y="432"/>
                  </a:lnTo>
                  <a:lnTo>
                    <a:pt x="729" y="431"/>
                  </a:lnTo>
                  <a:lnTo>
                    <a:pt x="726" y="430"/>
                  </a:lnTo>
                  <a:lnTo>
                    <a:pt x="722" y="430"/>
                  </a:lnTo>
                  <a:lnTo>
                    <a:pt x="722" y="430"/>
                  </a:lnTo>
                  <a:lnTo>
                    <a:pt x="720" y="430"/>
                  </a:lnTo>
                  <a:lnTo>
                    <a:pt x="717" y="429"/>
                  </a:lnTo>
                  <a:lnTo>
                    <a:pt x="716" y="426"/>
                  </a:lnTo>
                  <a:lnTo>
                    <a:pt x="716" y="424"/>
                  </a:lnTo>
                  <a:lnTo>
                    <a:pt x="716" y="424"/>
                  </a:lnTo>
                  <a:lnTo>
                    <a:pt x="717" y="422"/>
                  </a:lnTo>
                  <a:lnTo>
                    <a:pt x="720" y="422"/>
                  </a:lnTo>
                  <a:lnTo>
                    <a:pt x="722" y="424"/>
                  </a:lnTo>
                  <a:lnTo>
                    <a:pt x="724" y="426"/>
                  </a:lnTo>
                  <a:lnTo>
                    <a:pt x="724" y="426"/>
                  </a:lnTo>
                  <a:lnTo>
                    <a:pt x="725" y="427"/>
                  </a:lnTo>
                  <a:lnTo>
                    <a:pt x="726" y="427"/>
                  </a:lnTo>
                  <a:lnTo>
                    <a:pt x="731" y="425"/>
                  </a:lnTo>
                  <a:lnTo>
                    <a:pt x="731" y="425"/>
                  </a:lnTo>
                  <a:lnTo>
                    <a:pt x="734" y="425"/>
                  </a:lnTo>
                  <a:lnTo>
                    <a:pt x="735" y="425"/>
                  </a:lnTo>
                  <a:lnTo>
                    <a:pt x="736" y="427"/>
                  </a:lnTo>
                  <a:lnTo>
                    <a:pt x="740" y="429"/>
                  </a:lnTo>
                  <a:lnTo>
                    <a:pt x="740" y="429"/>
                  </a:lnTo>
                  <a:lnTo>
                    <a:pt x="743" y="427"/>
                  </a:lnTo>
                  <a:lnTo>
                    <a:pt x="744" y="427"/>
                  </a:lnTo>
                  <a:lnTo>
                    <a:pt x="745" y="426"/>
                  </a:lnTo>
                  <a:lnTo>
                    <a:pt x="748" y="425"/>
                  </a:lnTo>
                  <a:lnTo>
                    <a:pt x="748" y="425"/>
                  </a:lnTo>
                  <a:lnTo>
                    <a:pt x="750" y="425"/>
                  </a:lnTo>
                  <a:lnTo>
                    <a:pt x="752" y="425"/>
                  </a:lnTo>
                  <a:lnTo>
                    <a:pt x="752" y="424"/>
                  </a:lnTo>
                  <a:lnTo>
                    <a:pt x="750" y="422"/>
                  </a:lnTo>
                  <a:lnTo>
                    <a:pt x="750" y="422"/>
                  </a:lnTo>
                  <a:lnTo>
                    <a:pt x="750" y="420"/>
                  </a:lnTo>
                  <a:lnTo>
                    <a:pt x="753" y="418"/>
                  </a:lnTo>
                  <a:lnTo>
                    <a:pt x="757" y="417"/>
                  </a:lnTo>
                  <a:lnTo>
                    <a:pt x="757" y="417"/>
                  </a:lnTo>
                  <a:lnTo>
                    <a:pt x="759" y="415"/>
                  </a:lnTo>
                  <a:lnTo>
                    <a:pt x="759" y="413"/>
                  </a:lnTo>
                  <a:lnTo>
                    <a:pt x="761" y="411"/>
                  </a:lnTo>
                  <a:lnTo>
                    <a:pt x="762" y="410"/>
                  </a:lnTo>
                  <a:lnTo>
                    <a:pt x="762" y="410"/>
                  </a:lnTo>
                  <a:lnTo>
                    <a:pt x="763" y="408"/>
                  </a:lnTo>
                  <a:lnTo>
                    <a:pt x="763" y="406"/>
                  </a:lnTo>
                  <a:lnTo>
                    <a:pt x="764" y="405"/>
                  </a:lnTo>
                  <a:lnTo>
                    <a:pt x="766" y="405"/>
                  </a:lnTo>
                  <a:lnTo>
                    <a:pt x="766" y="405"/>
                  </a:lnTo>
                  <a:lnTo>
                    <a:pt x="767" y="403"/>
                  </a:lnTo>
                  <a:lnTo>
                    <a:pt x="769" y="402"/>
                  </a:lnTo>
                  <a:lnTo>
                    <a:pt x="771" y="401"/>
                  </a:lnTo>
                  <a:lnTo>
                    <a:pt x="772" y="399"/>
                  </a:lnTo>
                  <a:lnTo>
                    <a:pt x="772" y="399"/>
                  </a:lnTo>
                  <a:lnTo>
                    <a:pt x="775" y="399"/>
                  </a:lnTo>
                  <a:lnTo>
                    <a:pt x="776" y="397"/>
                  </a:lnTo>
                  <a:lnTo>
                    <a:pt x="776" y="396"/>
                  </a:lnTo>
                  <a:lnTo>
                    <a:pt x="775" y="393"/>
                  </a:lnTo>
                  <a:lnTo>
                    <a:pt x="775" y="393"/>
                  </a:lnTo>
                  <a:lnTo>
                    <a:pt x="775" y="391"/>
                  </a:lnTo>
                  <a:lnTo>
                    <a:pt x="776" y="388"/>
                  </a:lnTo>
                  <a:lnTo>
                    <a:pt x="777" y="385"/>
                  </a:lnTo>
                  <a:lnTo>
                    <a:pt x="778" y="383"/>
                  </a:lnTo>
                  <a:lnTo>
                    <a:pt x="778" y="383"/>
                  </a:lnTo>
                  <a:lnTo>
                    <a:pt x="781" y="383"/>
                  </a:lnTo>
                  <a:lnTo>
                    <a:pt x="781" y="382"/>
                  </a:lnTo>
                  <a:lnTo>
                    <a:pt x="781" y="379"/>
                  </a:lnTo>
                  <a:lnTo>
                    <a:pt x="780" y="378"/>
                  </a:lnTo>
                  <a:lnTo>
                    <a:pt x="780" y="378"/>
                  </a:lnTo>
                  <a:lnTo>
                    <a:pt x="772" y="373"/>
                  </a:lnTo>
                  <a:lnTo>
                    <a:pt x="769" y="369"/>
                  </a:lnTo>
                  <a:lnTo>
                    <a:pt x="768" y="366"/>
                  </a:lnTo>
                  <a:lnTo>
                    <a:pt x="768" y="366"/>
                  </a:lnTo>
                  <a:lnTo>
                    <a:pt x="768" y="359"/>
                  </a:lnTo>
                  <a:lnTo>
                    <a:pt x="767" y="354"/>
                  </a:lnTo>
                  <a:lnTo>
                    <a:pt x="768" y="351"/>
                  </a:lnTo>
                  <a:lnTo>
                    <a:pt x="768" y="351"/>
                  </a:lnTo>
                  <a:lnTo>
                    <a:pt x="768" y="345"/>
                  </a:lnTo>
                  <a:lnTo>
                    <a:pt x="767" y="337"/>
                  </a:lnTo>
                  <a:lnTo>
                    <a:pt x="767" y="337"/>
                  </a:lnTo>
                  <a:lnTo>
                    <a:pt x="768" y="335"/>
                  </a:lnTo>
                  <a:lnTo>
                    <a:pt x="768" y="331"/>
                  </a:lnTo>
                  <a:lnTo>
                    <a:pt x="771" y="323"/>
                  </a:lnTo>
                  <a:lnTo>
                    <a:pt x="771" y="323"/>
                  </a:lnTo>
                  <a:lnTo>
                    <a:pt x="771" y="321"/>
                  </a:lnTo>
                  <a:lnTo>
                    <a:pt x="771" y="317"/>
                  </a:lnTo>
                  <a:lnTo>
                    <a:pt x="767" y="313"/>
                  </a:lnTo>
                  <a:lnTo>
                    <a:pt x="763" y="309"/>
                  </a:lnTo>
                  <a:lnTo>
                    <a:pt x="759" y="307"/>
                  </a:lnTo>
                  <a:lnTo>
                    <a:pt x="759" y="307"/>
                  </a:lnTo>
                  <a:lnTo>
                    <a:pt x="758" y="304"/>
                  </a:lnTo>
                  <a:lnTo>
                    <a:pt x="758" y="302"/>
                  </a:lnTo>
                  <a:lnTo>
                    <a:pt x="761" y="299"/>
                  </a:lnTo>
                  <a:lnTo>
                    <a:pt x="764" y="295"/>
                  </a:lnTo>
                  <a:lnTo>
                    <a:pt x="764" y="295"/>
                  </a:lnTo>
                  <a:lnTo>
                    <a:pt x="766" y="293"/>
                  </a:lnTo>
                  <a:lnTo>
                    <a:pt x="768" y="290"/>
                  </a:lnTo>
                  <a:lnTo>
                    <a:pt x="769" y="283"/>
                  </a:lnTo>
                  <a:lnTo>
                    <a:pt x="771" y="276"/>
                  </a:lnTo>
                  <a:lnTo>
                    <a:pt x="771" y="271"/>
                  </a:lnTo>
                  <a:lnTo>
                    <a:pt x="771" y="271"/>
                  </a:lnTo>
                  <a:lnTo>
                    <a:pt x="768" y="269"/>
                  </a:lnTo>
                  <a:lnTo>
                    <a:pt x="763" y="267"/>
                  </a:lnTo>
                  <a:lnTo>
                    <a:pt x="757" y="266"/>
                  </a:lnTo>
                  <a:lnTo>
                    <a:pt x="753" y="265"/>
                  </a:lnTo>
                  <a:lnTo>
                    <a:pt x="753" y="265"/>
                  </a:lnTo>
                  <a:lnTo>
                    <a:pt x="739" y="265"/>
                  </a:lnTo>
                  <a:lnTo>
                    <a:pt x="725" y="263"/>
                  </a:lnTo>
                  <a:lnTo>
                    <a:pt x="725" y="263"/>
                  </a:lnTo>
                  <a:lnTo>
                    <a:pt x="722" y="265"/>
                  </a:lnTo>
                  <a:lnTo>
                    <a:pt x="720" y="266"/>
                  </a:lnTo>
                  <a:lnTo>
                    <a:pt x="717" y="272"/>
                  </a:lnTo>
                  <a:lnTo>
                    <a:pt x="717" y="272"/>
                  </a:lnTo>
                  <a:lnTo>
                    <a:pt x="712" y="280"/>
                  </a:lnTo>
                  <a:lnTo>
                    <a:pt x="710" y="286"/>
                  </a:lnTo>
                  <a:lnTo>
                    <a:pt x="707" y="293"/>
                  </a:lnTo>
                  <a:lnTo>
                    <a:pt x="707" y="293"/>
                  </a:lnTo>
                  <a:lnTo>
                    <a:pt x="706" y="295"/>
                  </a:lnTo>
                  <a:lnTo>
                    <a:pt x="705" y="298"/>
                  </a:lnTo>
                  <a:lnTo>
                    <a:pt x="698" y="303"/>
                  </a:lnTo>
                  <a:lnTo>
                    <a:pt x="688" y="307"/>
                  </a:lnTo>
                  <a:lnTo>
                    <a:pt x="688" y="307"/>
                  </a:lnTo>
                  <a:lnTo>
                    <a:pt x="686" y="309"/>
                  </a:lnTo>
                  <a:lnTo>
                    <a:pt x="683" y="313"/>
                  </a:lnTo>
                  <a:lnTo>
                    <a:pt x="682" y="317"/>
                  </a:lnTo>
                  <a:lnTo>
                    <a:pt x="683" y="319"/>
                  </a:lnTo>
                  <a:lnTo>
                    <a:pt x="683" y="319"/>
                  </a:lnTo>
                  <a:lnTo>
                    <a:pt x="684" y="321"/>
                  </a:lnTo>
                  <a:lnTo>
                    <a:pt x="687" y="321"/>
                  </a:lnTo>
                  <a:lnTo>
                    <a:pt x="688" y="321"/>
                  </a:lnTo>
                  <a:lnTo>
                    <a:pt x="691" y="322"/>
                  </a:lnTo>
                  <a:lnTo>
                    <a:pt x="691" y="322"/>
                  </a:lnTo>
                  <a:lnTo>
                    <a:pt x="692" y="323"/>
                  </a:lnTo>
                  <a:lnTo>
                    <a:pt x="691" y="327"/>
                  </a:lnTo>
                  <a:lnTo>
                    <a:pt x="689" y="333"/>
                  </a:lnTo>
                  <a:lnTo>
                    <a:pt x="689" y="333"/>
                  </a:lnTo>
                  <a:lnTo>
                    <a:pt x="688" y="335"/>
                  </a:lnTo>
                  <a:lnTo>
                    <a:pt x="689" y="336"/>
                  </a:lnTo>
                  <a:lnTo>
                    <a:pt x="689" y="337"/>
                  </a:lnTo>
                  <a:lnTo>
                    <a:pt x="688" y="340"/>
                  </a:lnTo>
                  <a:lnTo>
                    <a:pt x="688" y="340"/>
                  </a:lnTo>
                  <a:lnTo>
                    <a:pt x="686" y="342"/>
                  </a:lnTo>
                  <a:lnTo>
                    <a:pt x="683" y="345"/>
                  </a:lnTo>
                  <a:lnTo>
                    <a:pt x="683" y="347"/>
                  </a:lnTo>
                  <a:lnTo>
                    <a:pt x="683" y="350"/>
                  </a:lnTo>
                  <a:lnTo>
                    <a:pt x="683" y="350"/>
                  </a:lnTo>
                  <a:lnTo>
                    <a:pt x="686" y="351"/>
                  </a:lnTo>
                  <a:lnTo>
                    <a:pt x="691" y="352"/>
                  </a:lnTo>
                  <a:lnTo>
                    <a:pt x="700" y="356"/>
                  </a:lnTo>
                  <a:lnTo>
                    <a:pt x="700" y="356"/>
                  </a:lnTo>
                  <a:lnTo>
                    <a:pt x="702" y="357"/>
                  </a:lnTo>
                  <a:lnTo>
                    <a:pt x="703" y="361"/>
                  </a:lnTo>
                  <a:lnTo>
                    <a:pt x="705" y="364"/>
                  </a:lnTo>
                  <a:lnTo>
                    <a:pt x="706" y="368"/>
                  </a:lnTo>
                  <a:lnTo>
                    <a:pt x="706" y="368"/>
                  </a:lnTo>
                  <a:lnTo>
                    <a:pt x="709" y="369"/>
                  </a:lnTo>
                  <a:lnTo>
                    <a:pt x="711" y="370"/>
                  </a:lnTo>
                  <a:lnTo>
                    <a:pt x="714" y="370"/>
                  </a:lnTo>
                  <a:lnTo>
                    <a:pt x="715" y="371"/>
                  </a:lnTo>
                  <a:lnTo>
                    <a:pt x="715" y="371"/>
                  </a:lnTo>
                  <a:lnTo>
                    <a:pt x="715" y="375"/>
                  </a:lnTo>
                  <a:lnTo>
                    <a:pt x="712" y="380"/>
                  </a:lnTo>
                  <a:lnTo>
                    <a:pt x="709" y="384"/>
                  </a:lnTo>
                  <a:lnTo>
                    <a:pt x="706" y="385"/>
                  </a:lnTo>
                  <a:lnTo>
                    <a:pt x="706" y="385"/>
                  </a:lnTo>
                  <a:lnTo>
                    <a:pt x="702" y="384"/>
                  </a:lnTo>
                  <a:lnTo>
                    <a:pt x="697" y="380"/>
                  </a:lnTo>
                  <a:lnTo>
                    <a:pt x="688" y="373"/>
                  </a:lnTo>
                  <a:lnTo>
                    <a:pt x="688" y="373"/>
                  </a:lnTo>
                  <a:lnTo>
                    <a:pt x="678" y="368"/>
                  </a:lnTo>
                  <a:lnTo>
                    <a:pt x="665" y="363"/>
                  </a:lnTo>
                  <a:lnTo>
                    <a:pt x="665" y="363"/>
                  </a:lnTo>
                  <a:lnTo>
                    <a:pt x="656" y="359"/>
                  </a:lnTo>
                  <a:lnTo>
                    <a:pt x="651" y="357"/>
                  </a:lnTo>
                  <a:lnTo>
                    <a:pt x="646" y="355"/>
                  </a:lnTo>
                  <a:lnTo>
                    <a:pt x="646" y="355"/>
                  </a:lnTo>
                  <a:lnTo>
                    <a:pt x="641" y="351"/>
                  </a:lnTo>
                  <a:lnTo>
                    <a:pt x="636" y="349"/>
                  </a:lnTo>
                  <a:lnTo>
                    <a:pt x="629" y="347"/>
                  </a:lnTo>
                  <a:lnTo>
                    <a:pt x="620" y="347"/>
                  </a:lnTo>
                  <a:lnTo>
                    <a:pt x="620" y="347"/>
                  </a:lnTo>
                  <a:lnTo>
                    <a:pt x="611" y="347"/>
                  </a:lnTo>
                  <a:lnTo>
                    <a:pt x="604" y="346"/>
                  </a:lnTo>
                  <a:lnTo>
                    <a:pt x="598" y="345"/>
                  </a:lnTo>
                  <a:lnTo>
                    <a:pt x="594" y="345"/>
                  </a:lnTo>
                  <a:lnTo>
                    <a:pt x="594" y="345"/>
                  </a:lnTo>
                  <a:lnTo>
                    <a:pt x="592" y="345"/>
                  </a:lnTo>
                  <a:lnTo>
                    <a:pt x="590" y="342"/>
                  </a:lnTo>
                  <a:lnTo>
                    <a:pt x="588" y="340"/>
                  </a:lnTo>
                  <a:lnTo>
                    <a:pt x="584" y="337"/>
                  </a:lnTo>
                  <a:lnTo>
                    <a:pt x="584" y="337"/>
                  </a:lnTo>
                  <a:lnTo>
                    <a:pt x="574" y="332"/>
                  </a:lnTo>
                  <a:lnTo>
                    <a:pt x="570" y="331"/>
                  </a:lnTo>
                  <a:lnTo>
                    <a:pt x="566" y="332"/>
                  </a:lnTo>
                  <a:lnTo>
                    <a:pt x="566" y="332"/>
                  </a:lnTo>
                  <a:lnTo>
                    <a:pt x="564" y="335"/>
                  </a:lnTo>
                  <a:lnTo>
                    <a:pt x="564" y="338"/>
                  </a:lnTo>
                  <a:lnTo>
                    <a:pt x="566" y="341"/>
                  </a:lnTo>
                  <a:lnTo>
                    <a:pt x="570" y="344"/>
                  </a:lnTo>
                  <a:lnTo>
                    <a:pt x="570" y="344"/>
                  </a:lnTo>
                  <a:lnTo>
                    <a:pt x="574" y="345"/>
                  </a:lnTo>
                  <a:lnTo>
                    <a:pt x="575" y="346"/>
                  </a:lnTo>
                  <a:lnTo>
                    <a:pt x="576" y="347"/>
                  </a:lnTo>
                  <a:lnTo>
                    <a:pt x="580" y="347"/>
                  </a:lnTo>
                  <a:lnTo>
                    <a:pt x="580" y="347"/>
                  </a:lnTo>
                  <a:lnTo>
                    <a:pt x="585" y="347"/>
                  </a:lnTo>
                  <a:lnTo>
                    <a:pt x="588" y="349"/>
                  </a:lnTo>
                  <a:lnTo>
                    <a:pt x="589" y="351"/>
                  </a:lnTo>
                  <a:lnTo>
                    <a:pt x="590" y="354"/>
                  </a:lnTo>
                  <a:lnTo>
                    <a:pt x="590" y="354"/>
                  </a:lnTo>
                  <a:lnTo>
                    <a:pt x="590" y="357"/>
                  </a:lnTo>
                  <a:lnTo>
                    <a:pt x="592" y="361"/>
                  </a:lnTo>
                  <a:lnTo>
                    <a:pt x="597" y="366"/>
                  </a:lnTo>
                  <a:lnTo>
                    <a:pt x="597" y="366"/>
                  </a:lnTo>
                  <a:lnTo>
                    <a:pt x="598" y="369"/>
                  </a:lnTo>
                  <a:lnTo>
                    <a:pt x="598" y="371"/>
                  </a:lnTo>
                  <a:lnTo>
                    <a:pt x="596" y="373"/>
                  </a:lnTo>
                  <a:lnTo>
                    <a:pt x="592" y="374"/>
                  </a:lnTo>
                  <a:lnTo>
                    <a:pt x="592" y="374"/>
                  </a:lnTo>
                  <a:lnTo>
                    <a:pt x="584" y="375"/>
                  </a:lnTo>
                  <a:lnTo>
                    <a:pt x="582" y="377"/>
                  </a:lnTo>
                  <a:lnTo>
                    <a:pt x="583" y="379"/>
                  </a:lnTo>
                  <a:lnTo>
                    <a:pt x="583" y="379"/>
                  </a:lnTo>
                  <a:lnTo>
                    <a:pt x="583" y="382"/>
                  </a:lnTo>
                  <a:lnTo>
                    <a:pt x="582" y="383"/>
                  </a:lnTo>
                  <a:lnTo>
                    <a:pt x="579" y="383"/>
                  </a:lnTo>
                  <a:lnTo>
                    <a:pt x="575" y="382"/>
                  </a:lnTo>
                  <a:lnTo>
                    <a:pt x="575" y="382"/>
                  </a:lnTo>
                  <a:lnTo>
                    <a:pt x="573" y="380"/>
                  </a:lnTo>
                  <a:lnTo>
                    <a:pt x="571" y="378"/>
                  </a:lnTo>
                  <a:lnTo>
                    <a:pt x="573" y="375"/>
                  </a:lnTo>
                  <a:lnTo>
                    <a:pt x="575" y="373"/>
                  </a:lnTo>
                  <a:lnTo>
                    <a:pt x="575" y="373"/>
                  </a:lnTo>
                  <a:lnTo>
                    <a:pt x="575" y="373"/>
                  </a:lnTo>
                  <a:lnTo>
                    <a:pt x="575" y="371"/>
                  </a:lnTo>
                  <a:lnTo>
                    <a:pt x="573" y="370"/>
                  </a:lnTo>
                  <a:lnTo>
                    <a:pt x="566" y="366"/>
                  </a:lnTo>
                  <a:lnTo>
                    <a:pt x="566" y="366"/>
                  </a:lnTo>
                  <a:lnTo>
                    <a:pt x="561" y="368"/>
                  </a:lnTo>
                  <a:lnTo>
                    <a:pt x="555" y="371"/>
                  </a:lnTo>
                  <a:lnTo>
                    <a:pt x="545" y="378"/>
                  </a:lnTo>
                  <a:lnTo>
                    <a:pt x="545" y="378"/>
                  </a:lnTo>
                  <a:lnTo>
                    <a:pt x="540" y="378"/>
                  </a:lnTo>
                  <a:lnTo>
                    <a:pt x="535" y="378"/>
                  </a:lnTo>
                  <a:lnTo>
                    <a:pt x="527" y="377"/>
                  </a:lnTo>
                  <a:lnTo>
                    <a:pt x="521" y="378"/>
                  </a:lnTo>
                  <a:lnTo>
                    <a:pt x="521" y="378"/>
                  </a:lnTo>
                  <a:lnTo>
                    <a:pt x="514" y="380"/>
                  </a:lnTo>
                  <a:lnTo>
                    <a:pt x="510" y="384"/>
                  </a:lnTo>
                  <a:lnTo>
                    <a:pt x="509" y="387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7" y="388"/>
                  </a:lnTo>
                  <a:lnTo>
                    <a:pt x="498" y="388"/>
                  </a:lnTo>
                  <a:lnTo>
                    <a:pt x="491" y="387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85" y="384"/>
                  </a:lnTo>
                  <a:lnTo>
                    <a:pt x="486" y="383"/>
                  </a:lnTo>
                  <a:lnTo>
                    <a:pt x="491" y="382"/>
                  </a:lnTo>
                  <a:lnTo>
                    <a:pt x="491" y="382"/>
                  </a:lnTo>
                  <a:lnTo>
                    <a:pt x="494" y="382"/>
                  </a:lnTo>
                  <a:lnTo>
                    <a:pt x="495" y="382"/>
                  </a:lnTo>
                  <a:lnTo>
                    <a:pt x="495" y="380"/>
                  </a:lnTo>
                  <a:lnTo>
                    <a:pt x="494" y="378"/>
                  </a:lnTo>
                  <a:lnTo>
                    <a:pt x="494" y="378"/>
                  </a:lnTo>
                  <a:lnTo>
                    <a:pt x="494" y="375"/>
                  </a:lnTo>
                  <a:lnTo>
                    <a:pt x="495" y="373"/>
                  </a:lnTo>
                  <a:lnTo>
                    <a:pt x="496" y="370"/>
                  </a:lnTo>
                  <a:lnTo>
                    <a:pt x="498" y="368"/>
                  </a:lnTo>
                  <a:lnTo>
                    <a:pt x="498" y="368"/>
                  </a:lnTo>
                  <a:lnTo>
                    <a:pt x="496" y="368"/>
                  </a:lnTo>
                  <a:lnTo>
                    <a:pt x="495" y="368"/>
                  </a:lnTo>
                  <a:lnTo>
                    <a:pt x="489" y="369"/>
                  </a:lnTo>
                  <a:lnTo>
                    <a:pt x="483" y="371"/>
                  </a:lnTo>
                  <a:lnTo>
                    <a:pt x="479" y="374"/>
                  </a:lnTo>
                  <a:lnTo>
                    <a:pt x="479" y="374"/>
                  </a:lnTo>
                  <a:lnTo>
                    <a:pt x="477" y="377"/>
                  </a:lnTo>
                  <a:lnTo>
                    <a:pt x="477" y="378"/>
                  </a:lnTo>
                  <a:lnTo>
                    <a:pt x="476" y="380"/>
                  </a:lnTo>
                  <a:lnTo>
                    <a:pt x="475" y="382"/>
                  </a:lnTo>
                  <a:lnTo>
                    <a:pt x="475" y="382"/>
                  </a:lnTo>
                  <a:lnTo>
                    <a:pt x="474" y="382"/>
                  </a:lnTo>
                  <a:lnTo>
                    <a:pt x="472" y="382"/>
                  </a:lnTo>
                  <a:lnTo>
                    <a:pt x="471" y="379"/>
                  </a:lnTo>
                  <a:lnTo>
                    <a:pt x="469" y="378"/>
                  </a:lnTo>
                  <a:lnTo>
                    <a:pt x="469" y="378"/>
                  </a:lnTo>
                  <a:lnTo>
                    <a:pt x="463" y="378"/>
                  </a:lnTo>
                  <a:lnTo>
                    <a:pt x="453" y="380"/>
                  </a:lnTo>
                  <a:lnTo>
                    <a:pt x="443" y="384"/>
                  </a:lnTo>
                  <a:lnTo>
                    <a:pt x="439" y="385"/>
                  </a:lnTo>
                  <a:lnTo>
                    <a:pt x="437" y="388"/>
                  </a:lnTo>
                  <a:lnTo>
                    <a:pt x="437" y="388"/>
                  </a:lnTo>
                  <a:lnTo>
                    <a:pt x="432" y="391"/>
                  </a:lnTo>
                  <a:lnTo>
                    <a:pt x="428" y="393"/>
                  </a:lnTo>
                  <a:lnTo>
                    <a:pt x="424" y="394"/>
                  </a:lnTo>
                  <a:lnTo>
                    <a:pt x="423" y="397"/>
                  </a:lnTo>
                  <a:lnTo>
                    <a:pt x="423" y="397"/>
                  </a:lnTo>
                  <a:lnTo>
                    <a:pt x="422" y="397"/>
                  </a:lnTo>
                  <a:lnTo>
                    <a:pt x="420" y="398"/>
                  </a:lnTo>
                  <a:lnTo>
                    <a:pt x="417" y="399"/>
                  </a:lnTo>
                  <a:lnTo>
                    <a:pt x="411" y="399"/>
                  </a:lnTo>
                  <a:lnTo>
                    <a:pt x="406" y="401"/>
                  </a:lnTo>
                  <a:lnTo>
                    <a:pt x="406" y="401"/>
                  </a:lnTo>
                  <a:lnTo>
                    <a:pt x="405" y="402"/>
                  </a:lnTo>
                  <a:lnTo>
                    <a:pt x="405" y="403"/>
                  </a:lnTo>
                  <a:lnTo>
                    <a:pt x="404" y="408"/>
                  </a:lnTo>
                  <a:lnTo>
                    <a:pt x="404" y="412"/>
                  </a:lnTo>
                  <a:lnTo>
                    <a:pt x="404" y="416"/>
                  </a:lnTo>
                  <a:lnTo>
                    <a:pt x="404" y="416"/>
                  </a:lnTo>
                  <a:lnTo>
                    <a:pt x="403" y="417"/>
                  </a:lnTo>
                  <a:lnTo>
                    <a:pt x="400" y="418"/>
                  </a:lnTo>
                  <a:lnTo>
                    <a:pt x="392" y="420"/>
                  </a:lnTo>
                  <a:lnTo>
                    <a:pt x="380" y="420"/>
                  </a:lnTo>
                  <a:lnTo>
                    <a:pt x="380" y="420"/>
                  </a:lnTo>
                  <a:lnTo>
                    <a:pt x="377" y="418"/>
                  </a:lnTo>
                  <a:lnTo>
                    <a:pt x="376" y="418"/>
                  </a:lnTo>
                  <a:lnTo>
                    <a:pt x="373" y="415"/>
                  </a:lnTo>
                  <a:lnTo>
                    <a:pt x="371" y="411"/>
                  </a:lnTo>
                  <a:lnTo>
                    <a:pt x="368" y="408"/>
                  </a:lnTo>
                  <a:lnTo>
                    <a:pt x="368" y="408"/>
                  </a:lnTo>
                  <a:lnTo>
                    <a:pt x="366" y="407"/>
                  </a:lnTo>
                  <a:lnTo>
                    <a:pt x="366" y="405"/>
                  </a:lnTo>
                  <a:lnTo>
                    <a:pt x="367" y="399"/>
                  </a:lnTo>
                  <a:lnTo>
                    <a:pt x="367" y="399"/>
                  </a:lnTo>
                  <a:lnTo>
                    <a:pt x="368" y="398"/>
                  </a:lnTo>
                  <a:lnTo>
                    <a:pt x="371" y="398"/>
                  </a:lnTo>
                  <a:lnTo>
                    <a:pt x="373" y="397"/>
                  </a:lnTo>
                  <a:lnTo>
                    <a:pt x="377" y="396"/>
                  </a:lnTo>
                  <a:lnTo>
                    <a:pt x="377" y="396"/>
                  </a:lnTo>
                  <a:lnTo>
                    <a:pt x="381" y="394"/>
                  </a:lnTo>
                  <a:lnTo>
                    <a:pt x="385" y="396"/>
                  </a:lnTo>
                  <a:lnTo>
                    <a:pt x="389" y="396"/>
                  </a:lnTo>
                  <a:lnTo>
                    <a:pt x="390" y="396"/>
                  </a:lnTo>
                  <a:lnTo>
                    <a:pt x="390" y="396"/>
                  </a:lnTo>
                  <a:lnTo>
                    <a:pt x="390" y="394"/>
                  </a:lnTo>
                  <a:lnTo>
                    <a:pt x="390" y="393"/>
                  </a:lnTo>
                  <a:lnTo>
                    <a:pt x="387" y="389"/>
                  </a:lnTo>
                  <a:lnTo>
                    <a:pt x="384" y="385"/>
                  </a:lnTo>
                  <a:lnTo>
                    <a:pt x="381" y="382"/>
                  </a:lnTo>
                  <a:lnTo>
                    <a:pt x="381" y="382"/>
                  </a:lnTo>
                  <a:lnTo>
                    <a:pt x="381" y="379"/>
                  </a:lnTo>
                  <a:lnTo>
                    <a:pt x="380" y="378"/>
                  </a:lnTo>
                  <a:lnTo>
                    <a:pt x="375" y="377"/>
                  </a:lnTo>
                  <a:lnTo>
                    <a:pt x="368" y="375"/>
                  </a:lnTo>
                  <a:lnTo>
                    <a:pt x="363" y="377"/>
                  </a:lnTo>
                  <a:lnTo>
                    <a:pt x="363" y="377"/>
                  </a:lnTo>
                  <a:lnTo>
                    <a:pt x="358" y="377"/>
                  </a:lnTo>
                  <a:lnTo>
                    <a:pt x="354" y="377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3" y="374"/>
                  </a:lnTo>
                  <a:lnTo>
                    <a:pt x="343" y="375"/>
                  </a:lnTo>
                  <a:lnTo>
                    <a:pt x="344" y="378"/>
                  </a:lnTo>
                  <a:lnTo>
                    <a:pt x="348" y="380"/>
                  </a:lnTo>
                  <a:lnTo>
                    <a:pt x="348" y="380"/>
                  </a:lnTo>
                  <a:lnTo>
                    <a:pt x="352" y="382"/>
                  </a:lnTo>
                  <a:lnTo>
                    <a:pt x="352" y="384"/>
                  </a:lnTo>
                  <a:lnTo>
                    <a:pt x="352" y="387"/>
                  </a:lnTo>
                  <a:lnTo>
                    <a:pt x="352" y="389"/>
                  </a:lnTo>
                  <a:lnTo>
                    <a:pt x="352" y="389"/>
                  </a:lnTo>
                  <a:lnTo>
                    <a:pt x="353" y="393"/>
                  </a:lnTo>
                  <a:lnTo>
                    <a:pt x="352" y="397"/>
                  </a:lnTo>
                  <a:lnTo>
                    <a:pt x="347" y="406"/>
                  </a:lnTo>
                  <a:lnTo>
                    <a:pt x="347" y="406"/>
                  </a:lnTo>
                  <a:lnTo>
                    <a:pt x="345" y="408"/>
                  </a:lnTo>
                  <a:lnTo>
                    <a:pt x="345" y="411"/>
                  </a:lnTo>
                  <a:lnTo>
                    <a:pt x="348" y="411"/>
                  </a:lnTo>
                  <a:lnTo>
                    <a:pt x="352" y="411"/>
                  </a:lnTo>
                  <a:lnTo>
                    <a:pt x="352" y="411"/>
                  </a:lnTo>
                  <a:lnTo>
                    <a:pt x="353" y="411"/>
                  </a:lnTo>
                  <a:lnTo>
                    <a:pt x="354" y="412"/>
                  </a:lnTo>
                  <a:lnTo>
                    <a:pt x="357" y="415"/>
                  </a:lnTo>
                  <a:lnTo>
                    <a:pt x="357" y="424"/>
                  </a:lnTo>
                  <a:lnTo>
                    <a:pt x="357" y="424"/>
                  </a:lnTo>
                  <a:lnTo>
                    <a:pt x="356" y="427"/>
                  </a:lnTo>
                  <a:lnTo>
                    <a:pt x="354" y="430"/>
                  </a:lnTo>
                  <a:lnTo>
                    <a:pt x="353" y="432"/>
                  </a:lnTo>
                  <a:lnTo>
                    <a:pt x="352" y="435"/>
                  </a:lnTo>
                  <a:lnTo>
                    <a:pt x="352" y="435"/>
                  </a:lnTo>
                  <a:lnTo>
                    <a:pt x="352" y="436"/>
                  </a:lnTo>
                  <a:lnTo>
                    <a:pt x="349" y="435"/>
                  </a:lnTo>
                  <a:lnTo>
                    <a:pt x="348" y="434"/>
                  </a:lnTo>
                  <a:lnTo>
                    <a:pt x="347" y="434"/>
                  </a:lnTo>
                  <a:lnTo>
                    <a:pt x="347" y="434"/>
                  </a:lnTo>
                  <a:lnTo>
                    <a:pt x="345" y="435"/>
                  </a:lnTo>
                  <a:lnTo>
                    <a:pt x="344" y="434"/>
                  </a:lnTo>
                  <a:lnTo>
                    <a:pt x="342" y="430"/>
                  </a:lnTo>
                  <a:lnTo>
                    <a:pt x="342" y="430"/>
                  </a:lnTo>
                  <a:lnTo>
                    <a:pt x="340" y="429"/>
                  </a:lnTo>
                  <a:lnTo>
                    <a:pt x="337" y="427"/>
                  </a:lnTo>
                  <a:lnTo>
                    <a:pt x="328" y="427"/>
                  </a:lnTo>
                  <a:lnTo>
                    <a:pt x="328" y="427"/>
                  </a:lnTo>
                  <a:lnTo>
                    <a:pt x="324" y="427"/>
                  </a:lnTo>
                  <a:lnTo>
                    <a:pt x="323" y="427"/>
                  </a:lnTo>
                  <a:lnTo>
                    <a:pt x="319" y="431"/>
                  </a:lnTo>
                  <a:lnTo>
                    <a:pt x="319" y="431"/>
                  </a:lnTo>
                  <a:lnTo>
                    <a:pt x="316" y="434"/>
                  </a:lnTo>
                  <a:lnTo>
                    <a:pt x="312" y="436"/>
                  </a:lnTo>
                  <a:lnTo>
                    <a:pt x="306" y="438"/>
                  </a:lnTo>
                  <a:lnTo>
                    <a:pt x="306" y="438"/>
                  </a:lnTo>
                  <a:lnTo>
                    <a:pt x="302" y="439"/>
                  </a:lnTo>
                  <a:lnTo>
                    <a:pt x="298" y="441"/>
                  </a:lnTo>
                  <a:lnTo>
                    <a:pt x="292" y="448"/>
                  </a:lnTo>
                  <a:lnTo>
                    <a:pt x="292" y="448"/>
                  </a:lnTo>
                  <a:lnTo>
                    <a:pt x="290" y="449"/>
                  </a:lnTo>
                  <a:lnTo>
                    <a:pt x="290" y="453"/>
                  </a:lnTo>
                  <a:lnTo>
                    <a:pt x="290" y="455"/>
                  </a:lnTo>
                  <a:lnTo>
                    <a:pt x="293" y="459"/>
                  </a:lnTo>
                  <a:lnTo>
                    <a:pt x="293" y="459"/>
                  </a:lnTo>
                  <a:lnTo>
                    <a:pt x="296" y="463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298" y="471"/>
                  </a:lnTo>
                  <a:lnTo>
                    <a:pt x="298" y="471"/>
                  </a:lnTo>
                  <a:lnTo>
                    <a:pt x="298" y="472"/>
                  </a:lnTo>
                  <a:lnTo>
                    <a:pt x="296" y="472"/>
                  </a:lnTo>
                  <a:lnTo>
                    <a:pt x="291" y="473"/>
                  </a:lnTo>
                  <a:lnTo>
                    <a:pt x="286" y="472"/>
                  </a:lnTo>
                  <a:lnTo>
                    <a:pt x="282" y="469"/>
                  </a:lnTo>
                  <a:lnTo>
                    <a:pt x="282" y="469"/>
                  </a:lnTo>
                  <a:lnTo>
                    <a:pt x="279" y="468"/>
                  </a:lnTo>
                  <a:lnTo>
                    <a:pt x="274" y="467"/>
                  </a:lnTo>
                  <a:lnTo>
                    <a:pt x="267" y="467"/>
                  </a:lnTo>
                  <a:lnTo>
                    <a:pt x="267" y="467"/>
                  </a:lnTo>
                  <a:lnTo>
                    <a:pt x="264" y="465"/>
                  </a:lnTo>
                  <a:lnTo>
                    <a:pt x="259" y="462"/>
                  </a:lnTo>
                  <a:lnTo>
                    <a:pt x="254" y="458"/>
                  </a:lnTo>
                  <a:lnTo>
                    <a:pt x="250" y="457"/>
                  </a:lnTo>
                  <a:lnTo>
                    <a:pt x="250" y="457"/>
                  </a:lnTo>
                  <a:lnTo>
                    <a:pt x="248" y="458"/>
                  </a:lnTo>
                  <a:lnTo>
                    <a:pt x="245" y="459"/>
                  </a:lnTo>
                  <a:lnTo>
                    <a:pt x="241" y="464"/>
                  </a:lnTo>
                  <a:lnTo>
                    <a:pt x="241" y="464"/>
                  </a:lnTo>
                  <a:lnTo>
                    <a:pt x="241" y="467"/>
                  </a:lnTo>
                  <a:lnTo>
                    <a:pt x="243" y="468"/>
                  </a:lnTo>
                  <a:lnTo>
                    <a:pt x="246" y="473"/>
                  </a:lnTo>
                  <a:lnTo>
                    <a:pt x="246" y="473"/>
                  </a:lnTo>
                  <a:lnTo>
                    <a:pt x="249" y="476"/>
                  </a:lnTo>
                  <a:lnTo>
                    <a:pt x="253" y="477"/>
                  </a:lnTo>
                  <a:lnTo>
                    <a:pt x="260" y="478"/>
                  </a:lnTo>
                  <a:lnTo>
                    <a:pt x="260" y="478"/>
                  </a:lnTo>
                  <a:lnTo>
                    <a:pt x="262" y="479"/>
                  </a:lnTo>
                  <a:lnTo>
                    <a:pt x="263" y="481"/>
                  </a:lnTo>
                  <a:lnTo>
                    <a:pt x="262" y="487"/>
                  </a:lnTo>
                  <a:lnTo>
                    <a:pt x="262" y="487"/>
                  </a:lnTo>
                  <a:lnTo>
                    <a:pt x="259" y="488"/>
                  </a:lnTo>
                  <a:lnTo>
                    <a:pt x="257" y="490"/>
                  </a:lnTo>
                  <a:lnTo>
                    <a:pt x="253" y="490"/>
                  </a:lnTo>
                  <a:lnTo>
                    <a:pt x="250" y="488"/>
                  </a:lnTo>
                  <a:lnTo>
                    <a:pt x="250" y="488"/>
                  </a:lnTo>
                  <a:lnTo>
                    <a:pt x="248" y="487"/>
                  </a:lnTo>
                  <a:lnTo>
                    <a:pt x="244" y="487"/>
                  </a:lnTo>
                  <a:lnTo>
                    <a:pt x="241" y="486"/>
                  </a:lnTo>
                  <a:lnTo>
                    <a:pt x="240" y="486"/>
                  </a:lnTo>
                  <a:lnTo>
                    <a:pt x="239" y="485"/>
                  </a:lnTo>
                  <a:lnTo>
                    <a:pt x="239" y="485"/>
                  </a:lnTo>
                  <a:lnTo>
                    <a:pt x="237" y="482"/>
                  </a:lnTo>
                  <a:lnTo>
                    <a:pt x="235" y="479"/>
                  </a:lnTo>
                  <a:lnTo>
                    <a:pt x="231" y="478"/>
                  </a:lnTo>
                  <a:lnTo>
                    <a:pt x="226" y="477"/>
                  </a:lnTo>
                  <a:lnTo>
                    <a:pt x="226" y="477"/>
                  </a:lnTo>
                  <a:lnTo>
                    <a:pt x="222" y="477"/>
                  </a:lnTo>
                  <a:lnTo>
                    <a:pt x="220" y="476"/>
                  </a:lnTo>
                  <a:lnTo>
                    <a:pt x="218" y="473"/>
                  </a:lnTo>
                  <a:lnTo>
                    <a:pt x="218" y="469"/>
                  </a:lnTo>
                  <a:lnTo>
                    <a:pt x="218" y="469"/>
                  </a:lnTo>
                  <a:lnTo>
                    <a:pt x="218" y="465"/>
                  </a:lnTo>
                  <a:lnTo>
                    <a:pt x="217" y="463"/>
                  </a:lnTo>
                  <a:lnTo>
                    <a:pt x="216" y="460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5" y="454"/>
                  </a:lnTo>
                  <a:lnTo>
                    <a:pt x="215" y="452"/>
                  </a:lnTo>
                  <a:lnTo>
                    <a:pt x="216" y="449"/>
                  </a:lnTo>
                  <a:lnTo>
                    <a:pt x="216" y="449"/>
                  </a:lnTo>
                  <a:lnTo>
                    <a:pt x="217" y="448"/>
                  </a:lnTo>
                  <a:lnTo>
                    <a:pt x="217" y="445"/>
                  </a:lnTo>
                  <a:lnTo>
                    <a:pt x="217" y="440"/>
                  </a:lnTo>
                  <a:lnTo>
                    <a:pt x="217" y="440"/>
                  </a:lnTo>
                  <a:lnTo>
                    <a:pt x="216" y="438"/>
                  </a:lnTo>
                  <a:lnTo>
                    <a:pt x="213" y="435"/>
                  </a:lnTo>
                  <a:lnTo>
                    <a:pt x="210" y="434"/>
                  </a:lnTo>
                  <a:lnTo>
                    <a:pt x="206" y="432"/>
                  </a:lnTo>
                  <a:lnTo>
                    <a:pt x="206" y="432"/>
                  </a:lnTo>
                  <a:lnTo>
                    <a:pt x="203" y="431"/>
                  </a:lnTo>
                  <a:lnTo>
                    <a:pt x="201" y="430"/>
                  </a:lnTo>
                  <a:lnTo>
                    <a:pt x="199" y="427"/>
                  </a:lnTo>
                  <a:lnTo>
                    <a:pt x="197" y="426"/>
                  </a:lnTo>
                  <a:lnTo>
                    <a:pt x="197" y="426"/>
                  </a:lnTo>
                  <a:lnTo>
                    <a:pt x="193" y="424"/>
                  </a:lnTo>
                  <a:lnTo>
                    <a:pt x="189" y="421"/>
                  </a:lnTo>
                  <a:lnTo>
                    <a:pt x="185" y="417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182" y="412"/>
                  </a:lnTo>
                  <a:lnTo>
                    <a:pt x="179" y="411"/>
                  </a:lnTo>
                  <a:lnTo>
                    <a:pt x="178" y="411"/>
                  </a:lnTo>
                  <a:lnTo>
                    <a:pt x="178" y="410"/>
                  </a:lnTo>
                  <a:lnTo>
                    <a:pt x="178" y="410"/>
                  </a:lnTo>
                  <a:lnTo>
                    <a:pt x="180" y="410"/>
                  </a:lnTo>
                  <a:lnTo>
                    <a:pt x="183" y="410"/>
                  </a:lnTo>
                  <a:lnTo>
                    <a:pt x="187" y="412"/>
                  </a:lnTo>
                  <a:lnTo>
                    <a:pt x="189" y="413"/>
                  </a:lnTo>
                  <a:lnTo>
                    <a:pt x="189" y="413"/>
                  </a:lnTo>
                  <a:lnTo>
                    <a:pt x="193" y="417"/>
                  </a:lnTo>
                  <a:lnTo>
                    <a:pt x="197" y="418"/>
                  </a:lnTo>
                  <a:lnTo>
                    <a:pt x="203" y="421"/>
                  </a:lnTo>
                  <a:lnTo>
                    <a:pt x="210" y="422"/>
                  </a:lnTo>
                  <a:lnTo>
                    <a:pt x="210" y="422"/>
                  </a:lnTo>
                  <a:lnTo>
                    <a:pt x="216" y="424"/>
                  </a:lnTo>
                  <a:lnTo>
                    <a:pt x="221" y="426"/>
                  </a:lnTo>
                  <a:lnTo>
                    <a:pt x="227" y="429"/>
                  </a:lnTo>
                  <a:lnTo>
                    <a:pt x="235" y="430"/>
                  </a:lnTo>
                  <a:lnTo>
                    <a:pt x="235" y="430"/>
                  </a:lnTo>
                  <a:lnTo>
                    <a:pt x="268" y="436"/>
                  </a:lnTo>
                  <a:lnTo>
                    <a:pt x="268" y="436"/>
                  </a:lnTo>
                  <a:lnTo>
                    <a:pt x="274" y="436"/>
                  </a:lnTo>
                  <a:lnTo>
                    <a:pt x="281" y="435"/>
                  </a:lnTo>
                  <a:lnTo>
                    <a:pt x="287" y="432"/>
                  </a:lnTo>
                  <a:lnTo>
                    <a:pt x="293" y="429"/>
                  </a:lnTo>
                  <a:lnTo>
                    <a:pt x="304" y="422"/>
                  </a:lnTo>
                  <a:lnTo>
                    <a:pt x="310" y="417"/>
                  </a:lnTo>
                  <a:lnTo>
                    <a:pt x="310" y="417"/>
                  </a:lnTo>
                  <a:lnTo>
                    <a:pt x="311" y="416"/>
                  </a:lnTo>
                  <a:lnTo>
                    <a:pt x="311" y="413"/>
                  </a:lnTo>
                  <a:lnTo>
                    <a:pt x="310" y="408"/>
                  </a:lnTo>
                  <a:lnTo>
                    <a:pt x="309" y="401"/>
                  </a:lnTo>
                  <a:lnTo>
                    <a:pt x="309" y="401"/>
                  </a:lnTo>
                  <a:lnTo>
                    <a:pt x="307" y="398"/>
                  </a:lnTo>
                  <a:lnTo>
                    <a:pt x="305" y="397"/>
                  </a:lnTo>
                  <a:lnTo>
                    <a:pt x="301" y="396"/>
                  </a:lnTo>
                  <a:lnTo>
                    <a:pt x="300" y="394"/>
                  </a:lnTo>
                  <a:lnTo>
                    <a:pt x="300" y="394"/>
                  </a:lnTo>
                  <a:lnTo>
                    <a:pt x="298" y="392"/>
                  </a:lnTo>
                  <a:lnTo>
                    <a:pt x="296" y="389"/>
                  </a:lnTo>
                  <a:lnTo>
                    <a:pt x="292" y="388"/>
                  </a:lnTo>
                  <a:lnTo>
                    <a:pt x="288" y="387"/>
                  </a:lnTo>
                  <a:lnTo>
                    <a:pt x="288" y="387"/>
                  </a:lnTo>
                  <a:lnTo>
                    <a:pt x="284" y="385"/>
                  </a:lnTo>
                  <a:lnTo>
                    <a:pt x="282" y="384"/>
                  </a:lnTo>
                  <a:lnTo>
                    <a:pt x="279" y="382"/>
                  </a:lnTo>
                  <a:lnTo>
                    <a:pt x="276" y="380"/>
                  </a:lnTo>
                  <a:lnTo>
                    <a:pt x="276" y="380"/>
                  </a:lnTo>
                  <a:lnTo>
                    <a:pt x="273" y="380"/>
                  </a:lnTo>
                  <a:lnTo>
                    <a:pt x="268" y="379"/>
                  </a:lnTo>
                  <a:lnTo>
                    <a:pt x="255" y="370"/>
                  </a:lnTo>
                  <a:lnTo>
                    <a:pt x="255" y="370"/>
                  </a:lnTo>
                  <a:lnTo>
                    <a:pt x="245" y="364"/>
                  </a:lnTo>
                  <a:lnTo>
                    <a:pt x="235" y="360"/>
                  </a:lnTo>
                  <a:lnTo>
                    <a:pt x="226" y="357"/>
                  </a:lnTo>
                  <a:lnTo>
                    <a:pt x="222" y="356"/>
                  </a:lnTo>
                  <a:lnTo>
                    <a:pt x="222" y="356"/>
                  </a:lnTo>
                  <a:lnTo>
                    <a:pt x="217" y="357"/>
                  </a:lnTo>
                  <a:lnTo>
                    <a:pt x="216" y="357"/>
                  </a:lnTo>
                  <a:lnTo>
                    <a:pt x="215" y="356"/>
                  </a:lnTo>
                  <a:lnTo>
                    <a:pt x="215" y="356"/>
                  </a:lnTo>
                  <a:lnTo>
                    <a:pt x="212" y="354"/>
                  </a:lnTo>
                  <a:lnTo>
                    <a:pt x="210" y="354"/>
                  </a:lnTo>
                  <a:lnTo>
                    <a:pt x="207" y="354"/>
                  </a:lnTo>
                  <a:lnTo>
                    <a:pt x="204" y="356"/>
                  </a:lnTo>
                  <a:lnTo>
                    <a:pt x="204" y="356"/>
                  </a:lnTo>
                  <a:lnTo>
                    <a:pt x="202" y="356"/>
                  </a:lnTo>
                  <a:lnTo>
                    <a:pt x="198" y="356"/>
                  </a:lnTo>
                  <a:lnTo>
                    <a:pt x="196" y="355"/>
                  </a:lnTo>
                  <a:lnTo>
                    <a:pt x="191" y="355"/>
                  </a:lnTo>
                  <a:lnTo>
                    <a:pt x="191" y="355"/>
                  </a:lnTo>
                  <a:lnTo>
                    <a:pt x="187" y="355"/>
                  </a:lnTo>
                  <a:lnTo>
                    <a:pt x="184" y="354"/>
                  </a:lnTo>
                  <a:lnTo>
                    <a:pt x="183" y="352"/>
                  </a:lnTo>
                  <a:lnTo>
                    <a:pt x="183" y="350"/>
                  </a:lnTo>
                  <a:lnTo>
                    <a:pt x="183" y="350"/>
                  </a:lnTo>
                  <a:lnTo>
                    <a:pt x="185" y="350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3" y="347"/>
                  </a:lnTo>
                  <a:lnTo>
                    <a:pt x="193" y="347"/>
                  </a:lnTo>
                  <a:lnTo>
                    <a:pt x="193" y="347"/>
                  </a:lnTo>
                  <a:lnTo>
                    <a:pt x="193" y="345"/>
                  </a:lnTo>
                  <a:lnTo>
                    <a:pt x="191" y="345"/>
                  </a:lnTo>
                  <a:lnTo>
                    <a:pt x="188" y="345"/>
                  </a:lnTo>
                  <a:lnTo>
                    <a:pt x="184" y="344"/>
                  </a:lnTo>
                  <a:lnTo>
                    <a:pt x="184" y="344"/>
                  </a:lnTo>
                  <a:lnTo>
                    <a:pt x="180" y="341"/>
                  </a:lnTo>
                  <a:lnTo>
                    <a:pt x="177" y="341"/>
                  </a:lnTo>
                  <a:lnTo>
                    <a:pt x="175" y="342"/>
                  </a:lnTo>
                  <a:lnTo>
                    <a:pt x="174" y="345"/>
                  </a:lnTo>
                  <a:lnTo>
                    <a:pt x="174" y="345"/>
                  </a:lnTo>
                  <a:lnTo>
                    <a:pt x="173" y="346"/>
                  </a:lnTo>
                  <a:lnTo>
                    <a:pt x="170" y="347"/>
                  </a:lnTo>
                  <a:lnTo>
                    <a:pt x="168" y="346"/>
                  </a:lnTo>
                  <a:lnTo>
                    <a:pt x="165" y="345"/>
                  </a:lnTo>
                  <a:lnTo>
                    <a:pt x="165" y="345"/>
                  </a:lnTo>
                  <a:lnTo>
                    <a:pt x="164" y="344"/>
                  </a:lnTo>
                  <a:lnTo>
                    <a:pt x="164" y="344"/>
                  </a:lnTo>
                  <a:lnTo>
                    <a:pt x="163" y="347"/>
                  </a:lnTo>
                  <a:lnTo>
                    <a:pt x="161" y="349"/>
                  </a:lnTo>
                  <a:lnTo>
                    <a:pt x="159" y="349"/>
                  </a:lnTo>
                  <a:lnTo>
                    <a:pt x="156" y="349"/>
                  </a:lnTo>
                  <a:lnTo>
                    <a:pt x="156" y="349"/>
                  </a:lnTo>
                  <a:lnTo>
                    <a:pt x="154" y="350"/>
                  </a:lnTo>
                  <a:lnTo>
                    <a:pt x="151" y="351"/>
                  </a:lnTo>
                  <a:lnTo>
                    <a:pt x="149" y="354"/>
                  </a:lnTo>
                  <a:lnTo>
                    <a:pt x="145" y="355"/>
                  </a:lnTo>
                  <a:lnTo>
                    <a:pt x="145" y="355"/>
                  </a:lnTo>
                  <a:lnTo>
                    <a:pt x="142" y="355"/>
                  </a:lnTo>
                  <a:lnTo>
                    <a:pt x="138" y="357"/>
                  </a:lnTo>
                  <a:lnTo>
                    <a:pt x="136" y="360"/>
                  </a:lnTo>
                  <a:lnTo>
                    <a:pt x="135" y="363"/>
                  </a:lnTo>
                  <a:lnTo>
                    <a:pt x="135" y="363"/>
                  </a:lnTo>
                  <a:lnTo>
                    <a:pt x="133" y="365"/>
                  </a:lnTo>
                  <a:lnTo>
                    <a:pt x="132" y="365"/>
                  </a:lnTo>
                  <a:lnTo>
                    <a:pt x="131" y="366"/>
                  </a:lnTo>
                  <a:lnTo>
                    <a:pt x="130" y="368"/>
                  </a:lnTo>
                  <a:lnTo>
                    <a:pt x="130" y="368"/>
                  </a:lnTo>
                  <a:lnTo>
                    <a:pt x="130" y="371"/>
                  </a:lnTo>
                  <a:lnTo>
                    <a:pt x="127" y="375"/>
                  </a:lnTo>
                  <a:lnTo>
                    <a:pt x="127" y="375"/>
                  </a:lnTo>
                  <a:lnTo>
                    <a:pt x="127" y="377"/>
                  </a:lnTo>
                  <a:lnTo>
                    <a:pt x="127" y="378"/>
                  </a:lnTo>
                  <a:lnTo>
                    <a:pt x="130" y="383"/>
                  </a:lnTo>
                  <a:lnTo>
                    <a:pt x="130" y="383"/>
                  </a:lnTo>
                  <a:lnTo>
                    <a:pt x="132" y="385"/>
                  </a:lnTo>
                  <a:lnTo>
                    <a:pt x="135" y="387"/>
                  </a:lnTo>
                  <a:lnTo>
                    <a:pt x="138" y="388"/>
                  </a:lnTo>
                  <a:lnTo>
                    <a:pt x="138" y="388"/>
                  </a:lnTo>
                  <a:lnTo>
                    <a:pt x="145" y="393"/>
                  </a:lnTo>
                  <a:lnTo>
                    <a:pt x="147" y="396"/>
                  </a:lnTo>
                  <a:lnTo>
                    <a:pt x="149" y="398"/>
                  </a:lnTo>
                  <a:lnTo>
                    <a:pt x="149" y="398"/>
                  </a:lnTo>
                  <a:lnTo>
                    <a:pt x="147" y="401"/>
                  </a:lnTo>
                  <a:lnTo>
                    <a:pt x="145" y="405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6" y="413"/>
                  </a:lnTo>
                  <a:lnTo>
                    <a:pt x="135" y="416"/>
                  </a:lnTo>
                  <a:lnTo>
                    <a:pt x="136" y="417"/>
                  </a:lnTo>
                  <a:lnTo>
                    <a:pt x="136" y="417"/>
                  </a:lnTo>
                  <a:lnTo>
                    <a:pt x="141" y="426"/>
                  </a:lnTo>
                  <a:lnTo>
                    <a:pt x="149" y="439"/>
                  </a:lnTo>
                  <a:lnTo>
                    <a:pt x="149" y="439"/>
                  </a:lnTo>
                  <a:lnTo>
                    <a:pt x="151" y="444"/>
                  </a:lnTo>
                  <a:lnTo>
                    <a:pt x="151" y="444"/>
                  </a:lnTo>
                  <a:lnTo>
                    <a:pt x="150" y="445"/>
                  </a:lnTo>
                  <a:lnTo>
                    <a:pt x="147" y="446"/>
                  </a:lnTo>
                  <a:lnTo>
                    <a:pt x="145" y="448"/>
                  </a:lnTo>
                  <a:lnTo>
                    <a:pt x="145" y="448"/>
                  </a:lnTo>
                  <a:lnTo>
                    <a:pt x="144" y="450"/>
                  </a:lnTo>
                  <a:lnTo>
                    <a:pt x="144" y="454"/>
                  </a:lnTo>
                  <a:lnTo>
                    <a:pt x="146" y="459"/>
                  </a:lnTo>
                  <a:lnTo>
                    <a:pt x="146" y="459"/>
                  </a:lnTo>
                  <a:lnTo>
                    <a:pt x="146" y="460"/>
                  </a:lnTo>
                  <a:lnTo>
                    <a:pt x="145" y="460"/>
                  </a:lnTo>
                  <a:lnTo>
                    <a:pt x="144" y="462"/>
                  </a:lnTo>
                  <a:lnTo>
                    <a:pt x="144" y="463"/>
                  </a:lnTo>
                  <a:lnTo>
                    <a:pt x="144" y="463"/>
                  </a:lnTo>
                  <a:lnTo>
                    <a:pt x="145" y="464"/>
                  </a:lnTo>
                  <a:lnTo>
                    <a:pt x="147" y="465"/>
                  </a:lnTo>
                  <a:lnTo>
                    <a:pt x="149" y="467"/>
                  </a:lnTo>
                  <a:lnTo>
                    <a:pt x="150" y="468"/>
                  </a:lnTo>
                  <a:lnTo>
                    <a:pt x="150" y="468"/>
                  </a:lnTo>
                  <a:lnTo>
                    <a:pt x="150" y="469"/>
                  </a:lnTo>
                  <a:lnTo>
                    <a:pt x="149" y="471"/>
                  </a:lnTo>
                  <a:lnTo>
                    <a:pt x="147" y="472"/>
                  </a:lnTo>
                  <a:lnTo>
                    <a:pt x="149" y="474"/>
                  </a:lnTo>
                  <a:lnTo>
                    <a:pt x="149" y="474"/>
                  </a:lnTo>
                  <a:lnTo>
                    <a:pt x="150" y="477"/>
                  </a:lnTo>
                  <a:lnTo>
                    <a:pt x="152" y="478"/>
                  </a:lnTo>
                  <a:lnTo>
                    <a:pt x="155" y="479"/>
                  </a:lnTo>
                  <a:lnTo>
                    <a:pt x="156" y="482"/>
                  </a:lnTo>
                  <a:lnTo>
                    <a:pt x="156" y="482"/>
                  </a:lnTo>
                  <a:lnTo>
                    <a:pt x="156" y="483"/>
                  </a:lnTo>
                  <a:lnTo>
                    <a:pt x="155" y="485"/>
                  </a:lnTo>
                  <a:lnTo>
                    <a:pt x="151" y="487"/>
                  </a:lnTo>
                  <a:lnTo>
                    <a:pt x="149" y="488"/>
                  </a:lnTo>
                  <a:lnTo>
                    <a:pt x="147" y="490"/>
                  </a:lnTo>
                  <a:lnTo>
                    <a:pt x="147" y="491"/>
                  </a:lnTo>
                  <a:lnTo>
                    <a:pt x="147" y="491"/>
                  </a:lnTo>
                  <a:lnTo>
                    <a:pt x="150" y="493"/>
                  </a:lnTo>
                  <a:lnTo>
                    <a:pt x="154" y="496"/>
                  </a:lnTo>
                  <a:lnTo>
                    <a:pt x="160" y="500"/>
                  </a:lnTo>
                  <a:lnTo>
                    <a:pt x="165" y="505"/>
                  </a:lnTo>
                  <a:lnTo>
                    <a:pt x="165" y="505"/>
                  </a:lnTo>
                  <a:lnTo>
                    <a:pt x="169" y="509"/>
                  </a:lnTo>
                  <a:lnTo>
                    <a:pt x="170" y="511"/>
                  </a:lnTo>
                  <a:lnTo>
                    <a:pt x="170" y="514"/>
                  </a:lnTo>
                  <a:lnTo>
                    <a:pt x="169" y="516"/>
                  </a:lnTo>
                  <a:lnTo>
                    <a:pt x="169" y="516"/>
                  </a:lnTo>
                  <a:lnTo>
                    <a:pt x="168" y="519"/>
                  </a:lnTo>
                  <a:lnTo>
                    <a:pt x="165" y="521"/>
                  </a:lnTo>
                  <a:lnTo>
                    <a:pt x="159" y="525"/>
                  </a:lnTo>
                  <a:lnTo>
                    <a:pt x="152" y="530"/>
                  </a:lnTo>
                  <a:lnTo>
                    <a:pt x="150" y="533"/>
                  </a:lnTo>
                  <a:lnTo>
                    <a:pt x="147" y="537"/>
                  </a:lnTo>
                  <a:lnTo>
                    <a:pt x="147" y="537"/>
                  </a:lnTo>
                  <a:lnTo>
                    <a:pt x="144" y="542"/>
                  </a:lnTo>
                  <a:lnTo>
                    <a:pt x="138" y="546"/>
                  </a:lnTo>
                  <a:lnTo>
                    <a:pt x="131" y="549"/>
                  </a:lnTo>
                  <a:lnTo>
                    <a:pt x="126" y="554"/>
                  </a:lnTo>
                  <a:lnTo>
                    <a:pt x="126" y="554"/>
                  </a:lnTo>
                  <a:lnTo>
                    <a:pt x="119" y="562"/>
                  </a:lnTo>
                  <a:lnTo>
                    <a:pt x="119" y="562"/>
                  </a:lnTo>
                  <a:lnTo>
                    <a:pt x="125" y="561"/>
                  </a:lnTo>
                  <a:lnTo>
                    <a:pt x="125" y="561"/>
                  </a:lnTo>
                  <a:lnTo>
                    <a:pt x="126" y="561"/>
                  </a:lnTo>
                  <a:lnTo>
                    <a:pt x="127" y="561"/>
                  </a:lnTo>
                  <a:lnTo>
                    <a:pt x="130" y="563"/>
                  </a:lnTo>
                  <a:lnTo>
                    <a:pt x="132" y="567"/>
                  </a:lnTo>
                  <a:lnTo>
                    <a:pt x="135" y="570"/>
                  </a:lnTo>
                  <a:lnTo>
                    <a:pt x="135" y="570"/>
                  </a:lnTo>
                  <a:lnTo>
                    <a:pt x="137" y="571"/>
                  </a:lnTo>
                  <a:lnTo>
                    <a:pt x="141" y="571"/>
                  </a:lnTo>
                  <a:lnTo>
                    <a:pt x="144" y="571"/>
                  </a:lnTo>
                  <a:lnTo>
                    <a:pt x="146" y="572"/>
                  </a:lnTo>
                  <a:lnTo>
                    <a:pt x="146" y="572"/>
                  </a:lnTo>
                  <a:lnTo>
                    <a:pt x="147" y="573"/>
                  </a:lnTo>
                  <a:lnTo>
                    <a:pt x="146" y="575"/>
                  </a:lnTo>
                  <a:lnTo>
                    <a:pt x="140" y="575"/>
                  </a:lnTo>
                  <a:lnTo>
                    <a:pt x="140" y="575"/>
                  </a:lnTo>
                  <a:lnTo>
                    <a:pt x="137" y="575"/>
                  </a:lnTo>
                  <a:lnTo>
                    <a:pt x="133" y="576"/>
                  </a:lnTo>
                  <a:lnTo>
                    <a:pt x="126" y="579"/>
                  </a:lnTo>
                  <a:lnTo>
                    <a:pt x="126" y="579"/>
                  </a:lnTo>
                  <a:lnTo>
                    <a:pt x="123" y="581"/>
                  </a:lnTo>
                  <a:lnTo>
                    <a:pt x="121" y="582"/>
                  </a:lnTo>
                  <a:lnTo>
                    <a:pt x="119" y="585"/>
                  </a:lnTo>
                  <a:lnTo>
                    <a:pt x="119" y="585"/>
                  </a:lnTo>
                  <a:lnTo>
                    <a:pt x="121" y="587"/>
                  </a:lnTo>
                  <a:lnTo>
                    <a:pt x="119" y="590"/>
                  </a:lnTo>
                  <a:lnTo>
                    <a:pt x="116" y="594"/>
                  </a:lnTo>
                  <a:lnTo>
                    <a:pt x="116" y="594"/>
                  </a:lnTo>
                  <a:lnTo>
                    <a:pt x="113" y="599"/>
                  </a:lnTo>
                  <a:lnTo>
                    <a:pt x="112" y="601"/>
                  </a:lnTo>
                  <a:lnTo>
                    <a:pt x="112" y="601"/>
                  </a:lnTo>
                  <a:lnTo>
                    <a:pt x="112" y="605"/>
                  </a:lnTo>
                  <a:lnTo>
                    <a:pt x="112" y="609"/>
                  </a:lnTo>
                  <a:lnTo>
                    <a:pt x="112" y="609"/>
                  </a:lnTo>
                  <a:lnTo>
                    <a:pt x="113" y="614"/>
                  </a:lnTo>
                  <a:lnTo>
                    <a:pt x="116" y="617"/>
                  </a:lnTo>
                  <a:lnTo>
                    <a:pt x="116" y="617"/>
                  </a:lnTo>
                  <a:lnTo>
                    <a:pt x="116" y="619"/>
                  </a:lnTo>
                  <a:lnTo>
                    <a:pt x="116" y="620"/>
                  </a:lnTo>
                  <a:lnTo>
                    <a:pt x="112" y="622"/>
                  </a:lnTo>
                  <a:lnTo>
                    <a:pt x="112" y="622"/>
                  </a:lnTo>
                  <a:lnTo>
                    <a:pt x="111" y="623"/>
                  </a:lnTo>
                  <a:lnTo>
                    <a:pt x="111" y="626"/>
                  </a:lnTo>
                  <a:lnTo>
                    <a:pt x="113" y="629"/>
                  </a:lnTo>
                  <a:lnTo>
                    <a:pt x="113" y="629"/>
                  </a:lnTo>
                  <a:lnTo>
                    <a:pt x="116" y="632"/>
                  </a:lnTo>
                  <a:lnTo>
                    <a:pt x="116" y="633"/>
                  </a:lnTo>
                  <a:lnTo>
                    <a:pt x="116" y="637"/>
                  </a:lnTo>
                  <a:lnTo>
                    <a:pt x="116" y="637"/>
                  </a:lnTo>
                  <a:lnTo>
                    <a:pt x="116" y="640"/>
                  </a:lnTo>
                  <a:lnTo>
                    <a:pt x="116" y="642"/>
                  </a:lnTo>
                  <a:lnTo>
                    <a:pt x="119" y="646"/>
                  </a:lnTo>
                  <a:lnTo>
                    <a:pt x="119" y="646"/>
                  </a:lnTo>
                  <a:lnTo>
                    <a:pt x="121" y="648"/>
                  </a:lnTo>
                  <a:lnTo>
                    <a:pt x="122" y="651"/>
                  </a:lnTo>
                  <a:lnTo>
                    <a:pt x="122" y="654"/>
                  </a:lnTo>
                  <a:lnTo>
                    <a:pt x="123" y="656"/>
                  </a:lnTo>
                  <a:lnTo>
                    <a:pt x="123" y="656"/>
                  </a:lnTo>
                  <a:lnTo>
                    <a:pt x="127" y="657"/>
                  </a:lnTo>
                  <a:lnTo>
                    <a:pt x="128" y="659"/>
                  </a:lnTo>
                  <a:lnTo>
                    <a:pt x="131" y="657"/>
                  </a:lnTo>
                  <a:lnTo>
                    <a:pt x="131" y="657"/>
                  </a:lnTo>
                  <a:lnTo>
                    <a:pt x="133" y="657"/>
                  </a:lnTo>
                  <a:lnTo>
                    <a:pt x="136" y="659"/>
                  </a:lnTo>
                  <a:lnTo>
                    <a:pt x="138" y="661"/>
                  </a:lnTo>
                  <a:lnTo>
                    <a:pt x="138" y="661"/>
                  </a:lnTo>
                  <a:lnTo>
                    <a:pt x="140" y="662"/>
                  </a:lnTo>
                  <a:lnTo>
                    <a:pt x="141" y="662"/>
                  </a:lnTo>
                  <a:lnTo>
                    <a:pt x="146" y="661"/>
                  </a:lnTo>
                  <a:lnTo>
                    <a:pt x="146" y="661"/>
                  </a:lnTo>
                  <a:lnTo>
                    <a:pt x="150" y="661"/>
                  </a:lnTo>
                  <a:lnTo>
                    <a:pt x="154" y="662"/>
                  </a:lnTo>
                  <a:lnTo>
                    <a:pt x="159" y="665"/>
                  </a:lnTo>
                  <a:lnTo>
                    <a:pt x="159" y="665"/>
                  </a:lnTo>
                  <a:lnTo>
                    <a:pt x="160" y="666"/>
                  </a:lnTo>
                  <a:lnTo>
                    <a:pt x="160" y="669"/>
                  </a:lnTo>
                  <a:lnTo>
                    <a:pt x="160" y="675"/>
                  </a:lnTo>
                  <a:lnTo>
                    <a:pt x="160" y="675"/>
                  </a:lnTo>
                  <a:lnTo>
                    <a:pt x="160" y="680"/>
                  </a:lnTo>
                  <a:lnTo>
                    <a:pt x="160" y="683"/>
                  </a:lnTo>
                  <a:lnTo>
                    <a:pt x="163" y="685"/>
                  </a:lnTo>
                  <a:lnTo>
                    <a:pt x="163" y="685"/>
                  </a:lnTo>
                  <a:lnTo>
                    <a:pt x="164" y="688"/>
                  </a:lnTo>
                  <a:lnTo>
                    <a:pt x="165" y="690"/>
                  </a:lnTo>
                  <a:lnTo>
                    <a:pt x="166" y="693"/>
                  </a:lnTo>
                  <a:lnTo>
                    <a:pt x="169" y="694"/>
                  </a:lnTo>
                  <a:lnTo>
                    <a:pt x="169" y="694"/>
                  </a:lnTo>
                  <a:lnTo>
                    <a:pt x="171" y="695"/>
                  </a:lnTo>
                  <a:lnTo>
                    <a:pt x="174" y="698"/>
                  </a:lnTo>
                  <a:lnTo>
                    <a:pt x="175" y="701"/>
                  </a:lnTo>
                  <a:lnTo>
                    <a:pt x="177" y="702"/>
                  </a:lnTo>
                  <a:lnTo>
                    <a:pt x="177" y="702"/>
                  </a:lnTo>
                  <a:lnTo>
                    <a:pt x="182" y="704"/>
                  </a:lnTo>
                  <a:lnTo>
                    <a:pt x="184" y="707"/>
                  </a:lnTo>
                  <a:lnTo>
                    <a:pt x="185" y="709"/>
                  </a:lnTo>
                  <a:lnTo>
                    <a:pt x="185" y="709"/>
                  </a:lnTo>
                  <a:lnTo>
                    <a:pt x="184" y="712"/>
                  </a:lnTo>
                  <a:lnTo>
                    <a:pt x="183" y="713"/>
                  </a:lnTo>
                  <a:lnTo>
                    <a:pt x="178" y="716"/>
                  </a:lnTo>
                  <a:lnTo>
                    <a:pt x="178" y="716"/>
                  </a:lnTo>
                  <a:lnTo>
                    <a:pt x="175" y="716"/>
                  </a:lnTo>
                  <a:lnTo>
                    <a:pt x="173" y="714"/>
                  </a:lnTo>
                  <a:lnTo>
                    <a:pt x="169" y="714"/>
                  </a:lnTo>
                  <a:lnTo>
                    <a:pt x="168" y="714"/>
                  </a:lnTo>
                  <a:lnTo>
                    <a:pt x="168" y="714"/>
                  </a:lnTo>
                  <a:lnTo>
                    <a:pt x="166" y="717"/>
                  </a:lnTo>
                  <a:lnTo>
                    <a:pt x="168" y="720"/>
                  </a:lnTo>
                  <a:lnTo>
                    <a:pt x="170" y="727"/>
                  </a:lnTo>
                  <a:lnTo>
                    <a:pt x="170" y="727"/>
                  </a:lnTo>
                  <a:lnTo>
                    <a:pt x="173" y="734"/>
                  </a:lnTo>
                  <a:lnTo>
                    <a:pt x="174" y="735"/>
                  </a:lnTo>
                  <a:lnTo>
                    <a:pt x="175" y="735"/>
                  </a:lnTo>
                  <a:lnTo>
                    <a:pt x="175" y="735"/>
                  </a:lnTo>
                  <a:lnTo>
                    <a:pt x="178" y="735"/>
                  </a:lnTo>
                  <a:lnTo>
                    <a:pt x="179" y="734"/>
                  </a:lnTo>
                  <a:lnTo>
                    <a:pt x="183" y="732"/>
                  </a:lnTo>
                  <a:lnTo>
                    <a:pt x="183" y="732"/>
                  </a:lnTo>
                  <a:lnTo>
                    <a:pt x="184" y="731"/>
                  </a:lnTo>
                  <a:lnTo>
                    <a:pt x="187" y="731"/>
                  </a:lnTo>
                  <a:lnTo>
                    <a:pt x="192" y="731"/>
                  </a:lnTo>
                  <a:lnTo>
                    <a:pt x="192" y="731"/>
                  </a:lnTo>
                  <a:lnTo>
                    <a:pt x="198" y="731"/>
                  </a:lnTo>
                  <a:lnTo>
                    <a:pt x="202" y="731"/>
                  </a:lnTo>
                  <a:lnTo>
                    <a:pt x="203" y="732"/>
                  </a:lnTo>
                  <a:lnTo>
                    <a:pt x="203" y="732"/>
                  </a:lnTo>
                  <a:lnTo>
                    <a:pt x="206" y="739"/>
                  </a:lnTo>
                  <a:lnTo>
                    <a:pt x="206" y="741"/>
                  </a:lnTo>
                  <a:lnTo>
                    <a:pt x="206" y="744"/>
                  </a:lnTo>
                  <a:lnTo>
                    <a:pt x="206" y="744"/>
                  </a:lnTo>
                  <a:lnTo>
                    <a:pt x="206" y="745"/>
                  </a:lnTo>
                  <a:lnTo>
                    <a:pt x="206" y="748"/>
                  </a:lnTo>
                  <a:lnTo>
                    <a:pt x="208" y="751"/>
                  </a:lnTo>
                  <a:lnTo>
                    <a:pt x="208" y="751"/>
                  </a:lnTo>
                  <a:lnTo>
                    <a:pt x="211" y="753"/>
                  </a:lnTo>
                  <a:lnTo>
                    <a:pt x="213" y="754"/>
                  </a:lnTo>
                  <a:lnTo>
                    <a:pt x="220" y="754"/>
                  </a:lnTo>
                  <a:lnTo>
                    <a:pt x="220" y="754"/>
                  </a:lnTo>
                  <a:lnTo>
                    <a:pt x="224" y="759"/>
                  </a:lnTo>
                  <a:lnTo>
                    <a:pt x="225" y="763"/>
                  </a:lnTo>
                  <a:lnTo>
                    <a:pt x="226" y="765"/>
                  </a:lnTo>
                  <a:lnTo>
                    <a:pt x="226" y="765"/>
                  </a:lnTo>
                  <a:lnTo>
                    <a:pt x="226" y="767"/>
                  </a:lnTo>
                  <a:lnTo>
                    <a:pt x="227" y="768"/>
                  </a:lnTo>
                  <a:lnTo>
                    <a:pt x="231" y="768"/>
                  </a:lnTo>
                  <a:lnTo>
                    <a:pt x="231" y="768"/>
                  </a:lnTo>
                  <a:lnTo>
                    <a:pt x="232" y="768"/>
                  </a:lnTo>
                  <a:lnTo>
                    <a:pt x="235" y="769"/>
                  </a:lnTo>
                  <a:lnTo>
                    <a:pt x="237" y="772"/>
                  </a:lnTo>
                  <a:lnTo>
                    <a:pt x="237" y="772"/>
                  </a:lnTo>
                  <a:lnTo>
                    <a:pt x="241" y="772"/>
                  </a:lnTo>
                  <a:lnTo>
                    <a:pt x="245" y="770"/>
                  </a:lnTo>
                  <a:lnTo>
                    <a:pt x="245" y="770"/>
                  </a:lnTo>
                  <a:lnTo>
                    <a:pt x="250" y="769"/>
                  </a:lnTo>
                  <a:lnTo>
                    <a:pt x="251" y="769"/>
                  </a:lnTo>
                  <a:lnTo>
                    <a:pt x="253" y="770"/>
                  </a:lnTo>
                  <a:lnTo>
                    <a:pt x="253" y="770"/>
                  </a:lnTo>
                  <a:lnTo>
                    <a:pt x="257" y="774"/>
                  </a:lnTo>
                  <a:lnTo>
                    <a:pt x="259" y="778"/>
                  </a:lnTo>
                  <a:lnTo>
                    <a:pt x="259" y="778"/>
                  </a:lnTo>
                  <a:lnTo>
                    <a:pt x="260" y="778"/>
                  </a:lnTo>
                  <a:lnTo>
                    <a:pt x="264" y="778"/>
                  </a:lnTo>
                  <a:lnTo>
                    <a:pt x="268" y="778"/>
                  </a:lnTo>
                  <a:lnTo>
                    <a:pt x="272" y="779"/>
                  </a:lnTo>
                  <a:lnTo>
                    <a:pt x="272" y="779"/>
                  </a:lnTo>
                  <a:lnTo>
                    <a:pt x="277" y="781"/>
                  </a:lnTo>
                  <a:lnTo>
                    <a:pt x="281" y="782"/>
                  </a:lnTo>
                  <a:lnTo>
                    <a:pt x="283" y="783"/>
                  </a:lnTo>
                  <a:lnTo>
                    <a:pt x="283" y="783"/>
                  </a:lnTo>
                  <a:lnTo>
                    <a:pt x="290" y="786"/>
                  </a:lnTo>
                  <a:lnTo>
                    <a:pt x="291" y="786"/>
                  </a:lnTo>
                  <a:lnTo>
                    <a:pt x="292" y="788"/>
                  </a:lnTo>
                  <a:lnTo>
                    <a:pt x="292" y="788"/>
                  </a:lnTo>
                  <a:lnTo>
                    <a:pt x="291" y="789"/>
                  </a:lnTo>
                  <a:lnTo>
                    <a:pt x="290" y="791"/>
                  </a:lnTo>
                  <a:lnTo>
                    <a:pt x="287" y="793"/>
                  </a:lnTo>
                  <a:lnTo>
                    <a:pt x="287" y="793"/>
                  </a:lnTo>
                  <a:lnTo>
                    <a:pt x="290" y="796"/>
                  </a:lnTo>
                  <a:lnTo>
                    <a:pt x="291" y="797"/>
                  </a:lnTo>
                  <a:lnTo>
                    <a:pt x="291" y="798"/>
                  </a:lnTo>
                  <a:lnTo>
                    <a:pt x="291" y="798"/>
                  </a:lnTo>
                  <a:lnTo>
                    <a:pt x="291" y="800"/>
                  </a:lnTo>
                  <a:lnTo>
                    <a:pt x="288" y="800"/>
                  </a:lnTo>
                  <a:lnTo>
                    <a:pt x="287" y="801"/>
                  </a:lnTo>
                  <a:lnTo>
                    <a:pt x="286" y="801"/>
                  </a:lnTo>
                  <a:lnTo>
                    <a:pt x="286" y="801"/>
                  </a:lnTo>
                  <a:lnTo>
                    <a:pt x="286" y="802"/>
                  </a:lnTo>
                  <a:lnTo>
                    <a:pt x="287" y="805"/>
                  </a:lnTo>
                  <a:lnTo>
                    <a:pt x="290" y="807"/>
                  </a:lnTo>
                  <a:lnTo>
                    <a:pt x="290" y="807"/>
                  </a:lnTo>
                  <a:lnTo>
                    <a:pt x="288" y="811"/>
                  </a:lnTo>
                  <a:lnTo>
                    <a:pt x="287" y="815"/>
                  </a:lnTo>
                  <a:lnTo>
                    <a:pt x="287" y="815"/>
                  </a:lnTo>
                  <a:lnTo>
                    <a:pt x="284" y="816"/>
                  </a:lnTo>
                  <a:lnTo>
                    <a:pt x="282" y="816"/>
                  </a:lnTo>
                  <a:lnTo>
                    <a:pt x="274" y="815"/>
                  </a:lnTo>
                  <a:lnTo>
                    <a:pt x="274" y="815"/>
                  </a:lnTo>
                  <a:lnTo>
                    <a:pt x="273" y="816"/>
                  </a:lnTo>
                  <a:lnTo>
                    <a:pt x="269" y="819"/>
                  </a:lnTo>
                  <a:lnTo>
                    <a:pt x="267" y="821"/>
                  </a:lnTo>
                  <a:lnTo>
                    <a:pt x="264" y="822"/>
                  </a:lnTo>
                  <a:lnTo>
                    <a:pt x="264" y="822"/>
                  </a:lnTo>
                  <a:lnTo>
                    <a:pt x="263" y="824"/>
                  </a:lnTo>
                  <a:lnTo>
                    <a:pt x="263" y="825"/>
                  </a:lnTo>
                  <a:lnTo>
                    <a:pt x="263" y="830"/>
                  </a:lnTo>
                  <a:lnTo>
                    <a:pt x="263" y="830"/>
                  </a:lnTo>
                  <a:lnTo>
                    <a:pt x="273" y="829"/>
                  </a:lnTo>
                  <a:lnTo>
                    <a:pt x="277" y="829"/>
                  </a:lnTo>
                  <a:lnTo>
                    <a:pt x="278" y="829"/>
                  </a:lnTo>
                  <a:lnTo>
                    <a:pt x="278" y="829"/>
                  </a:lnTo>
                  <a:lnTo>
                    <a:pt x="278" y="830"/>
                  </a:lnTo>
                  <a:lnTo>
                    <a:pt x="276" y="831"/>
                  </a:lnTo>
                  <a:lnTo>
                    <a:pt x="271" y="835"/>
                  </a:lnTo>
                  <a:lnTo>
                    <a:pt x="260" y="839"/>
                  </a:lnTo>
                  <a:lnTo>
                    <a:pt x="260" y="839"/>
                  </a:lnTo>
                  <a:lnTo>
                    <a:pt x="259" y="840"/>
                  </a:lnTo>
                  <a:lnTo>
                    <a:pt x="260" y="840"/>
                  </a:lnTo>
                  <a:lnTo>
                    <a:pt x="262" y="843"/>
                  </a:lnTo>
                  <a:lnTo>
                    <a:pt x="264" y="845"/>
                  </a:lnTo>
                  <a:lnTo>
                    <a:pt x="265" y="848"/>
                  </a:lnTo>
                  <a:lnTo>
                    <a:pt x="265" y="848"/>
                  </a:lnTo>
                  <a:lnTo>
                    <a:pt x="264" y="849"/>
                  </a:lnTo>
                  <a:lnTo>
                    <a:pt x="262" y="850"/>
                  </a:lnTo>
                  <a:lnTo>
                    <a:pt x="258" y="853"/>
                  </a:lnTo>
                  <a:lnTo>
                    <a:pt x="258" y="854"/>
                  </a:lnTo>
                  <a:lnTo>
                    <a:pt x="258" y="856"/>
                  </a:lnTo>
                  <a:lnTo>
                    <a:pt x="258" y="856"/>
                  </a:lnTo>
                  <a:lnTo>
                    <a:pt x="257" y="859"/>
                  </a:lnTo>
                  <a:lnTo>
                    <a:pt x="255" y="861"/>
                  </a:lnTo>
                  <a:lnTo>
                    <a:pt x="253" y="862"/>
                  </a:lnTo>
                  <a:lnTo>
                    <a:pt x="249" y="862"/>
                  </a:lnTo>
                  <a:lnTo>
                    <a:pt x="249" y="862"/>
                  </a:lnTo>
                  <a:lnTo>
                    <a:pt x="246" y="862"/>
                  </a:lnTo>
                  <a:lnTo>
                    <a:pt x="245" y="863"/>
                  </a:lnTo>
                  <a:lnTo>
                    <a:pt x="245" y="864"/>
                  </a:lnTo>
                  <a:lnTo>
                    <a:pt x="245" y="866"/>
                  </a:lnTo>
                  <a:lnTo>
                    <a:pt x="245" y="866"/>
                  </a:lnTo>
                  <a:lnTo>
                    <a:pt x="248" y="867"/>
                  </a:lnTo>
                  <a:lnTo>
                    <a:pt x="249" y="869"/>
                  </a:lnTo>
                  <a:lnTo>
                    <a:pt x="251" y="872"/>
                  </a:lnTo>
                  <a:lnTo>
                    <a:pt x="257" y="875"/>
                  </a:lnTo>
                  <a:lnTo>
                    <a:pt x="257" y="875"/>
                  </a:lnTo>
                  <a:lnTo>
                    <a:pt x="264" y="877"/>
                  </a:lnTo>
                  <a:lnTo>
                    <a:pt x="271" y="882"/>
                  </a:lnTo>
                  <a:lnTo>
                    <a:pt x="277" y="887"/>
                  </a:lnTo>
                  <a:lnTo>
                    <a:pt x="283" y="894"/>
                  </a:lnTo>
                  <a:lnTo>
                    <a:pt x="283" y="894"/>
                  </a:lnTo>
                  <a:lnTo>
                    <a:pt x="287" y="896"/>
                  </a:lnTo>
                  <a:lnTo>
                    <a:pt x="287" y="896"/>
                  </a:lnTo>
                  <a:lnTo>
                    <a:pt x="292" y="894"/>
                  </a:lnTo>
                  <a:lnTo>
                    <a:pt x="292" y="894"/>
                  </a:lnTo>
                  <a:lnTo>
                    <a:pt x="297" y="894"/>
                  </a:lnTo>
                  <a:lnTo>
                    <a:pt x="301" y="895"/>
                  </a:lnTo>
                  <a:lnTo>
                    <a:pt x="310" y="899"/>
                  </a:lnTo>
                  <a:lnTo>
                    <a:pt x="310" y="899"/>
                  </a:lnTo>
                  <a:lnTo>
                    <a:pt x="315" y="900"/>
                  </a:lnTo>
                  <a:lnTo>
                    <a:pt x="321" y="900"/>
                  </a:lnTo>
                  <a:lnTo>
                    <a:pt x="329" y="900"/>
                  </a:lnTo>
                  <a:lnTo>
                    <a:pt x="331" y="901"/>
                  </a:lnTo>
                  <a:lnTo>
                    <a:pt x="331" y="901"/>
                  </a:lnTo>
                  <a:lnTo>
                    <a:pt x="337" y="905"/>
                  </a:lnTo>
                  <a:lnTo>
                    <a:pt x="338" y="906"/>
                  </a:lnTo>
                  <a:lnTo>
                    <a:pt x="340" y="906"/>
                  </a:lnTo>
                  <a:lnTo>
                    <a:pt x="340" y="906"/>
                  </a:lnTo>
                  <a:lnTo>
                    <a:pt x="343" y="908"/>
                  </a:lnTo>
                  <a:lnTo>
                    <a:pt x="345" y="910"/>
                  </a:lnTo>
                  <a:lnTo>
                    <a:pt x="348" y="911"/>
                  </a:lnTo>
                  <a:lnTo>
                    <a:pt x="349" y="911"/>
                  </a:lnTo>
                  <a:lnTo>
                    <a:pt x="349" y="911"/>
                  </a:lnTo>
                  <a:lnTo>
                    <a:pt x="353" y="910"/>
                  </a:lnTo>
                  <a:lnTo>
                    <a:pt x="357" y="910"/>
                  </a:lnTo>
                  <a:lnTo>
                    <a:pt x="364" y="909"/>
                  </a:lnTo>
                  <a:lnTo>
                    <a:pt x="364" y="909"/>
                  </a:lnTo>
                  <a:lnTo>
                    <a:pt x="367" y="910"/>
                  </a:lnTo>
                  <a:lnTo>
                    <a:pt x="370" y="911"/>
                  </a:lnTo>
                  <a:lnTo>
                    <a:pt x="370" y="911"/>
                  </a:lnTo>
                  <a:lnTo>
                    <a:pt x="371" y="913"/>
                  </a:lnTo>
                  <a:lnTo>
                    <a:pt x="372" y="916"/>
                  </a:lnTo>
                  <a:lnTo>
                    <a:pt x="373" y="919"/>
                  </a:lnTo>
                  <a:lnTo>
                    <a:pt x="373" y="920"/>
                  </a:lnTo>
                  <a:lnTo>
                    <a:pt x="373" y="920"/>
                  </a:lnTo>
                  <a:lnTo>
                    <a:pt x="376" y="920"/>
                  </a:lnTo>
                  <a:lnTo>
                    <a:pt x="380" y="923"/>
                  </a:lnTo>
                  <a:lnTo>
                    <a:pt x="384" y="925"/>
                  </a:lnTo>
                  <a:lnTo>
                    <a:pt x="387" y="927"/>
                  </a:lnTo>
                  <a:lnTo>
                    <a:pt x="387" y="927"/>
                  </a:lnTo>
                  <a:lnTo>
                    <a:pt x="391" y="928"/>
                  </a:lnTo>
                  <a:lnTo>
                    <a:pt x="394" y="930"/>
                  </a:lnTo>
                  <a:lnTo>
                    <a:pt x="396" y="933"/>
                  </a:lnTo>
                  <a:lnTo>
                    <a:pt x="397" y="934"/>
                  </a:lnTo>
                  <a:lnTo>
                    <a:pt x="397" y="934"/>
                  </a:lnTo>
                  <a:lnTo>
                    <a:pt x="400" y="934"/>
                  </a:lnTo>
                  <a:lnTo>
                    <a:pt x="401" y="936"/>
                  </a:lnTo>
                  <a:lnTo>
                    <a:pt x="403" y="936"/>
                  </a:lnTo>
                  <a:lnTo>
                    <a:pt x="404" y="934"/>
                  </a:lnTo>
                  <a:lnTo>
                    <a:pt x="404" y="934"/>
                  </a:lnTo>
                  <a:lnTo>
                    <a:pt x="406" y="933"/>
                  </a:lnTo>
                  <a:lnTo>
                    <a:pt x="409" y="932"/>
                  </a:lnTo>
                  <a:lnTo>
                    <a:pt x="411" y="930"/>
                  </a:lnTo>
                  <a:lnTo>
                    <a:pt x="414" y="928"/>
                  </a:lnTo>
                  <a:lnTo>
                    <a:pt x="414" y="928"/>
                  </a:lnTo>
                  <a:lnTo>
                    <a:pt x="403" y="913"/>
                  </a:lnTo>
                  <a:lnTo>
                    <a:pt x="399" y="906"/>
                  </a:lnTo>
                  <a:lnTo>
                    <a:pt x="397" y="903"/>
                  </a:lnTo>
                  <a:lnTo>
                    <a:pt x="397" y="903"/>
                  </a:lnTo>
                  <a:lnTo>
                    <a:pt x="397" y="897"/>
                  </a:lnTo>
                  <a:lnTo>
                    <a:pt x="397" y="892"/>
                  </a:lnTo>
                  <a:lnTo>
                    <a:pt x="396" y="889"/>
                  </a:lnTo>
                  <a:lnTo>
                    <a:pt x="391" y="883"/>
                  </a:lnTo>
                  <a:lnTo>
                    <a:pt x="391" y="883"/>
                  </a:lnTo>
                  <a:lnTo>
                    <a:pt x="389" y="880"/>
                  </a:lnTo>
                  <a:lnTo>
                    <a:pt x="389" y="877"/>
                  </a:lnTo>
                  <a:lnTo>
                    <a:pt x="389" y="875"/>
                  </a:lnTo>
                  <a:lnTo>
                    <a:pt x="390" y="873"/>
                  </a:lnTo>
                  <a:lnTo>
                    <a:pt x="394" y="868"/>
                  </a:lnTo>
                  <a:lnTo>
                    <a:pt x="399" y="862"/>
                  </a:lnTo>
                  <a:lnTo>
                    <a:pt x="399" y="862"/>
                  </a:lnTo>
                  <a:lnTo>
                    <a:pt x="404" y="858"/>
                  </a:lnTo>
                  <a:lnTo>
                    <a:pt x="411" y="854"/>
                  </a:lnTo>
                  <a:lnTo>
                    <a:pt x="418" y="850"/>
                  </a:lnTo>
                  <a:lnTo>
                    <a:pt x="424" y="847"/>
                  </a:lnTo>
                  <a:lnTo>
                    <a:pt x="424" y="847"/>
                  </a:lnTo>
                  <a:lnTo>
                    <a:pt x="419" y="844"/>
                  </a:lnTo>
                  <a:lnTo>
                    <a:pt x="419" y="844"/>
                  </a:lnTo>
                  <a:lnTo>
                    <a:pt x="417" y="842"/>
                  </a:lnTo>
                  <a:lnTo>
                    <a:pt x="414" y="840"/>
                  </a:lnTo>
                  <a:lnTo>
                    <a:pt x="414" y="839"/>
                  </a:lnTo>
                  <a:lnTo>
                    <a:pt x="417" y="838"/>
                  </a:lnTo>
                  <a:lnTo>
                    <a:pt x="417" y="838"/>
                  </a:lnTo>
                  <a:lnTo>
                    <a:pt x="419" y="836"/>
                  </a:lnTo>
                  <a:lnTo>
                    <a:pt x="419" y="835"/>
                  </a:lnTo>
                  <a:lnTo>
                    <a:pt x="414" y="829"/>
                  </a:lnTo>
                  <a:lnTo>
                    <a:pt x="414" y="829"/>
                  </a:lnTo>
                  <a:lnTo>
                    <a:pt x="409" y="821"/>
                  </a:lnTo>
                  <a:lnTo>
                    <a:pt x="408" y="820"/>
                  </a:lnTo>
                  <a:lnTo>
                    <a:pt x="405" y="819"/>
                  </a:lnTo>
                  <a:lnTo>
                    <a:pt x="405" y="819"/>
                  </a:lnTo>
                  <a:lnTo>
                    <a:pt x="401" y="819"/>
                  </a:lnTo>
                  <a:lnTo>
                    <a:pt x="395" y="819"/>
                  </a:lnTo>
                  <a:lnTo>
                    <a:pt x="395" y="819"/>
                  </a:lnTo>
                  <a:lnTo>
                    <a:pt x="394" y="819"/>
                  </a:lnTo>
                  <a:lnTo>
                    <a:pt x="392" y="817"/>
                  </a:lnTo>
                  <a:lnTo>
                    <a:pt x="392" y="811"/>
                  </a:lnTo>
                  <a:lnTo>
                    <a:pt x="392" y="811"/>
                  </a:lnTo>
                  <a:lnTo>
                    <a:pt x="392" y="809"/>
                  </a:lnTo>
                  <a:lnTo>
                    <a:pt x="390" y="807"/>
                  </a:lnTo>
                  <a:lnTo>
                    <a:pt x="386" y="807"/>
                  </a:lnTo>
                  <a:lnTo>
                    <a:pt x="385" y="806"/>
                  </a:lnTo>
                  <a:lnTo>
                    <a:pt x="385" y="806"/>
                  </a:lnTo>
                  <a:lnTo>
                    <a:pt x="385" y="803"/>
                  </a:lnTo>
                  <a:lnTo>
                    <a:pt x="385" y="801"/>
                  </a:lnTo>
                  <a:lnTo>
                    <a:pt x="387" y="797"/>
                  </a:lnTo>
                  <a:lnTo>
                    <a:pt x="387" y="797"/>
                  </a:lnTo>
                  <a:lnTo>
                    <a:pt x="391" y="796"/>
                  </a:lnTo>
                  <a:lnTo>
                    <a:pt x="392" y="795"/>
                  </a:lnTo>
                  <a:lnTo>
                    <a:pt x="392" y="792"/>
                  </a:lnTo>
                  <a:lnTo>
                    <a:pt x="392" y="792"/>
                  </a:lnTo>
                  <a:lnTo>
                    <a:pt x="392" y="791"/>
                  </a:lnTo>
                  <a:lnTo>
                    <a:pt x="390" y="789"/>
                  </a:lnTo>
                  <a:lnTo>
                    <a:pt x="389" y="788"/>
                  </a:lnTo>
                  <a:lnTo>
                    <a:pt x="389" y="786"/>
                  </a:lnTo>
                  <a:lnTo>
                    <a:pt x="389" y="786"/>
                  </a:lnTo>
                  <a:lnTo>
                    <a:pt x="391" y="783"/>
                  </a:lnTo>
                  <a:lnTo>
                    <a:pt x="394" y="781"/>
                  </a:lnTo>
                  <a:lnTo>
                    <a:pt x="395" y="779"/>
                  </a:lnTo>
                  <a:lnTo>
                    <a:pt x="396" y="777"/>
                  </a:lnTo>
                  <a:lnTo>
                    <a:pt x="396" y="777"/>
                  </a:lnTo>
                  <a:lnTo>
                    <a:pt x="396" y="773"/>
                  </a:lnTo>
                  <a:lnTo>
                    <a:pt x="399" y="772"/>
                  </a:lnTo>
                  <a:lnTo>
                    <a:pt x="401" y="770"/>
                  </a:lnTo>
                  <a:lnTo>
                    <a:pt x="404" y="772"/>
                  </a:lnTo>
                  <a:lnTo>
                    <a:pt x="404" y="772"/>
                  </a:lnTo>
                  <a:lnTo>
                    <a:pt x="408" y="774"/>
                  </a:lnTo>
                  <a:lnTo>
                    <a:pt x="410" y="778"/>
                  </a:lnTo>
                  <a:lnTo>
                    <a:pt x="413" y="781"/>
                  </a:lnTo>
                  <a:lnTo>
                    <a:pt x="414" y="782"/>
                  </a:lnTo>
                  <a:lnTo>
                    <a:pt x="415" y="781"/>
                  </a:lnTo>
                  <a:lnTo>
                    <a:pt x="415" y="781"/>
                  </a:lnTo>
                  <a:lnTo>
                    <a:pt x="418" y="779"/>
                  </a:lnTo>
                  <a:lnTo>
                    <a:pt x="419" y="777"/>
                  </a:lnTo>
                  <a:lnTo>
                    <a:pt x="417" y="772"/>
                  </a:lnTo>
                  <a:lnTo>
                    <a:pt x="417" y="772"/>
                  </a:lnTo>
                  <a:lnTo>
                    <a:pt x="417" y="768"/>
                  </a:lnTo>
                  <a:lnTo>
                    <a:pt x="418" y="765"/>
                  </a:lnTo>
                  <a:lnTo>
                    <a:pt x="420" y="764"/>
                  </a:lnTo>
                  <a:lnTo>
                    <a:pt x="420" y="764"/>
                  </a:lnTo>
                  <a:lnTo>
                    <a:pt x="424" y="763"/>
                  </a:lnTo>
                  <a:lnTo>
                    <a:pt x="425" y="760"/>
                  </a:lnTo>
                  <a:lnTo>
                    <a:pt x="427" y="759"/>
                  </a:lnTo>
                  <a:lnTo>
                    <a:pt x="428" y="758"/>
                  </a:lnTo>
                  <a:lnTo>
                    <a:pt x="428" y="758"/>
                  </a:lnTo>
                  <a:lnTo>
                    <a:pt x="433" y="756"/>
                  </a:lnTo>
                  <a:lnTo>
                    <a:pt x="437" y="755"/>
                  </a:lnTo>
                  <a:lnTo>
                    <a:pt x="443" y="750"/>
                  </a:lnTo>
                  <a:lnTo>
                    <a:pt x="443" y="750"/>
                  </a:lnTo>
                  <a:lnTo>
                    <a:pt x="450" y="748"/>
                  </a:lnTo>
                  <a:lnTo>
                    <a:pt x="452" y="748"/>
                  </a:lnTo>
                  <a:lnTo>
                    <a:pt x="455" y="748"/>
                  </a:lnTo>
                  <a:lnTo>
                    <a:pt x="455" y="748"/>
                  </a:lnTo>
                  <a:lnTo>
                    <a:pt x="458" y="750"/>
                  </a:lnTo>
                  <a:lnTo>
                    <a:pt x="461" y="750"/>
                  </a:lnTo>
                  <a:lnTo>
                    <a:pt x="462" y="748"/>
                  </a:lnTo>
                  <a:lnTo>
                    <a:pt x="462" y="748"/>
                  </a:lnTo>
                  <a:lnTo>
                    <a:pt x="465" y="745"/>
                  </a:lnTo>
                  <a:lnTo>
                    <a:pt x="467" y="745"/>
                  </a:lnTo>
                  <a:lnTo>
                    <a:pt x="471" y="746"/>
                  </a:lnTo>
                  <a:lnTo>
                    <a:pt x="472" y="748"/>
                  </a:lnTo>
                  <a:lnTo>
                    <a:pt x="472" y="748"/>
                  </a:lnTo>
                  <a:lnTo>
                    <a:pt x="475" y="749"/>
                  </a:lnTo>
                  <a:lnTo>
                    <a:pt x="479" y="750"/>
                  </a:lnTo>
                  <a:lnTo>
                    <a:pt x="485" y="751"/>
                  </a:lnTo>
                  <a:lnTo>
                    <a:pt x="489" y="753"/>
                  </a:lnTo>
                  <a:lnTo>
                    <a:pt x="489" y="753"/>
                  </a:lnTo>
                  <a:lnTo>
                    <a:pt x="496" y="758"/>
                  </a:lnTo>
                  <a:lnTo>
                    <a:pt x="499" y="760"/>
                  </a:lnTo>
                  <a:lnTo>
                    <a:pt x="500" y="763"/>
                  </a:lnTo>
                  <a:lnTo>
                    <a:pt x="500" y="763"/>
                  </a:lnTo>
                  <a:lnTo>
                    <a:pt x="502" y="764"/>
                  </a:lnTo>
                  <a:lnTo>
                    <a:pt x="503" y="767"/>
                  </a:lnTo>
                  <a:lnTo>
                    <a:pt x="504" y="767"/>
                  </a:lnTo>
                  <a:lnTo>
                    <a:pt x="504" y="764"/>
                  </a:lnTo>
                  <a:lnTo>
                    <a:pt x="504" y="764"/>
                  </a:lnTo>
                  <a:lnTo>
                    <a:pt x="505" y="763"/>
                  </a:lnTo>
                  <a:lnTo>
                    <a:pt x="507" y="762"/>
                  </a:lnTo>
                  <a:lnTo>
                    <a:pt x="513" y="764"/>
                  </a:lnTo>
                  <a:lnTo>
                    <a:pt x="513" y="764"/>
                  </a:lnTo>
                  <a:lnTo>
                    <a:pt x="517" y="767"/>
                  </a:lnTo>
                  <a:lnTo>
                    <a:pt x="521" y="767"/>
                  </a:lnTo>
                  <a:lnTo>
                    <a:pt x="524" y="765"/>
                  </a:lnTo>
                  <a:lnTo>
                    <a:pt x="526" y="763"/>
                  </a:lnTo>
                  <a:lnTo>
                    <a:pt x="526" y="763"/>
                  </a:lnTo>
                  <a:lnTo>
                    <a:pt x="528" y="762"/>
                  </a:lnTo>
                  <a:lnTo>
                    <a:pt x="532" y="759"/>
                  </a:lnTo>
                  <a:lnTo>
                    <a:pt x="537" y="758"/>
                  </a:lnTo>
                  <a:lnTo>
                    <a:pt x="540" y="759"/>
                  </a:lnTo>
                  <a:lnTo>
                    <a:pt x="540" y="759"/>
                  </a:lnTo>
                  <a:lnTo>
                    <a:pt x="543" y="762"/>
                  </a:lnTo>
                  <a:lnTo>
                    <a:pt x="546" y="762"/>
                  </a:lnTo>
                  <a:lnTo>
                    <a:pt x="549" y="759"/>
                  </a:lnTo>
                  <a:lnTo>
                    <a:pt x="549" y="759"/>
                  </a:lnTo>
                  <a:lnTo>
                    <a:pt x="552" y="758"/>
                  </a:lnTo>
                  <a:lnTo>
                    <a:pt x="556" y="756"/>
                  </a:lnTo>
                  <a:lnTo>
                    <a:pt x="560" y="758"/>
                  </a:lnTo>
                  <a:lnTo>
                    <a:pt x="563" y="760"/>
                  </a:lnTo>
                  <a:lnTo>
                    <a:pt x="563" y="760"/>
                  </a:lnTo>
                  <a:lnTo>
                    <a:pt x="564" y="763"/>
                  </a:lnTo>
                  <a:lnTo>
                    <a:pt x="566" y="764"/>
                  </a:lnTo>
                  <a:lnTo>
                    <a:pt x="571" y="764"/>
                  </a:lnTo>
                  <a:lnTo>
                    <a:pt x="571" y="764"/>
                  </a:lnTo>
                  <a:lnTo>
                    <a:pt x="574" y="765"/>
                  </a:lnTo>
                  <a:lnTo>
                    <a:pt x="576" y="768"/>
                  </a:lnTo>
                  <a:lnTo>
                    <a:pt x="578" y="769"/>
                  </a:lnTo>
                  <a:lnTo>
                    <a:pt x="579" y="769"/>
                  </a:lnTo>
                  <a:lnTo>
                    <a:pt x="579" y="769"/>
                  </a:lnTo>
                  <a:lnTo>
                    <a:pt x="580" y="768"/>
                  </a:lnTo>
                  <a:lnTo>
                    <a:pt x="582" y="765"/>
                  </a:lnTo>
                  <a:lnTo>
                    <a:pt x="583" y="763"/>
                  </a:lnTo>
                  <a:lnTo>
                    <a:pt x="584" y="762"/>
                  </a:lnTo>
                  <a:lnTo>
                    <a:pt x="584" y="762"/>
                  </a:lnTo>
                  <a:lnTo>
                    <a:pt x="589" y="764"/>
                  </a:lnTo>
                  <a:lnTo>
                    <a:pt x="592" y="765"/>
                  </a:lnTo>
                  <a:lnTo>
                    <a:pt x="594" y="767"/>
                  </a:lnTo>
                  <a:lnTo>
                    <a:pt x="594" y="767"/>
                  </a:lnTo>
                  <a:lnTo>
                    <a:pt x="598" y="767"/>
                  </a:lnTo>
                  <a:lnTo>
                    <a:pt x="601" y="765"/>
                  </a:lnTo>
                  <a:lnTo>
                    <a:pt x="603" y="764"/>
                  </a:lnTo>
                  <a:lnTo>
                    <a:pt x="603" y="762"/>
                  </a:lnTo>
                  <a:lnTo>
                    <a:pt x="603" y="762"/>
                  </a:lnTo>
                  <a:lnTo>
                    <a:pt x="603" y="755"/>
                  </a:lnTo>
                  <a:lnTo>
                    <a:pt x="602" y="753"/>
                  </a:lnTo>
                  <a:lnTo>
                    <a:pt x="599" y="751"/>
                  </a:lnTo>
                  <a:lnTo>
                    <a:pt x="599" y="751"/>
                  </a:lnTo>
                  <a:lnTo>
                    <a:pt x="596" y="750"/>
                  </a:lnTo>
                  <a:lnTo>
                    <a:pt x="593" y="749"/>
                  </a:lnTo>
                  <a:lnTo>
                    <a:pt x="589" y="748"/>
                  </a:lnTo>
                  <a:lnTo>
                    <a:pt x="589" y="748"/>
                  </a:lnTo>
                  <a:lnTo>
                    <a:pt x="587" y="748"/>
                  </a:lnTo>
                  <a:lnTo>
                    <a:pt x="585" y="745"/>
                  </a:lnTo>
                  <a:lnTo>
                    <a:pt x="584" y="742"/>
                  </a:lnTo>
                  <a:lnTo>
                    <a:pt x="585" y="740"/>
                  </a:lnTo>
                  <a:lnTo>
                    <a:pt x="585" y="740"/>
                  </a:lnTo>
                  <a:lnTo>
                    <a:pt x="592" y="737"/>
                  </a:lnTo>
                  <a:lnTo>
                    <a:pt x="594" y="735"/>
                  </a:lnTo>
                  <a:lnTo>
                    <a:pt x="594" y="732"/>
                  </a:lnTo>
                  <a:lnTo>
                    <a:pt x="594" y="732"/>
                  </a:lnTo>
                  <a:lnTo>
                    <a:pt x="594" y="730"/>
                  </a:lnTo>
                  <a:lnTo>
                    <a:pt x="594" y="727"/>
                  </a:lnTo>
                  <a:lnTo>
                    <a:pt x="594" y="725"/>
                  </a:lnTo>
                  <a:lnTo>
                    <a:pt x="597" y="722"/>
                  </a:lnTo>
                  <a:lnTo>
                    <a:pt x="597" y="722"/>
                  </a:lnTo>
                  <a:lnTo>
                    <a:pt x="607" y="722"/>
                  </a:lnTo>
                  <a:lnTo>
                    <a:pt x="611" y="721"/>
                  </a:lnTo>
                  <a:lnTo>
                    <a:pt x="612" y="720"/>
                  </a:lnTo>
                  <a:lnTo>
                    <a:pt x="612" y="720"/>
                  </a:lnTo>
                  <a:lnTo>
                    <a:pt x="611" y="718"/>
                  </a:lnTo>
                  <a:lnTo>
                    <a:pt x="607" y="717"/>
                  </a:lnTo>
                  <a:lnTo>
                    <a:pt x="603" y="716"/>
                  </a:lnTo>
                  <a:lnTo>
                    <a:pt x="599" y="713"/>
                  </a:lnTo>
                  <a:lnTo>
                    <a:pt x="599" y="713"/>
                  </a:lnTo>
                  <a:lnTo>
                    <a:pt x="599" y="711"/>
                  </a:lnTo>
                  <a:lnTo>
                    <a:pt x="598" y="707"/>
                  </a:lnTo>
                  <a:lnTo>
                    <a:pt x="598" y="703"/>
                  </a:lnTo>
                  <a:lnTo>
                    <a:pt x="599" y="702"/>
                  </a:lnTo>
                  <a:lnTo>
                    <a:pt x="599" y="702"/>
                  </a:lnTo>
                  <a:lnTo>
                    <a:pt x="602" y="702"/>
                  </a:lnTo>
                  <a:lnTo>
                    <a:pt x="604" y="702"/>
                  </a:lnTo>
                  <a:lnTo>
                    <a:pt x="608" y="702"/>
                  </a:lnTo>
                  <a:lnTo>
                    <a:pt x="611" y="701"/>
                  </a:lnTo>
                  <a:lnTo>
                    <a:pt x="611" y="701"/>
                  </a:lnTo>
                  <a:lnTo>
                    <a:pt x="615" y="701"/>
                  </a:lnTo>
                  <a:lnTo>
                    <a:pt x="620" y="701"/>
                  </a:lnTo>
                  <a:lnTo>
                    <a:pt x="625" y="701"/>
                  </a:lnTo>
                  <a:lnTo>
                    <a:pt x="629" y="699"/>
                  </a:lnTo>
                  <a:lnTo>
                    <a:pt x="629" y="699"/>
                  </a:lnTo>
                  <a:lnTo>
                    <a:pt x="634" y="697"/>
                  </a:lnTo>
                  <a:lnTo>
                    <a:pt x="639" y="695"/>
                  </a:lnTo>
                  <a:lnTo>
                    <a:pt x="650" y="694"/>
                  </a:lnTo>
                  <a:lnTo>
                    <a:pt x="650" y="694"/>
                  </a:lnTo>
                  <a:lnTo>
                    <a:pt x="654" y="694"/>
                  </a:lnTo>
                  <a:lnTo>
                    <a:pt x="658" y="693"/>
                  </a:lnTo>
                  <a:lnTo>
                    <a:pt x="664" y="690"/>
                  </a:lnTo>
                  <a:lnTo>
                    <a:pt x="664" y="690"/>
                  </a:lnTo>
                  <a:lnTo>
                    <a:pt x="676" y="689"/>
                  </a:lnTo>
                  <a:lnTo>
                    <a:pt x="684" y="687"/>
                  </a:lnTo>
                  <a:lnTo>
                    <a:pt x="684" y="687"/>
                  </a:lnTo>
                  <a:lnTo>
                    <a:pt x="696" y="684"/>
                  </a:lnTo>
                  <a:lnTo>
                    <a:pt x="702" y="681"/>
                  </a:lnTo>
                  <a:lnTo>
                    <a:pt x="705" y="680"/>
                  </a:lnTo>
                  <a:lnTo>
                    <a:pt x="706" y="679"/>
                  </a:lnTo>
                  <a:lnTo>
                    <a:pt x="706" y="679"/>
                  </a:lnTo>
                  <a:lnTo>
                    <a:pt x="709" y="678"/>
                  </a:lnTo>
                  <a:lnTo>
                    <a:pt x="714" y="675"/>
                  </a:lnTo>
                  <a:lnTo>
                    <a:pt x="720" y="675"/>
                  </a:lnTo>
                  <a:lnTo>
                    <a:pt x="724" y="675"/>
                  </a:lnTo>
                  <a:lnTo>
                    <a:pt x="724" y="675"/>
                  </a:lnTo>
                  <a:lnTo>
                    <a:pt x="729" y="678"/>
                  </a:lnTo>
                  <a:lnTo>
                    <a:pt x="733" y="678"/>
                  </a:lnTo>
                  <a:lnTo>
                    <a:pt x="735" y="676"/>
                  </a:lnTo>
                  <a:lnTo>
                    <a:pt x="735" y="676"/>
                  </a:lnTo>
                  <a:lnTo>
                    <a:pt x="738" y="676"/>
                  </a:lnTo>
                  <a:lnTo>
                    <a:pt x="740" y="678"/>
                  </a:lnTo>
                  <a:lnTo>
                    <a:pt x="743" y="680"/>
                  </a:lnTo>
                  <a:lnTo>
                    <a:pt x="744" y="683"/>
                  </a:lnTo>
                  <a:lnTo>
                    <a:pt x="744" y="683"/>
                  </a:lnTo>
                  <a:lnTo>
                    <a:pt x="744" y="685"/>
                  </a:lnTo>
                  <a:lnTo>
                    <a:pt x="745" y="688"/>
                  </a:lnTo>
                  <a:lnTo>
                    <a:pt x="747" y="690"/>
                  </a:lnTo>
                  <a:lnTo>
                    <a:pt x="747" y="693"/>
                  </a:lnTo>
                  <a:lnTo>
                    <a:pt x="747" y="693"/>
                  </a:lnTo>
                  <a:lnTo>
                    <a:pt x="745" y="695"/>
                  </a:lnTo>
                  <a:lnTo>
                    <a:pt x="744" y="697"/>
                  </a:lnTo>
                  <a:lnTo>
                    <a:pt x="745" y="699"/>
                  </a:lnTo>
                  <a:lnTo>
                    <a:pt x="745" y="699"/>
                  </a:lnTo>
                  <a:lnTo>
                    <a:pt x="748" y="699"/>
                  </a:lnTo>
                  <a:lnTo>
                    <a:pt x="752" y="699"/>
                  </a:lnTo>
                  <a:lnTo>
                    <a:pt x="755" y="698"/>
                  </a:lnTo>
                  <a:lnTo>
                    <a:pt x="758" y="697"/>
                  </a:lnTo>
                  <a:lnTo>
                    <a:pt x="758" y="697"/>
                  </a:lnTo>
                  <a:lnTo>
                    <a:pt x="759" y="695"/>
                  </a:lnTo>
                  <a:lnTo>
                    <a:pt x="762" y="697"/>
                  </a:lnTo>
                  <a:lnTo>
                    <a:pt x="763" y="698"/>
                  </a:lnTo>
                  <a:lnTo>
                    <a:pt x="763" y="701"/>
                  </a:lnTo>
                  <a:lnTo>
                    <a:pt x="763" y="701"/>
                  </a:lnTo>
                  <a:lnTo>
                    <a:pt x="764" y="702"/>
                  </a:lnTo>
                  <a:lnTo>
                    <a:pt x="766" y="703"/>
                  </a:lnTo>
                  <a:lnTo>
                    <a:pt x="767" y="702"/>
                  </a:lnTo>
                  <a:lnTo>
                    <a:pt x="767" y="701"/>
                  </a:lnTo>
                  <a:lnTo>
                    <a:pt x="767" y="701"/>
                  </a:lnTo>
                  <a:lnTo>
                    <a:pt x="768" y="699"/>
                  </a:lnTo>
                  <a:lnTo>
                    <a:pt x="771" y="699"/>
                  </a:lnTo>
                  <a:lnTo>
                    <a:pt x="775" y="702"/>
                  </a:lnTo>
                  <a:lnTo>
                    <a:pt x="775" y="702"/>
                  </a:lnTo>
                  <a:lnTo>
                    <a:pt x="776" y="703"/>
                  </a:lnTo>
                  <a:lnTo>
                    <a:pt x="778" y="702"/>
                  </a:lnTo>
                  <a:lnTo>
                    <a:pt x="781" y="702"/>
                  </a:lnTo>
                  <a:lnTo>
                    <a:pt x="782" y="703"/>
                  </a:lnTo>
                  <a:lnTo>
                    <a:pt x="782" y="703"/>
                  </a:lnTo>
                  <a:lnTo>
                    <a:pt x="781" y="706"/>
                  </a:lnTo>
                  <a:lnTo>
                    <a:pt x="778" y="707"/>
                  </a:lnTo>
                  <a:lnTo>
                    <a:pt x="776" y="709"/>
                  </a:lnTo>
                  <a:lnTo>
                    <a:pt x="776" y="711"/>
                  </a:lnTo>
                  <a:lnTo>
                    <a:pt x="777" y="712"/>
                  </a:lnTo>
                  <a:lnTo>
                    <a:pt x="777" y="712"/>
                  </a:lnTo>
                  <a:lnTo>
                    <a:pt x="778" y="713"/>
                  </a:lnTo>
                  <a:lnTo>
                    <a:pt x="780" y="713"/>
                  </a:lnTo>
                  <a:lnTo>
                    <a:pt x="782" y="712"/>
                  </a:lnTo>
                  <a:lnTo>
                    <a:pt x="785" y="709"/>
                  </a:lnTo>
                  <a:lnTo>
                    <a:pt x="787" y="709"/>
                  </a:lnTo>
                  <a:lnTo>
                    <a:pt x="787" y="709"/>
                  </a:lnTo>
                  <a:lnTo>
                    <a:pt x="791" y="709"/>
                  </a:lnTo>
                  <a:lnTo>
                    <a:pt x="795" y="707"/>
                  </a:lnTo>
                  <a:lnTo>
                    <a:pt x="800" y="704"/>
                  </a:lnTo>
                  <a:lnTo>
                    <a:pt x="802" y="703"/>
                  </a:lnTo>
                  <a:lnTo>
                    <a:pt x="802" y="703"/>
                  </a:lnTo>
                  <a:lnTo>
                    <a:pt x="806" y="702"/>
                  </a:lnTo>
                  <a:lnTo>
                    <a:pt x="810" y="701"/>
                  </a:lnTo>
                  <a:lnTo>
                    <a:pt x="816" y="695"/>
                  </a:lnTo>
                  <a:lnTo>
                    <a:pt x="816" y="695"/>
                  </a:lnTo>
                  <a:lnTo>
                    <a:pt x="819" y="695"/>
                  </a:lnTo>
                  <a:lnTo>
                    <a:pt x="823" y="694"/>
                  </a:lnTo>
                  <a:lnTo>
                    <a:pt x="825" y="695"/>
                  </a:lnTo>
                  <a:lnTo>
                    <a:pt x="827" y="695"/>
                  </a:lnTo>
                  <a:lnTo>
                    <a:pt x="825" y="697"/>
                  </a:lnTo>
                  <a:lnTo>
                    <a:pt x="825" y="697"/>
                  </a:lnTo>
                  <a:lnTo>
                    <a:pt x="824" y="699"/>
                  </a:lnTo>
                  <a:lnTo>
                    <a:pt x="823" y="702"/>
                  </a:lnTo>
                  <a:lnTo>
                    <a:pt x="824" y="704"/>
                  </a:lnTo>
                  <a:lnTo>
                    <a:pt x="829" y="708"/>
                  </a:lnTo>
                  <a:lnTo>
                    <a:pt x="829" y="708"/>
                  </a:lnTo>
                  <a:lnTo>
                    <a:pt x="833" y="709"/>
                  </a:lnTo>
                  <a:lnTo>
                    <a:pt x="837" y="713"/>
                  </a:lnTo>
                  <a:lnTo>
                    <a:pt x="844" y="721"/>
                  </a:lnTo>
                  <a:lnTo>
                    <a:pt x="856" y="739"/>
                  </a:lnTo>
                  <a:lnTo>
                    <a:pt x="856" y="739"/>
                  </a:lnTo>
                  <a:lnTo>
                    <a:pt x="861" y="746"/>
                  </a:lnTo>
                  <a:lnTo>
                    <a:pt x="865" y="755"/>
                  </a:lnTo>
                  <a:lnTo>
                    <a:pt x="868" y="762"/>
                  </a:lnTo>
                  <a:lnTo>
                    <a:pt x="870" y="764"/>
                  </a:lnTo>
                  <a:lnTo>
                    <a:pt x="871" y="764"/>
                  </a:lnTo>
                  <a:lnTo>
                    <a:pt x="871" y="764"/>
                  </a:lnTo>
                  <a:lnTo>
                    <a:pt x="874" y="763"/>
                  </a:lnTo>
                  <a:lnTo>
                    <a:pt x="875" y="760"/>
                  </a:lnTo>
                  <a:lnTo>
                    <a:pt x="876" y="758"/>
                  </a:lnTo>
                  <a:lnTo>
                    <a:pt x="879" y="755"/>
                  </a:lnTo>
                  <a:lnTo>
                    <a:pt x="879" y="755"/>
                  </a:lnTo>
                  <a:lnTo>
                    <a:pt x="882" y="756"/>
                  </a:lnTo>
                  <a:lnTo>
                    <a:pt x="885" y="759"/>
                  </a:lnTo>
                  <a:lnTo>
                    <a:pt x="888" y="762"/>
                  </a:lnTo>
                  <a:lnTo>
                    <a:pt x="890" y="763"/>
                  </a:lnTo>
                  <a:lnTo>
                    <a:pt x="890" y="763"/>
                  </a:lnTo>
                  <a:lnTo>
                    <a:pt x="898" y="765"/>
                  </a:lnTo>
                  <a:lnTo>
                    <a:pt x="902" y="765"/>
                  </a:lnTo>
                  <a:lnTo>
                    <a:pt x="904" y="765"/>
                  </a:lnTo>
                  <a:lnTo>
                    <a:pt x="904" y="765"/>
                  </a:lnTo>
                  <a:lnTo>
                    <a:pt x="912" y="763"/>
                  </a:lnTo>
                  <a:lnTo>
                    <a:pt x="915" y="762"/>
                  </a:lnTo>
                  <a:lnTo>
                    <a:pt x="918" y="762"/>
                  </a:lnTo>
                  <a:lnTo>
                    <a:pt x="918" y="762"/>
                  </a:lnTo>
                  <a:lnTo>
                    <a:pt x="923" y="764"/>
                  </a:lnTo>
                  <a:lnTo>
                    <a:pt x="926" y="765"/>
                  </a:lnTo>
                  <a:lnTo>
                    <a:pt x="928" y="769"/>
                  </a:lnTo>
                  <a:lnTo>
                    <a:pt x="928" y="769"/>
                  </a:lnTo>
                  <a:lnTo>
                    <a:pt x="929" y="773"/>
                  </a:lnTo>
                  <a:lnTo>
                    <a:pt x="932" y="775"/>
                  </a:lnTo>
                  <a:lnTo>
                    <a:pt x="935" y="775"/>
                  </a:lnTo>
                  <a:lnTo>
                    <a:pt x="937" y="777"/>
                  </a:lnTo>
                  <a:lnTo>
                    <a:pt x="937" y="777"/>
                  </a:lnTo>
                  <a:lnTo>
                    <a:pt x="938" y="777"/>
                  </a:lnTo>
                  <a:lnTo>
                    <a:pt x="940" y="778"/>
                  </a:lnTo>
                  <a:lnTo>
                    <a:pt x="940" y="782"/>
                  </a:lnTo>
                  <a:lnTo>
                    <a:pt x="940" y="782"/>
                  </a:lnTo>
                  <a:lnTo>
                    <a:pt x="941" y="783"/>
                  </a:lnTo>
                  <a:lnTo>
                    <a:pt x="942" y="786"/>
                  </a:lnTo>
                  <a:lnTo>
                    <a:pt x="945" y="787"/>
                  </a:lnTo>
                  <a:lnTo>
                    <a:pt x="947" y="788"/>
                  </a:lnTo>
                  <a:lnTo>
                    <a:pt x="947" y="788"/>
                  </a:lnTo>
                  <a:lnTo>
                    <a:pt x="952" y="787"/>
                  </a:lnTo>
                  <a:lnTo>
                    <a:pt x="959" y="786"/>
                  </a:lnTo>
                  <a:lnTo>
                    <a:pt x="959" y="786"/>
                  </a:lnTo>
                  <a:lnTo>
                    <a:pt x="961" y="784"/>
                  </a:lnTo>
                  <a:lnTo>
                    <a:pt x="962" y="784"/>
                  </a:lnTo>
                  <a:lnTo>
                    <a:pt x="964" y="786"/>
                  </a:lnTo>
                  <a:lnTo>
                    <a:pt x="964" y="786"/>
                  </a:lnTo>
                  <a:lnTo>
                    <a:pt x="966" y="791"/>
                  </a:lnTo>
                  <a:lnTo>
                    <a:pt x="968" y="793"/>
                  </a:lnTo>
                  <a:lnTo>
                    <a:pt x="970" y="793"/>
                  </a:lnTo>
                  <a:lnTo>
                    <a:pt x="970" y="793"/>
                  </a:lnTo>
                  <a:lnTo>
                    <a:pt x="975" y="795"/>
                  </a:lnTo>
                  <a:lnTo>
                    <a:pt x="978" y="795"/>
                  </a:lnTo>
                  <a:lnTo>
                    <a:pt x="978" y="793"/>
                  </a:lnTo>
                  <a:lnTo>
                    <a:pt x="978" y="793"/>
                  </a:lnTo>
                  <a:lnTo>
                    <a:pt x="979" y="792"/>
                  </a:lnTo>
                  <a:lnTo>
                    <a:pt x="983" y="791"/>
                  </a:lnTo>
                  <a:lnTo>
                    <a:pt x="988" y="789"/>
                  </a:lnTo>
                  <a:lnTo>
                    <a:pt x="988" y="789"/>
                  </a:lnTo>
                  <a:lnTo>
                    <a:pt x="995" y="788"/>
                  </a:lnTo>
                  <a:lnTo>
                    <a:pt x="999" y="787"/>
                  </a:lnTo>
                  <a:lnTo>
                    <a:pt x="1001" y="784"/>
                  </a:lnTo>
                  <a:lnTo>
                    <a:pt x="1001" y="784"/>
                  </a:lnTo>
                  <a:lnTo>
                    <a:pt x="1003" y="782"/>
                  </a:lnTo>
                  <a:lnTo>
                    <a:pt x="1007" y="781"/>
                  </a:lnTo>
                  <a:lnTo>
                    <a:pt x="1009" y="779"/>
                  </a:lnTo>
                  <a:lnTo>
                    <a:pt x="1012" y="778"/>
                  </a:lnTo>
                  <a:lnTo>
                    <a:pt x="1012" y="778"/>
                  </a:lnTo>
                  <a:lnTo>
                    <a:pt x="1017" y="774"/>
                  </a:lnTo>
                  <a:lnTo>
                    <a:pt x="1020" y="773"/>
                  </a:lnTo>
                  <a:lnTo>
                    <a:pt x="1021" y="772"/>
                  </a:lnTo>
                  <a:lnTo>
                    <a:pt x="1021" y="772"/>
                  </a:lnTo>
                  <a:lnTo>
                    <a:pt x="1023" y="769"/>
                  </a:lnTo>
                  <a:lnTo>
                    <a:pt x="1026" y="769"/>
                  </a:lnTo>
                  <a:lnTo>
                    <a:pt x="1030" y="768"/>
                  </a:lnTo>
                  <a:lnTo>
                    <a:pt x="1031" y="767"/>
                  </a:lnTo>
                  <a:lnTo>
                    <a:pt x="1031" y="767"/>
                  </a:lnTo>
                  <a:lnTo>
                    <a:pt x="1032" y="765"/>
                  </a:lnTo>
                  <a:lnTo>
                    <a:pt x="1035" y="765"/>
                  </a:lnTo>
                  <a:lnTo>
                    <a:pt x="1041" y="765"/>
                  </a:lnTo>
                  <a:lnTo>
                    <a:pt x="1041" y="765"/>
                  </a:lnTo>
                  <a:lnTo>
                    <a:pt x="1051" y="768"/>
                  </a:lnTo>
                  <a:lnTo>
                    <a:pt x="1061" y="769"/>
                  </a:lnTo>
                  <a:lnTo>
                    <a:pt x="1061" y="769"/>
                  </a:lnTo>
                  <a:lnTo>
                    <a:pt x="1063" y="769"/>
                  </a:lnTo>
                  <a:lnTo>
                    <a:pt x="1064" y="773"/>
                  </a:lnTo>
                  <a:lnTo>
                    <a:pt x="1064" y="775"/>
                  </a:lnTo>
                  <a:lnTo>
                    <a:pt x="1065" y="777"/>
                  </a:lnTo>
                  <a:lnTo>
                    <a:pt x="1065" y="777"/>
                  </a:lnTo>
                  <a:lnTo>
                    <a:pt x="1072" y="779"/>
                  </a:lnTo>
                  <a:lnTo>
                    <a:pt x="1075" y="782"/>
                  </a:lnTo>
                  <a:lnTo>
                    <a:pt x="1078" y="782"/>
                  </a:lnTo>
                  <a:lnTo>
                    <a:pt x="1078" y="782"/>
                  </a:lnTo>
                  <a:lnTo>
                    <a:pt x="1083" y="779"/>
                  </a:lnTo>
                  <a:lnTo>
                    <a:pt x="1086" y="779"/>
                  </a:lnTo>
                  <a:lnTo>
                    <a:pt x="1089" y="781"/>
                  </a:lnTo>
                  <a:lnTo>
                    <a:pt x="1089" y="781"/>
                  </a:lnTo>
                  <a:lnTo>
                    <a:pt x="1096" y="784"/>
                  </a:lnTo>
                  <a:lnTo>
                    <a:pt x="1097" y="784"/>
                  </a:lnTo>
                  <a:lnTo>
                    <a:pt x="1100" y="783"/>
                  </a:lnTo>
                  <a:lnTo>
                    <a:pt x="1100" y="783"/>
                  </a:lnTo>
                  <a:lnTo>
                    <a:pt x="1102" y="782"/>
                  </a:lnTo>
                  <a:lnTo>
                    <a:pt x="1106" y="781"/>
                  </a:lnTo>
                  <a:lnTo>
                    <a:pt x="1108" y="779"/>
                  </a:lnTo>
                  <a:lnTo>
                    <a:pt x="1111" y="778"/>
                  </a:lnTo>
                  <a:lnTo>
                    <a:pt x="1111" y="778"/>
                  </a:lnTo>
                  <a:lnTo>
                    <a:pt x="1112" y="773"/>
                  </a:lnTo>
                  <a:lnTo>
                    <a:pt x="1112" y="770"/>
                  </a:lnTo>
                  <a:lnTo>
                    <a:pt x="1111" y="769"/>
                  </a:lnTo>
                  <a:lnTo>
                    <a:pt x="1111" y="769"/>
                  </a:lnTo>
                  <a:lnTo>
                    <a:pt x="1108" y="764"/>
                  </a:lnTo>
                  <a:lnTo>
                    <a:pt x="1106" y="758"/>
                  </a:lnTo>
                  <a:lnTo>
                    <a:pt x="1106" y="758"/>
                  </a:lnTo>
                  <a:lnTo>
                    <a:pt x="1107" y="755"/>
                  </a:lnTo>
                  <a:lnTo>
                    <a:pt x="1108" y="754"/>
                  </a:lnTo>
                  <a:lnTo>
                    <a:pt x="1111" y="751"/>
                  </a:lnTo>
                  <a:lnTo>
                    <a:pt x="1112" y="750"/>
                  </a:lnTo>
                  <a:lnTo>
                    <a:pt x="1112" y="750"/>
                  </a:lnTo>
                  <a:lnTo>
                    <a:pt x="1114" y="748"/>
                  </a:lnTo>
                  <a:lnTo>
                    <a:pt x="1116" y="748"/>
                  </a:lnTo>
                  <a:lnTo>
                    <a:pt x="1120" y="745"/>
                  </a:lnTo>
                  <a:lnTo>
                    <a:pt x="1120" y="745"/>
                  </a:lnTo>
                  <a:lnTo>
                    <a:pt x="1122" y="741"/>
                  </a:lnTo>
                  <a:lnTo>
                    <a:pt x="1124" y="740"/>
                  </a:lnTo>
                  <a:lnTo>
                    <a:pt x="1125" y="740"/>
                  </a:lnTo>
                  <a:lnTo>
                    <a:pt x="1125" y="740"/>
                  </a:lnTo>
                  <a:lnTo>
                    <a:pt x="1131" y="742"/>
                  </a:lnTo>
                  <a:lnTo>
                    <a:pt x="1135" y="745"/>
                  </a:lnTo>
                  <a:lnTo>
                    <a:pt x="1135" y="745"/>
                  </a:lnTo>
                  <a:lnTo>
                    <a:pt x="1139" y="746"/>
                  </a:lnTo>
                  <a:lnTo>
                    <a:pt x="1144" y="746"/>
                  </a:lnTo>
                  <a:lnTo>
                    <a:pt x="1144" y="746"/>
                  </a:lnTo>
                  <a:lnTo>
                    <a:pt x="1150" y="748"/>
                  </a:lnTo>
                  <a:lnTo>
                    <a:pt x="1155" y="751"/>
                  </a:lnTo>
                  <a:lnTo>
                    <a:pt x="1155" y="751"/>
                  </a:lnTo>
                  <a:lnTo>
                    <a:pt x="1163" y="753"/>
                  </a:lnTo>
                  <a:lnTo>
                    <a:pt x="1167" y="754"/>
                  </a:lnTo>
                  <a:lnTo>
                    <a:pt x="1169" y="755"/>
                  </a:lnTo>
                  <a:lnTo>
                    <a:pt x="1169" y="755"/>
                  </a:lnTo>
                  <a:lnTo>
                    <a:pt x="1169" y="758"/>
                  </a:lnTo>
                  <a:lnTo>
                    <a:pt x="1169" y="762"/>
                  </a:lnTo>
                  <a:lnTo>
                    <a:pt x="1169" y="765"/>
                  </a:lnTo>
                  <a:lnTo>
                    <a:pt x="1171" y="768"/>
                  </a:lnTo>
                  <a:lnTo>
                    <a:pt x="1171" y="768"/>
                  </a:lnTo>
                  <a:lnTo>
                    <a:pt x="1176" y="772"/>
                  </a:lnTo>
                  <a:lnTo>
                    <a:pt x="1178" y="774"/>
                  </a:lnTo>
                  <a:lnTo>
                    <a:pt x="1180" y="774"/>
                  </a:lnTo>
                  <a:lnTo>
                    <a:pt x="1180" y="774"/>
                  </a:lnTo>
                  <a:lnTo>
                    <a:pt x="1182" y="774"/>
                  </a:lnTo>
                  <a:lnTo>
                    <a:pt x="1186" y="775"/>
                  </a:lnTo>
                  <a:lnTo>
                    <a:pt x="1190" y="777"/>
                  </a:lnTo>
                  <a:lnTo>
                    <a:pt x="1192" y="778"/>
                  </a:lnTo>
                  <a:lnTo>
                    <a:pt x="1192" y="778"/>
                  </a:lnTo>
                  <a:lnTo>
                    <a:pt x="1197" y="775"/>
                  </a:lnTo>
                  <a:lnTo>
                    <a:pt x="1200" y="773"/>
                  </a:lnTo>
                  <a:lnTo>
                    <a:pt x="1202" y="773"/>
                  </a:lnTo>
                  <a:lnTo>
                    <a:pt x="1202" y="773"/>
                  </a:lnTo>
                  <a:lnTo>
                    <a:pt x="1209" y="772"/>
                  </a:lnTo>
                  <a:lnTo>
                    <a:pt x="1215" y="772"/>
                  </a:lnTo>
                  <a:lnTo>
                    <a:pt x="1215" y="772"/>
                  </a:lnTo>
                  <a:lnTo>
                    <a:pt x="1223" y="773"/>
                  </a:lnTo>
                  <a:lnTo>
                    <a:pt x="1227" y="774"/>
                  </a:lnTo>
                  <a:lnTo>
                    <a:pt x="1229" y="774"/>
                  </a:lnTo>
                  <a:lnTo>
                    <a:pt x="1229" y="774"/>
                  </a:lnTo>
                  <a:lnTo>
                    <a:pt x="1234" y="774"/>
                  </a:lnTo>
                  <a:lnTo>
                    <a:pt x="1238" y="775"/>
                  </a:lnTo>
                  <a:lnTo>
                    <a:pt x="1239" y="777"/>
                  </a:lnTo>
                  <a:lnTo>
                    <a:pt x="1239" y="777"/>
                  </a:lnTo>
                  <a:lnTo>
                    <a:pt x="1242" y="778"/>
                  </a:lnTo>
                  <a:lnTo>
                    <a:pt x="1246" y="779"/>
                  </a:lnTo>
                  <a:lnTo>
                    <a:pt x="1249" y="781"/>
                  </a:lnTo>
                  <a:lnTo>
                    <a:pt x="1251" y="782"/>
                  </a:lnTo>
                  <a:lnTo>
                    <a:pt x="1252" y="783"/>
                  </a:lnTo>
                  <a:lnTo>
                    <a:pt x="1252" y="783"/>
                  </a:lnTo>
                  <a:lnTo>
                    <a:pt x="1253" y="784"/>
                  </a:lnTo>
                  <a:lnTo>
                    <a:pt x="1254" y="787"/>
                  </a:lnTo>
                  <a:lnTo>
                    <a:pt x="1257" y="788"/>
                  </a:lnTo>
                  <a:lnTo>
                    <a:pt x="1260" y="791"/>
                  </a:lnTo>
                  <a:lnTo>
                    <a:pt x="1260" y="791"/>
                  </a:lnTo>
                  <a:lnTo>
                    <a:pt x="1261" y="792"/>
                  </a:lnTo>
                  <a:lnTo>
                    <a:pt x="1262" y="792"/>
                  </a:lnTo>
                  <a:lnTo>
                    <a:pt x="1268" y="793"/>
                  </a:lnTo>
                  <a:lnTo>
                    <a:pt x="1273" y="793"/>
                  </a:lnTo>
                  <a:lnTo>
                    <a:pt x="1277" y="795"/>
                  </a:lnTo>
                  <a:lnTo>
                    <a:pt x="1277" y="795"/>
                  </a:lnTo>
                  <a:lnTo>
                    <a:pt x="1281" y="795"/>
                  </a:lnTo>
                  <a:lnTo>
                    <a:pt x="1287" y="796"/>
                  </a:lnTo>
                  <a:lnTo>
                    <a:pt x="1294" y="795"/>
                  </a:lnTo>
                  <a:lnTo>
                    <a:pt x="1296" y="795"/>
                  </a:lnTo>
                  <a:lnTo>
                    <a:pt x="1296" y="795"/>
                  </a:lnTo>
                  <a:lnTo>
                    <a:pt x="1299" y="793"/>
                  </a:lnTo>
                  <a:lnTo>
                    <a:pt x="1305" y="792"/>
                  </a:lnTo>
                  <a:lnTo>
                    <a:pt x="1312" y="791"/>
                  </a:lnTo>
                  <a:lnTo>
                    <a:pt x="1315" y="789"/>
                  </a:lnTo>
                  <a:lnTo>
                    <a:pt x="1315" y="789"/>
                  </a:lnTo>
                  <a:lnTo>
                    <a:pt x="1318" y="788"/>
                  </a:lnTo>
                  <a:lnTo>
                    <a:pt x="1322" y="788"/>
                  </a:lnTo>
                  <a:lnTo>
                    <a:pt x="1326" y="787"/>
                  </a:lnTo>
                  <a:lnTo>
                    <a:pt x="1327" y="786"/>
                  </a:lnTo>
                  <a:lnTo>
                    <a:pt x="1327" y="786"/>
                  </a:lnTo>
                  <a:lnTo>
                    <a:pt x="1328" y="783"/>
                  </a:lnTo>
                  <a:lnTo>
                    <a:pt x="1331" y="781"/>
                  </a:lnTo>
                  <a:lnTo>
                    <a:pt x="1338" y="778"/>
                  </a:lnTo>
                  <a:lnTo>
                    <a:pt x="1338" y="778"/>
                  </a:lnTo>
                  <a:lnTo>
                    <a:pt x="1342" y="777"/>
                  </a:lnTo>
                  <a:lnTo>
                    <a:pt x="1348" y="775"/>
                  </a:lnTo>
                  <a:lnTo>
                    <a:pt x="1353" y="777"/>
                  </a:lnTo>
                  <a:lnTo>
                    <a:pt x="1356" y="778"/>
                  </a:lnTo>
                  <a:lnTo>
                    <a:pt x="1356" y="778"/>
                  </a:lnTo>
                  <a:lnTo>
                    <a:pt x="1357" y="781"/>
                  </a:lnTo>
                  <a:lnTo>
                    <a:pt x="1361" y="782"/>
                  </a:lnTo>
                  <a:lnTo>
                    <a:pt x="1365" y="782"/>
                  </a:lnTo>
                  <a:lnTo>
                    <a:pt x="1367" y="781"/>
                  </a:lnTo>
                  <a:lnTo>
                    <a:pt x="1367" y="781"/>
                  </a:lnTo>
                  <a:lnTo>
                    <a:pt x="1371" y="781"/>
                  </a:lnTo>
                  <a:lnTo>
                    <a:pt x="1375" y="781"/>
                  </a:lnTo>
                  <a:lnTo>
                    <a:pt x="1379" y="782"/>
                  </a:lnTo>
                  <a:lnTo>
                    <a:pt x="1381" y="784"/>
                  </a:lnTo>
                  <a:lnTo>
                    <a:pt x="1381" y="784"/>
                  </a:lnTo>
                  <a:lnTo>
                    <a:pt x="1384" y="786"/>
                  </a:lnTo>
                  <a:lnTo>
                    <a:pt x="1388" y="788"/>
                  </a:lnTo>
                  <a:lnTo>
                    <a:pt x="1395" y="788"/>
                  </a:lnTo>
                  <a:lnTo>
                    <a:pt x="1395" y="788"/>
                  </a:lnTo>
                  <a:lnTo>
                    <a:pt x="1402" y="784"/>
                  </a:lnTo>
                  <a:lnTo>
                    <a:pt x="1409" y="781"/>
                  </a:lnTo>
                  <a:lnTo>
                    <a:pt x="1409" y="781"/>
                  </a:lnTo>
                  <a:lnTo>
                    <a:pt x="1413" y="778"/>
                  </a:lnTo>
                  <a:lnTo>
                    <a:pt x="1416" y="777"/>
                  </a:lnTo>
                  <a:lnTo>
                    <a:pt x="1416" y="774"/>
                  </a:lnTo>
                  <a:lnTo>
                    <a:pt x="1416" y="774"/>
                  </a:lnTo>
                  <a:lnTo>
                    <a:pt x="1416" y="772"/>
                  </a:lnTo>
                  <a:lnTo>
                    <a:pt x="1418" y="768"/>
                  </a:lnTo>
                  <a:lnTo>
                    <a:pt x="1422" y="760"/>
                  </a:lnTo>
                  <a:lnTo>
                    <a:pt x="1422" y="760"/>
                  </a:lnTo>
                  <a:lnTo>
                    <a:pt x="1426" y="751"/>
                  </a:lnTo>
                  <a:lnTo>
                    <a:pt x="1428" y="748"/>
                  </a:lnTo>
                  <a:lnTo>
                    <a:pt x="1431" y="746"/>
                  </a:lnTo>
                  <a:lnTo>
                    <a:pt x="1431" y="746"/>
                  </a:lnTo>
                  <a:lnTo>
                    <a:pt x="1435" y="744"/>
                  </a:lnTo>
                  <a:lnTo>
                    <a:pt x="1437" y="741"/>
                  </a:lnTo>
                  <a:lnTo>
                    <a:pt x="1437" y="739"/>
                  </a:lnTo>
                  <a:lnTo>
                    <a:pt x="1437" y="739"/>
                  </a:lnTo>
                  <a:lnTo>
                    <a:pt x="1436" y="732"/>
                  </a:lnTo>
                  <a:lnTo>
                    <a:pt x="1435" y="730"/>
                  </a:lnTo>
                  <a:lnTo>
                    <a:pt x="1433" y="728"/>
                  </a:lnTo>
                  <a:lnTo>
                    <a:pt x="1433" y="728"/>
                  </a:lnTo>
                  <a:lnTo>
                    <a:pt x="1431" y="728"/>
                  </a:lnTo>
                  <a:lnTo>
                    <a:pt x="1430" y="728"/>
                  </a:lnTo>
                  <a:lnTo>
                    <a:pt x="1430" y="726"/>
                  </a:lnTo>
                  <a:lnTo>
                    <a:pt x="1432" y="721"/>
                  </a:lnTo>
                  <a:lnTo>
                    <a:pt x="1432" y="721"/>
                  </a:lnTo>
                  <a:lnTo>
                    <a:pt x="1435" y="718"/>
                  </a:lnTo>
                  <a:lnTo>
                    <a:pt x="1437" y="717"/>
                  </a:lnTo>
                  <a:lnTo>
                    <a:pt x="1442" y="716"/>
                  </a:lnTo>
                  <a:lnTo>
                    <a:pt x="1450" y="716"/>
                  </a:lnTo>
                  <a:lnTo>
                    <a:pt x="1450" y="716"/>
                  </a:lnTo>
                  <a:lnTo>
                    <a:pt x="1459" y="713"/>
                  </a:lnTo>
                  <a:lnTo>
                    <a:pt x="1465" y="713"/>
                  </a:lnTo>
                  <a:lnTo>
                    <a:pt x="1472" y="713"/>
                  </a:lnTo>
                  <a:lnTo>
                    <a:pt x="1472" y="713"/>
                  </a:lnTo>
                  <a:lnTo>
                    <a:pt x="1475" y="714"/>
                  </a:lnTo>
                  <a:lnTo>
                    <a:pt x="1479" y="714"/>
                  </a:lnTo>
                  <a:lnTo>
                    <a:pt x="1483" y="714"/>
                  </a:lnTo>
                  <a:lnTo>
                    <a:pt x="1487" y="716"/>
                  </a:lnTo>
                  <a:lnTo>
                    <a:pt x="1487" y="716"/>
                  </a:lnTo>
                  <a:lnTo>
                    <a:pt x="1492" y="718"/>
                  </a:lnTo>
                  <a:lnTo>
                    <a:pt x="1498" y="718"/>
                  </a:lnTo>
                  <a:lnTo>
                    <a:pt x="1502" y="720"/>
                  </a:lnTo>
                  <a:lnTo>
                    <a:pt x="1505" y="721"/>
                  </a:lnTo>
                  <a:lnTo>
                    <a:pt x="1505" y="721"/>
                  </a:lnTo>
                  <a:lnTo>
                    <a:pt x="1507" y="723"/>
                  </a:lnTo>
                  <a:lnTo>
                    <a:pt x="1511" y="726"/>
                  </a:lnTo>
                  <a:lnTo>
                    <a:pt x="1513" y="728"/>
                  </a:lnTo>
                  <a:lnTo>
                    <a:pt x="1513" y="730"/>
                  </a:lnTo>
                  <a:lnTo>
                    <a:pt x="1513" y="732"/>
                  </a:lnTo>
                  <a:lnTo>
                    <a:pt x="1513" y="732"/>
                  </a:lnTo>
                  <a:lnTo>
                    <a:pt x="1515" y="735"/>
                  </a:lnTo>
                  <a:lnTo>
                    <a:pt x="1516" y="736"/>
                  </a:lnTo>
                  <a:lnTo>
                    <a:pt x="1519" y="739"/>
                  </a:lnTo>
                  <a:lnTo>
                    <a:pt x="1521" y="745"/>
                  </a:lnTo>
                  <a:lnTo>
                    <a:pt x="1521" y="745"/>
                  </a:lnTo>
                  <a:lnTo>
                    <a:pt x="1522" y="751"/>
                  </a:lnTo>
                  <a:lnTo>
                    <a:pt x="1525" y="755"/>
                  </a:lnTo>
                  <a:lnTo>
                    <a:pt x="1527" y="759"/>
                  </a:lnTo>
                  <a:lnTo>
                    <a:pt x="1529" y="762"/>
                  </a:lnTo>
                  <a:lnTo>
                    <a:pt x="1529" y="762"/>
                  </a:lnTo>
                  <a:lnTo>
                    <a:pt x="1534" y="772"/>
                  </a:lnTo>
                  <a:lnTo>
                    <a:pt x="1536" y="775"/>
                  </a:lnTo>
                  <a:lnTo>
                    <a:pt x="1536" y="779"/>
                  </a:lnTo>
                  <a:lnTo>
                    <a:pt x="1536" y="779"/>
                  </a:lnTo>
                  <a:lnTo>
                    <a:pt x="1536" y="782"/>
                  </a:lnTo>
                  <a:lnTo>
                    <a:pt x="1536" y="784"/>
                  </a:lnTo>
                  <a:lnTo>
                    <a:pt x="1538" y="786"/>
                  </a:lnTo>
                  <a:lnTo>
                    <a:pt x="1541" y="787"/>
                  </a:lnTo>
                  <a:lnTo>
                    <a:pt x="1541" y="787"/>
                  </a:lnTo>
                  <a:lnTo>
                    <a:pt x="1546" y="788"/>
                  </a:lnTo>
                  <a:lnTo>
                    <a:pt x="1552" y="791"/>
                  </a:lnTo>
                  <a:lnTo>
                    <a:pt x="1554" y="792"/>
                  </a:lnTo>
                  <a:lnTo>
                    <a:pt x="1555" y="792"/>
                  </a:lnTo>
                  <a:lnTo>
                    <a:pt x="1555" y="792"/>
                  </a:lnTo>
                  <a:lnTo>
                    <a:pt x="1558" y="792"/>
                  </a:lnTo>
                  <a:lnTo>
                    <a:pt x="1562" y="793"/>
                  </a:lnTo>
                  <a:lnTo>
                    <a:pt x="1567" y="796"/>
                  </a:lnTo>
                  <a:lnTo>
                    <a:pt x="1571" y="798"/>
                  </a:lnTo>
                  <a:lnTo>
                    <a:pt x="1571" y="798"/>
                  </a:lnTo>
                  <a:lnTo>
                    <a:pt x="1573" y="801"/>
                  </a:lnTo>
                  <a:lnTo>
                    <a:pt x="1577" y="802"/>
                  </a:lnTo>
                  <a:lnTo>
                    <a:pt x="1579" y="803"/>
                  </a:lnTo>
                  <a:lnTo>
                    <a:pt x="1581" y="806"/>
                  </a:lnTo>
                  <a:lnTo>
                    <a:pt x="1581" y="806"/>
                  </a:lnTo>
                  <a:lnTo>
                    <a:pt x="1581" y="809"/>
                  </a:lnTo>
                  <a:lnTo>
                    <a:pt x="1582" y="812"/>
                  </a:lnTo>
                  <a:lnTo>
                    <a:pt x="1583" y="815"/>
                  </a:lnTo>
                  <a:lnTo>
                    <a:pt x="1583" y="817"/>
                  </a:lnTo>
                  <a:lnTo>
                    <a:pt x="1583" y="817"/>
                  </a:lnTo>
                  <a:lnTo>
                    <a:pt x="1585" y="820"/>
                  </a:lnTo>
                  <a:lnTo>
                    <a:pt x="1588" y="822"/>
                  </a:lnTo>
                  <a:lnTo>
                    <a:pt x="1592" y="824"/>
                  </a:lnTo>
                  <a:lnTo>
                    <a:pt x="1597" y="824"/>
                  </a:lnTo>
                  <a:lnTo>
                    <a:pt x="1597" y="824"/>
                  </a:lnTo>
                  <a:lnTo>
                    <a:pt x="1605" y="824"/>
                  </a:lnTo>
                  <a:lnTo>
                    <a:pt x="1607" y="822"/>
                  </a:lnTo>
                  <a:lnTo>
                    <a:pt x="1610" y="820"/>
                  </a:lnTo>
                  <a:lnTo>
                    <a:pt x="1610" y="820"/>
                  </a:lnTo>
                  <a:lnTo>
                    <a:pt x="1612" y="817"/>
                  </a:lnTo>
                  <a:lnTo>
                    <a:pt x="1616" y="816"/>
                  </a:lnTo>
                  <a:lnTo>
                    <a:pt x="1621" y="816"/>
                  </a:lnTo>
                  <a:lnTo>
                    <a:pt x="1624" y="815"/>
                  </a:lnTo>
                  <a:lnTo>
                    <a:pt x="1624" y="815"/>
                  </a:lnTo>
                  <a:lnTo>
                    <a:pt x="1628" y="814"/>
                  </a:lnTo>
                  <a:lnTo>
                    <a:pt x="1632" y="814"/>
                  </a:lnTo>
                  <a:lnTo>
                    <a:pt x="1634" y="814"/>
                  </a:lnTo>
                  <a:lnTo>
                    <a:pt x="1635" y="816"/>
                  </a:lnTo>
                  <a:lnTo>
                    <a:pt x="1635" y="819"/>
                  </a:lnTo>
                  <a:lnTo>
                    <a:pt x="1635" y="819"/>
                  </a:lnTo>
                  <a:lnTo>
                    <a:pt x="1635" y="822"/>
                  </a:lnTo>
                  <a:lnTo>
                    <a:pt x="1637" y="826"/>
                  </a:lnTo>
                  <a:lnTo>
                    <a:pt x="1638" y="828"/>
                  </a:lnTo>
                  <a:lnTo>
                    <a:pt x="1635" y="830"/>
                  </a:lnTo>
                  <a:lnTo>
                    <a:pt x="1635" y="830"/>
                  </a:lnTo>
                  <a:lnTo>
                    <a:pt x="1633" y="833"/>
                  </a:lnTo>
                  <a:lnTo>
                    <a:pt x="1632" y="838"/>
                  </a:lnTo>
                  <a:lnTo>
                    <a:pt x="1628" y="848"/>
                  </a:lnTo>
                  <a:lnTo>
                    <a:pt x="1628" y="848"/>
                  </a:lnTo>
                  <a:lnTo>
                    <a:pt x="1626" y="852"/>
                  </a:lnTo>
                  <a:lnTo>
                    <a:pt x="1624" y="853"/>
                  </a:lnTo>
                  <a:lnTo>
                    <a:pt x="1621" y="856"/>
                  </a:lnTo>
                  <a:lnTo>
                    <a:pt x="1620" y="859"/>
                  </a:lnTo>
                  <a:lnTo>
                    <a:pt x="1620" y="859"/>
                  </a:lnTo>
                  <a:lnTo>
                    <a:pt x="1619" y="862"/>
                  </a:lnTo>
                  <a:lnTo>
                    <a:pt x="1616" y="864"/>
                  </a:lnTo>
                  <a:lnTo>
                    <a:pt x="1614" y="866"/>
                  </a:lnTo>
                  <a:lnTo>
                    <a:pt x="1612" y="868"/>
                  </a:lnTo>
                  <a:lnTo>
                    <a:pt x="1612" y="868"/>
                  </a:lnTo>
                  <a:lnTo>
                    <a:pt x="1612" y="869"/>
                  </a:lnTo>
                  <a:lnTo>
                    <a:pt x="1611" y="871"/>
                  </a:lnTo>
                  <a:lnTo>
                    <a:pt x="1609" y="871"/>
                  </a:lnTo>
                  <a:lnTo>
                    <a:pt x="1604" y="871"/>
                  </a:lnTo>
                  <a:lnTo>
                    <a:pt x="1600" y="868"/>
                  </a:lnTo>
                  <a:lnTo>
                    <a:pt x="1600" y="868"/>
                  </a:lnTo>
                  <a:lnTo>
                    <a:pt x="1599" y="868"/>
                  </a:lnTo>
                  <a:lnTo>
                    <a:pt x="1597" y="868"/>
                  </a:lnTo>
                  <a:lnTo>
                    <a:pt x="1595" y="871"/>
                  </a:lnTo>
                  <a:lnTo>
                    <a:pt x="1591" y="873"/>
                  </a:lnTo>
                  <a:lnTo>
                    <a:pt x="1588" y="875"/>
                  </a:lnTo>
                  <a:lnTo>
                    <a:pt x="1588" y="875"/>
                  </a:lnTo>
                  <a:lnTo>
                    <a:pt x="1587" y="876"/>
                  </a:lnTo>
                  <a:lnTo>
                    <a:pt x="1586" y="878"/>
                  </a:lnTo>
                  <a:lnTo>
                    <a:pt x="1586" y="885"/>
                  </a:lnTo>
                  <a:lnTo>
                    <a:pt x="1586" y="885"/>
                  </a:lnTo>
                  <a:lnTo>
                    <a:pt x="1586" y="890"/>
                  </a:lnTo>
                  <a:lnTo>
                    <a:pt x="1586" y="892"/>
                  </a:lnTo>
                  <a:lnTo>
                    <a:pt x="1587" y="896"/>
                  </a:lnTo>
                  <a:lnTo>
                    <a:pt x="1587" y="896"/>
                  </a:lnTo>
                  <a:lnTo>
                    <a:pt x="1588" y="901"/>
                  </a:lnTo>
                  <a:lnTo>
                    <a:pt x="1588" y="910"/>
                  </a:lnTo>
                  <a:lnTo>
                    <a:pt x="1588" y="910"/>
                  </a:lnTo>
                  <a:lnTo>
                    <a:pt x="1595" y="905"/>
                  </a:lnTo>
                  <a:lnTo>
                    <a:pt x="1600" y="904"/>
                  </a:lnTo>
                  <a:lnTo>
                    <a:pt x="1600" y="904"/>
                  </a:lnTo>
                  <a:lnTo>
                    <a:pt x="1604" y="905"/>
                  </a:lnTo>
                  <a:lnTo>
                    <a:pt x="1609" y="908"/>
                  </a:lnTo>
                  <a:lnTo>
                    <a:pt x="1612" y="911"/>
                  </a:lnTo>
                  <a:lnTo>
                    <a:pt x="1616" y="913"/>
                  </a:lnTo>
                  <a:lnTo>
                    <a:pt x="1616" y="913"/>
                  </a:lnTo>
                  <a:lnTo>
                    <a:pt x="1620" y="911"/>
                  </a:lnTo>
                  <a:lnTo>
                    <a:pt x="1624" y="910"/>
                  </a:lnTo>
                  <a:lnTo>
                    <a:pt x="1635" y="904"/>
                  </a:lnTo>
                  <a:lnTo>
                    <a:pt x="1645" y="896"/>
                  </a:lnTo>
                  <a:lnTo>
                    <a:pt x="1649" y="892"/>
                  </a:lnTo>
                  <a:lnTo>
                    <a:pt x="1649" y="892"/>
                  </a:lnTo>
                  <a:lnTo>
                    <a:pt x="1652" y="887"/>
                  </a:lnTo>
                  <a:lnTo>
                    <a:pt x="1658" y="881"/>
                  </a:lnTo>
                  <a:lnTo>
                    <a:pt x="1673" y="866"/>
                  </a:lnTo>
                  <a:lnTo>
                    <a:pt x="1673" y="866"/>
                  </a:lnTo>
                  <a:lnTo>
                    <a:pt x="1685" y="852"/>
                  </a:lnTo>
                  <a:lnTo>
                    <a:pt x="1690" y="845"/>
                  </a:lnTo>
                  <a:lnTo>
                    <a:pt x="1694" y="838"/>
                  </a:lnTo>
                  <a:lnTo>
                    <a:pt x="1694" y="838"/>
                  </a:lnTo>
                  <a:lnTo>
                    <a:pt x="1696" y="833"/>
                  </a:lnTo>
                  <a:lnTo>
                    <a:pt x="1701" y="828"/>
                  </a:lnTo>
                  <a:lnTo>
                    <a:pt x="1709" y="817"/>
                  </a:lnTo>
                  <a:lnTo>
                    <a:pt x="1709" y="817"/>
                  </a:lnTo>
                  <a:lnTo>
                    <a:pt x="1713" y="812"/>
                  </a:lnTo>
                  <a:lnTo>
                    <a:pt x="1718" y="803"/>
                  </a:lnTo>
                  <a:lnTo>
                    <a:pt x="1718" y="803"/>
                  </a:lnTo>
                  <a:lnTo>
                    <a:pt x="1720" y="793"/>
                  </a:lnTo>
                  <a:lnTo>
                    <a:pt x="1722" y="781"/>
                  </a:lnTo>
                  <a:lnTo>
                    <a:pt x="1723" y="770"/>
                  </a:lnTo>
                  <a:lnTo>
                    <a:pt x="1724" y="765"/>
                  </a:lnTo>
                  <a:lnTo>
                    <a:pt x="1724" y="765"/>
                  </a:lnTo>
                  <a:lnTo>
                    <a:pt x="1725" y="762"/>
                  </a:lnTo>
                  <a:lnTo>
                    <a:pt x="1725" y="759"/>
                  </a:lnTo>
                  <a:lnTo>
                    <a:pt x="1727" y="756"/>
                  </a:lnTo>
                  <a:lnTo>
                    <a:pt x="1727" y="756"/>
                  </a:lnTo>
                  <a:lnTo>
                    <a:pt x="1729" y="751"/>
                  </a:lnTo>
                  <a:lnTo>
                    <a:pt x="1729" y="749"/>
                  </a:lnTo>
                  <a:lnTo>
                    <a:pt x="1732" y="746"/>
                  </a:lnTo>
                  <a:lnTo>
                    <a:pt x="1732" y="746"/>
                  </a:lnTo>
                  <a:lnTo>
                    <a:pt x="1734" y="744"/>
                  </a:lnTo>
                  <a:lnTo>
                    <a:pt x="1736" y="741"/>
                  </a:lnTo>
                  <a:lnTo>
                    <a:pt x="1734" y="736"/>
                  </a:lnTo>
                  <a:lnTo>
                    <a:pt x="1734" y="736"/>
                  </a:lnTo>
                  <a:lnTo>
                    <a:pt x="1734" y="731"/>
                  </a:lnTo>
                  <a:lnTo>
                    <a:pt x="1733" y="726"/>
                  </a:lnTo>
                  <a:lnTo>
                    <a:pt x="1733" y="726"/>
                  </a:lnTo>
                  <a:lnTo>
                    <a:pt x="1733" y="723"/>
                  </a:lnTo>
                  <a:lnTo>
                    <a:pt x="1736" y="722"/>
                  </a:lnTo>
                  <a:lnTo>
                    <a:pt x="1736" y="722"/>
                  </a:lnTo>
                  <a:lnTo>
                    <a:pt x="1736" y="720"/>
                  </a:lnTo>
                  <a:lnTo>
                    <a:pt x="1734" y="718"/>
                  </a:lnTo>
                  <a:lnTo>
                    <a:pt x="1731" y="714"/>
                  </a:lnTo>
                  <a:lnTo>
                    <a:pt x="1731" y="714"/>
                  </a:lnTo>
                  <a:lnTo>
                    <a:pt x="1724" y="712"/>
                  </a:lnTo>
                  <a:lnTo>
                    <a:pt x="1723" y="709"/>
                  </a:lnTo>
                  <a:lnTo>
                    <a:pt x="1722" y="707"/>
                  </a:lnTo>
                  <a:lnTo>
                    <a:pt x="1722" y="707"/>
                  </a:lnTo>
                  <a:lnTo>
                    <a:pt x="1720" y="704"/>
                  </a:lnTo>
                  <a:lnTo>
                    <a:pt x="1718" y="702"/>
                  </a:lnTo>
                  <a:lnTo>
                    <a:pt x="1714" y="699"/>
                  </a:lnTo>
                  <a:lnTo>
                    <a:pt x="1710" y="699"/>
                  </a:lnTo>
                  <a:lnTo>
                    <a:pt x="1710" y="699"/>
                  </a:lnTo>
                  <a:lnTo>
                    <a:pt x="1701" y="698"/>
                  </a:lnTo>
                  <a:lnTo>
                    <a:pt x="1699" y="698"/>
                  </a:lnTo>
                  <a:lnTo>
                    <a:pt x="1698" y="698"/>
                  </a:lnTo>
                  <a:lnTo>
                    <a:pt x="1698" y="699"/>
                  </a:lnTo>
                  <a:lnTo>
                    <a:pt x="1698" y="699"/>
                  </a:lnTo>
                  <a:lnTo>
                    <a:pt x="1699" y="702"/>
                  </a:lnTo>
                  <a:lnTo>
                    <a:pt x="1698" y="703"/>
                  </a:lnTo>
                  <a:lnTo>
                    <a:pt x="1696" y="704"/>
                  </a:lnTo>
                  <a:lnTo>
                    <a:pt x="1695" y="704"/>
                  </a:lnTo>
                  <a:lnTo>
                    <a:pt x="1695" y="704"/>
                  </a:lnTo>
                  <a:lnTo>
                    <a:pt x="1694" y="704"/>
                  </a:lnTo>
                  <a:lnTo>
                    <a:pt x="1692" y="706"/>
                  </a:lnTo>
                  <a:lnTo>
                    <a:pt x="1689" y="709"/>
                  </a:lnTo>
                  <a:lnTo>
                    <a:pt x="1689" y="709"/>
                  </a:lnTo>
                  <a:lnTo>
                    <a:pt x="1686" y="712"/>
                  </a:lnTo>
                  <a:lnTo>
                    <a:pt x="1682" y="713"/>
                  </a:lnTo>
                  <a:lnTo>
                    <a:pt x="1680" y="712"/>
                  </a:lnTo>
                  <a:lnTo>
                    <a:pt x="1680" y="712"/>
                  </a:lnTo>
                  <a:lnTo>
                    <a:pt x="1681" y="711"/>
                  </a:lnTo>
                  <a:lnTo>
                    <a:pt x="1681" y="711"/>
                  </a:lnTo>
                  <a:lnTo>
                    <a:pt x="1682" y="708"/>
                  </a:lnTo>
                  <a:lnTo>
                    <a:pt x="1682" y="706"/>
                  </a:lnTo>
                  <a:lnTo>
                    <a:pt x="1681" y="704"/>
                  </a:lnTo>
                  <a:lnTo>
                    <a:pt x="1680" y="702"/>
                  </a:lnTo>
                  <a:lnTo>
                    <a:pt x="1680" y="702"/>
                  </a:lnTo>
                  <a:lnTo>
                    <a:pt x="1682" y="697"/>
                  </a:lnTo>
                  <a:lnTo>
                    <a:pt x="1682" y="695"/>
                  </a:lnTo>
                  <a:lnTo>
                    <a:pt x="1680" y="697"/>
                  </a:lnTo>
                  <a:lnTo>
                    <a:pt x="1680" y="697"/>
                  </a:lnTo>
                  <a:lnTo>
                    <a:pt x="1677" y="699"/>
                  </a:lnTo>
                  <a:lnTo>
                    <a:pt x="1675" y="702"/>
                  </a:lnTo>
                  <a:lnTo>
                    <a:pt x="1673" y="704"/>
                  </a:lnTo>
                  <a:lnTo>
                    <a:pt x="1671" y="707"/>
                  </a:lnTo>
                  <a:lnTo>
                    <a:pt x="1671" y="707"/>
                  </a:lnTo>
                  <a:lnTo>
                    <a:pt x="1670" y="706"/>
                  </a:lnTo>
                  <a:lnTo>
                    <a:pt x="1668" y="704"/>
                  </a:lnTo>
                  <a:lnTo>
                    <a:pt x="1668" y="701"/>
                  </a:lnTo>
                  <a:lnTo>
                    <a:pt x="1670" y="692"/>
                  </a:lnTo>
                  <a:lnTo>
                    <a:pt x="1670" y="692"/>
                  </a:lnTo>
                  <a:lnTo>
                    <a:pt x="1670" y="690"/>
                  </a:lnTo>
                  <a:lnTo>
                    <a:pt x="1668" y="690"/>
                  </a:lnTo>
                  <a:lnTo>
                    <a:pt x="1665" y="690"/>
                  </a:lnTo>
                  <a:lnTo>
                    <a:pt x="1659" y="692"/>
                  </a:lnTo>
                  <a:lnTo>
                    <a:pt x="1653" y="692"/>
                  </a:lnTo>
                  <a:lnTo>
                    <a:pt x="1653" y="692"/>
                  </a:lnTo>
                  <a:lnTo>
                    <a:pt x="1648" y="690"/>
                  </a:lnTo>
                  <a:lnTo>
                    <a:pt x="1648" y="689"/>
                  </a:lnTo>
                  <a:lnTo>
                    <a:pt x="1647" y="688"/>
                  </a:lnTo>
                  <a:lnTo>
                    <a:pt x="1649" y="684"/>
                  </a:lnTo>
                  <a:lnTo>
                    <a:pt x="1653" y="680"/>
                  </a:lnTo>
                  <a:lnTo>
                    <a:pt x="1653" y="680"/>
                  </a:lnTo>
                  <a:lnTo>
                    <a:pt x="1658" y="678"/>
                  </a:lnTo>
                  <a:lnTo>
                    <a:pt x="1659" y="675"/>
                  </a:lnTo>
                  <a:lnTo>
                    <a:pt x="1661" y="674"/>
                  </a:lnTo>
                  <a:lnTo>
                    <a:pt x="1663" y="671"/>
                  </a:lnTo>
                  <a:lnTo>
                    <a:pt x="1663" y="671"/>
                  </a:lnTo>
                  <a:lnTo>
                    <a:pt x="1672" y="667"/>
                  </a:lnTo>
                  <a:lnTo>
                    <a:pt x="1681" y="661"/>
                  </a:lnTo>
                  <a:lnTo>
                    <a:pt x="1681" y="661"/>
                  </a:lnTo>
                  <a:lnTo>
                    <a:pt x="1685" y="659"/>
                  </a:lnTo>
                  <a:lnTo>
                    <a:pt x="1687" y="656"/>
                  </a:lnTo>
                  <a:lnTo>
                    <a:pt x="1690" y="651"/>
                  </a:lnTo>
                  <a:lnTo>
                    <a:pt x="1690" y="651"/>
                  </a:lnTo>
                  <a:lnTo>
                    <a:pt x="1692" y="647"/>
                  </a:lnTo>
                  <a:lnTo>
                    <a:pt x="1696" y="645"/>
                  </a:lnTo>
                  <a:lnTo>
                    <a:pt x="1710" y="636"/>
                  </a:lnTo>
                  <a:lnTo>
                    <a:pt x="1710" y="636"/>
                  </a:lnTo>
                  <a:lnTo>
                    <a:pt x="1720" y="626"/>
                  </a:lnTo>
                  <a:lnTo>
                    <a:pt x="1725" y="619"/>
                  </a:lnTo>
                  <a:lnTo>
                    <a:pt x="1725" y="619"/>
                  </a:lnTo>
                  <a:lnTo>
                    <a:pt x="1729" y="615"/>
                  </a:lnTo>
                  <a:lnTo>
                    <a:pt x="1734" y="612"/>
                  </a:lnTo>
                  <a:lnTo>
                    <a:pt x="1739" y="609"/>
                  </a:lnTo>
                  <a:lnTo>
                    <a:pt x="1742" y="605"/>
                  </a:lnTo>
                  <a:lnTo>
                    <a:pt x="1742" y="605"/>
                  </a:lnTo>
                  <a:lnTo>
                    <a:pt x="1745" y="603"/>
                  </a:lnTo>
                  <a:lnTo>
                    <a:pt x="1751" y="599"/>
                  </a:lnTo>
                  <a:lnTo>
                    <a:pt x="1760" y="594"/>
                  </a:lnTo>
                  <a:lnTo>
                    <a:pt x="1769" y="591"/>
                  </a:lnTo>
                  <a:lnTo>
                    <a:pt x="1769" y="591"/>
                  </a:lnTo>
                  <a:lnTo>
                    <a:pt x="1778" y="591"/>
                  </a:lnTo>
                  <a:lnTo>
                    <a:pt x="1786" y="591"/>
                  </a:lnTo>
                  <a:lnTo>
                    <a:pt x="1795" y="594"/>
                  </a:lnTo>
                  <a:lnTo>
                    <a:pt x="1799" y="595"/>
                  </a:lnTo>
                  <a:lnTo>
                    <a:pt x="1799" y="595"/>
                  </a:lnTo>
                  <a:lnTo>
                    <a:pt x="1802" y="598"/>
                  </a:lnTo>
                  <a:lnTo>
                    <a:pt x="1804" y="598"/>
                  </a:lnTo>
                  <a:lnTo>
                    <a:pt x="1807" y="595"/>
                  </a:lnTo>
                  <a:lnTo>
                    <a:pt x="1807" y="595"/>
                  </a:lnTo>
                  <a:lnTo>
                    <a:pt x="1809" y="594"/>
                  </a:lnTo>
                  <a:lnTo>
                    <a:pt x="1812" y="594"/>
                  </a:lnTo>
                  <a:lnTo>
                    <a:pt x="1821" y="595"/>
                  </a:lnTo>
                  <a:lnTo>
                    <a:pt x="1821" y="595"/>
                  </a:lnTo>
                  <a:lnTo>
                    <a:pt x="1825" y="595"/>
                  </a:lnTo>
                  <a:lnTo>
                    <a:pt x="1828" y="594"/>
                  </a:lnTo>
                  <a:lnTo>
                    <a:pt x="1831" y="593"/>
                  </a:lnTo>
                  <a:lnTo>
                    <a:pt x="1833" y="594"/>
                  </a:lnTo>
                  <a:lnTo>
                    <a:pt x="1833" y="594"/>
                  </a:lnTo>
                  <a:lnTo>
                    <a:pt x="1837" y="594"/>
                  </a:lnTo>
                  <a:lnTo>
                    <a:pt x="1841" y="594"/>
                  </a:lnTo>
                  <a:lnTo>
                    <a:pt x="1844" y="593"/>
                  </a:lnTo>
                  <a:lnTo>
                    <a:pt x="1846" y="590"/>
                  </a:lnTo>
                  <a:lnTo>
                    <a:pt x="1846" y="590"/>
                  </a:lnTo>
                  <a:lnTo>
                    <a:pt x="1847" y="587"/>
                  </a:lnTo>
                  <a:lnTo>
                    <a:pt x="1850" y="586"/>
                  </a:lnTo>
                  <a:lnTo>
                    <a:pt x="1856" y="586"/>
                  </a:lnTo>
                  <a:lnTo>
                    <a:pt x="1861" y="586"/>
                  </a:lnTo>
                  <a:lnTo>
                    <a:pt x="1866" y="587"/>
                  </a:lnTo>
                  <a:lnTo>
                    <a:pt x="1866" y="587"/>
                  </a:lnTo>
                  <a:lnTo>
                    <a:pt x="1870" y="591"/>
                  </a:lnTo>
                  <a:lnTo>
                    <a:pt x="1873" y="591"/>
                  </a:lnTo>
                  <a:lnTo>
                    <a:pt x="1877" y="590"/>
                  </a:lnTo>
                  <a:lnTo>
                    <a:pt x="1877" y="590"/>
                  </a:lnTo>
                  <a:lnTo>
                    <a:pt x="1878" y="589"/>
                  </a:lnTo>
                  <a:lnTo>
                    <a:pt x="1879" y="589"/>
                  </a:lnTo>
                  <a:lnTo>
                    <a:pt x="1882" y="591"/>
                  </a:lnTo>
                  <a:lnTo>
                    <a:pt x="1884" y="594"/>
                  </a:lnTo>
                  <a:lnTo>
                    <a:pt x="1887" y="595"/>
                  </a:lnTo>
                  <a:lnTo>
                    <a:pt x="1887" y="595"/>
                  </a:lnTo>
                  <a:lnTo>
                    <a:pt x="1889" y="596"/>
                  </a:lnTo>
                  <a:lnTo>
                    <a:pt x="1889" y="598"/>
                  </a:lnTo>
                  <a:lnTo>
                    <a:pt x="1887" y="599"/>
                  </a:lnTo>
                  <a:lnTo>
                    <a:pt x="1884" y="599"/>
                  </a:lnTo>
                  <a:lnTo>
                    <a:pt x="1884" y="599"/>
                  </a:lnTo>
                  <a:lnTo>
                    <a:pt x="1880" y="599"/>
                  </a:lnTo>
                  <a:lnTo>
                    <a:pt x="1878" y="600"/>
                  </a:lnTo>
                  <a:lnTo>
                    <a:pt x="1878" y="603"/>
                  </a:lnTo>
                  <a:lnTo>
                    <a:pt x="1879" y="604"/>
                  </a:lnTo>
                  <a:lnTo>
                    <a:pt x="1879" y="604"/>
                  </a:lnTo>
                  <a:lnTo>
                    <a:pt x="1883" y="605"/>
                  </a:lnTo>
                  <a:lnTo>
                    <a:pt x="1887" y="604"/>
                  </a:lnTo>
                  <a:lnTo>
                    <a:pt x="1891" y="603"/>
                  </a:lnTo>
                  <a:lnTo>
                    <a:pt x="1894" y="601"/>
                  </a:lnTo>
                  <a:lnTo>
                    <a:pt x="1894" y="601"/>
                  </a:lnTo>
                  <a:lnTo>
                    <a:pt x="1901" y="603"/>
                  </a:lnTo>
                  <a:lnTo>
                    <a:pt x="1904" y="601"/>
                  </a:lnTo>
                  <a:lnTo>
                    <a:pt x="1908" y="599"/>
                  </a:lnTo>
                  <a:lnTo>
                    <a:pt x="1908" y="599"/>
                  </a:lnTo>
                  <a:lnTo>
                    <a:pt x="1912" y="599"/>
                  </a:lnTo>
                  <a:lnTo>
                    <a:pt x="1915" y="599"/>
                  </a:lnTo>
                  <a:lnTo>
                    <a:pt x="1917" y="600"/>
                  </a:lnTo>
                  <a:lnTo>
                    <a:pt x="1918" y="599"/>
                  </a:lnTo>
                  <a:lnTo>
                    <a:pt x="1918" y="599"/>
                  </a:lnTo>
                  <a:lnTo>
                    <a:pt x="1922" y="598"/>
                  </a:lnTo>
                  <a:lnTo>
                    <a:pt x="1926" y="596"/>
                  </a:lnTo>
                  <a:lnTo>
                    <a:pt x="1934" y="595"/>
                  </a:lnTo>
                  <a:lnTo>
                    <a:pt x="1934" y="595"/>
                  </a:lnTo>
                  <a:lnTo>
                    <a:pt x="1935" y="595"/>
                  </a:lnTo>
                  <a:lnTo>
                    <a:pt x="1935" y="594"/>
                  </a:lnTo>
                  <a:lnTo>
                    <a:pt x="1932" y="591"/>
                  </a:lnTo>
                  <a:lnTo>
                    <a:pt x="1929" y="591"/>
                  </a:lnTo>
                  <a:lnTo>
                    <a:pt x="1929" y="591"/>
                  </a:lnTo>
                  <a:lnTo>
                    <a:pt x="1925" y="590"/>
                  </a:lnTo>
                  <a:lnTo>
                    <a:pt x="1924" y="589"/>
                  </a:lnTo>
                  <a:lnTo>
                    <a:pt x="1925" y="585"/>
                  </a:lnTo>
                  <a:lnTo>
                    <a:pt x="1927" y="579"/>
                  </a:lnTo>
                  <a:lnTo>
                    <a:pt x="1927" y="579"/>
                  </a:lnTo>
                  <a:lnTo>
                    <a:pt x="1931" y="573"/>
                  </a:lnTo>
                  <a:lnTo>
                    <a:pt x="1938" y="568"/>
                  </a:lnTo>
                  <a:lnTo>
                    <a:pt x="1948" y="561"/>
                  </a:lnTo>
                  <a:lnTo>
                    <a:pt x="1948" y="561"/>
                  </a:lnTo>
                  <a:lnTo>
                    <a:pt x="1953" y="558"/>
                  </a:lnTo>
                  <a:lnTo>
                    <a:pt x="1955" y="557"/>
                  </a:lnTo>
                  <a:lnTo>
                    <a:pt x="1958" y="556"/>
                  </a:lnTo>
                  <a:lnTo>
                    <a:pt x="1959" y="554"/>
                  </a:lnTo>
                  <a:lnTo>
                    <a:pt x="1959" y="554"/>
                  </a:lnTo>
                  <a:lnTo>
                    <a:pt x="1959" y="551"/>
                  </a:lnTo>
                  <a:lnTo>
                    <a:pt x="1960" y="547"/>
                  </a:lnTo>
                  <a:lnTo>
                    <a:pt x="1963" y="543"/>
                  </a:lnTo>
                  <a:lnTo>
                    <a:pt x="1967" y="542"/>
                  </a:lnTo>
                  <a:lnTo>
                    <a:pt x="1967" y="542"/>
                  </a:lnTo>
                  <a:lnTo>
                    <a:pt x="1977" y="542"/>
                  </a:lnTo>
                  <a:lnTo>
                    <a:pt x="1983" y="540"/>
                  </a:lnTo>
                  <a:lnTo>
                    <a:pt x="1990" y="539"/>
                  </a:lnTo>
                  <a:lnTo>
                    <a:pt x="1990" y="539"/>
                  </a:lnTo>
                  <a:lnTo>
                    <a:pt x="1993" y="538"/>
                  </a:lnTo>
                  <a:lnTo>
                    <a:pt x="1996" y="539"/>
                  </a:lnTo>
                  <a:lnTo>
                    <a:pt x="1997" y="542"/>
                  </a:lnTo>
                  <a:lnTo>
                    <a:pt x="2000" y="543"/>
                  </a:lnTo>
                  <a:lnTo>
                    <a:pt x="2000" y="543"/>
                  </a:lnTo>
                  <a:lnTo>
                    <a:pt x="2001" y="543"/>
                  </a:lnTo>
                  <a:lnTo>
                    <a:pt x="2005" y="540"/>
                  </a:lnTo>
                  <a:lnTo>
                    <a:pt x="2007" y="539"/>
                  </a:lnTo>
                  <a:lnTo>
                    <a:pt x="2010" y="539"/>
                  </a:lnTo>
                  <a:lnTo>
                    <a:pt x="2010" y="539"/>
                  </a:lnTo>
                  <a:lnTo>
                    <a:pt x="2010" y="540"/>
                  </a:lnTo>
                  <a:lnTo>
                    <a:pt x="2010" y="542"/>
                  </a:lnTo>
                  <a:lnTo>
                    <a:pt x="2009" y="544"/>
                  </a:lnTo>
                  <a:lnTo>
                    <a:pt x="2005" y="548"/>
                  </a:lnTo>
                  <a:lnTo>
                    <a:pt x="2002" y="552"/>
                  </a:lnTo>
                  <a:lnTo>
                    <a:pt x="2002" y="552"/>
                  </a:lnTo>
                  <a:lnTo>
                    <a:pt x="2002" y="556"/>
                  </a:lnTo>
                  <a:lnTo>
                    <a:pt x="2005" y="557"/>
                  </a:lnTo>
                  <a:lnTo>
                    <a:pt x="2007" y="557"/>
                  </a:lnTo>
                  <a:lnTo>
                    <a:pt x="2011" y="558"/>
                  </a:lnTo>
                  <a:lnTo>
                    <a:pt x="2011" y="558"/>
                  </a:lnTo>
                  <a:lnTo>
                    <a:pt x="2011" y="558"/>
                  </a:lnTo>
                  <a:lnTo>
                    <a:pt x="2011" y="560"/>
                  </a:lnTo>
                  <a:lnTo>
                    <a:pt x="2010" y="561"/>
                  </a:lnTo>
                  <a:lnTo>
                    <a:pt x="2007" y="562"/>
                  </a:lnTo>
                  <a:lnTo>
                    <a:pt x="2007" y="563"/>
                  </a:lnTo>
                  <a:lnTo>
                    <a:pt x="2007" y="563"/>
                  </a:lnTo>
                  <a:lnTo>
                    <a:pt x="2009" y="565"/>
                  </a:lnTo>
                  <a:lnTo>
                    <a:pt x="2012" y="565"/>
                  </a:lnTo>
                  <a:lnTo>
                    <a:pt x="2017" y="562"/>
                  </a:lnTo>
                  <a:lnTo>
                    <a:pt x="2024" y="556"/>
                  </a:lnTo>
                  <a:lnTo>
                    <a:pt x="2024" y="556"/>
                  </a:lnTo>
                  <a:lnTo>
                    <a:pt x="2031" y="551"/>
                  </a:lnTo>
                  <a:lnTo>
                    <a:pt x="2038" y="547"/>
                  </a:lnTo>
                  <a:lnTo>
                    <a:pt x="2043" y="546"/>
                  </a:lnTo>
                  <a:lnTo>
                    <a:pt x="2048" y="546"/>
                  </a:lnTo>
                  <a:lnTo>
                    <a:pt x="2048" y="546"/>
                  </a:lnTo>
                  <a:lnTo>
                    <a:pt x="2050" y="544"/>
                  </a:lnTo>
                  <a:lnTo>
                    <a:pt x="2052" y="542"/>
                  </a:lnTo>
                  <a:lnTo>
                    <a:pt x="2050" y="532"/>
                  </a:lnTo>
                  <a:lnTo>
                    <a:pt x="2050" y="532"/>
                  </a:lnTo>
                  <a:lnTo>
                    <a:pt x="2052" y="528"/>
                  </a:lnTo>
                  <a:lnTo>
                    <a:pt x="2054" y="525"/>
                  </a:lnTo>
                  <a:lnTo>
                    <a:pt x="2057" y="524"/>
                  </a:lnTo>
                  <a:lnTo>
                    <a:pt x="2061" y="523"/>
                  </a:lnTo>
                  <a:lnTo>
                    <a:pt x="2070" y="521"/>
                  </a:lnTo>
                  <a:lnTo>
                    <a:pt x="2076" y="523"/>
                  </a:lnTo>
                  <a:lnTo>
                    <a:pt x="2076" y="523"/>
                  </a:lnTo>
                  <a:lnTo>
                    <a:pt x="2078" y="524"/>
                  </a:lnTo>
                  <a:lnTo>
                    <a:pt x="2080" y="525"/>
                  </a:lnTo>
                  <a:lnTo>
                    <a:pt x="2078" y="526"/>
                  </a:lnTo>
                  <a:lnTo>
                    <a:pt x="2075" y="525"/>
                  </a:lnTo>
                  <a:lnTo>
                    <a:pt x="2075" y="525"/>
                  </a:lnTo>
                  <a:lnTo>
                    <a:pt x="2071" y="525"/>
                  </a:lnTo>
                  <a:lnTo>
                    <a:pt x="2067" y="528"/>
                  </a:lnTo>
                  <a:lnTo>
                    <a:pt x="2066" y="532"/>
                  </a:lnTo>
                  <a:lnTo>
                    <a:pt x="2064" y="537"/>
                  </a:lnTo>
                  <a:lnTo>
                    <a:pt x="2064" y="537"/>
                  </a:lnTo>
                  <a:lnTo>
                    <a:pt x="2063" y="542"/>
                  </a:lnTo>
                  <a:lnTo>
                    <a:pt x="2062" y="544"/>
                  </a:lnTo>
                  <a:lnTo>
                    <a:pt x="2061" y="547"/>
                  </a:lnTo>
                  <a:lnTo>
                    <a:pt x="2062" y="549"/>
                  </a:lnTo>
                  <a:lnTo>
                    <a:pt x="2062" y="549"/>
                  </a:lnTo>
                  <a:lnTo>
                    <a:pt x="2063" y="551"/>
                  </a:lnTo>
                  <a:lnTo>
                    <a:pt x="2061" y="552"/>
                  </a:lnTo>
                  <a:lnTo>
                    <a:pt x="2059" y="553"/>
                  </a:lnTo>
                  <a:lnTo>
                    <a:pt x="2058" y="556"/>
                  </a:lnTo>
                  <a:lnTo>
                    <a:pt x="2058" y="556"/>
                  </a:lnTo>
                  <a:lnTo>
                    <a:pt x="2057" y="560"/>
                  </a:lnTo>
                  <a:lnTo>
                    <a:pt x="2056" y="561"/>
                  </a:lnTo>
                  <a:lnTo>
                    <a:pt x="2053" y="562"/>
                  </a:lnTo>
                  <a:lnTo>
                    <a:pt x="2053" y="562"/>
                  </a:lnTo>
                  <a:lnTo>
                    <a:pt x="2043" y="565"/>
                  </a:lnTo>
                  <a:lnTo>
                    <a:pt x="2038" y="567"/>
                  </a:lnTo>
                  <a:lnTo>
                    <a:pt x="2035" y="568"/>
                  </a:lnTo>
                  <a:lnTo>
                    <a:pt x="2035" y="570"/>
                  </a:lnTo>
                  <a:lnTo>
                    <a:pt x="2035" y="570"/>
                  </a:lnTo>
                  <a:lnTo>
                    <a:pt x="2033" y="573"/>
                  </a:lnTo>
                  <a:lnTo>
                    <a:pt x="2030" y="576"/>
                  </a:lnTo>
                  <a:lnTo>
                    <a:pt x="2026" y="579"/>
                  </a:lnTo>
                  <a:lnTo>
                    <a:pt x="2023" y="582"/>
                  </a:lnTo>
                  <a:lnTo>
                    <a:pt x="2023" y="582"/>
                  </a:lnTo>
                  <a:lnTo>
                    <a:pt x="2019" y="587"/>
                  </a:lnTo>
                  <a:lnTo>
                    <a:pt x="2012" y="593"/>
                  </a:lnTo>
                  <a:lnTo>
                    <a:pt x="2004" y="599"/>
                  </a:lnTo>
                  <a:lnTo>
                    <a:pt x="2000" y="603"/>
                  </a:lnTo>
                  <a:lnTo>
                    <a:pt x="1997" y="608"/>
                  </a:lnTo>
                  <a:lnTo>
                    <a:pt x="1997" y="608"/>
                  </a:lnTo>
                  <a:lnTo>
                    <a:pt x="1993" y="612"/>
                  </a:lnTo>
                  <a:lnTo>
                    <a:pt x="1990" y="615"/>
                  </a:lnTo>
                  <a:lnTo>
                    <a:pt x="1982" y="619"/>
                  </a:lnTo>
                  <a:lnTo>
                    <a:pt x="1976" y="622"/>
                  </a:lnTo>
                  <a:lnTo>
                    <a:pt x="1974" y="623"/>
                  </a:lnTo>
                  <a:lnTo>
                    <a:pt x="1973" y="623"/>
                  </a:lnTo>
                  <a:lnTo>
                    <a:pt x="1973" y="623"/>
                  </a:lnTo>
                  <a:lnTo>
                    <a:pt x="1972" y="624"/>
                  </a:lnTo>
                  <a:lnTo>
                    <a:pt x="1968" y="626"/>
                  </a:lnTo>
                  <a:lnTo>
                    <a:pt x="1960" y="626"/>
                  </a:lnTo>
                  <a:lnTo>
                    <a:pt x="1960" y="626"/>
                  </a:lnTo>
                  <a:lnTo>
                    <a:pt x="1959" y="627"/>
                  </a:lnTo>
                  <a:lnTo>
                    <a:pt x="1959" y="628"/>
                  </a:lnTo>
                  <a:lnTo>
                    <a:pt x="1959" y="632"/>
                  </a:lnTo>
                  <a:lnTo>
                    <a:pt x="1959" y="637"/>
                  </a:lnTo>
                  <a:lnTo>
                    <a:pt x="1958" y="641"/>
                  </a:lnTo>
                  <a:lnTo>
                    <a:pt x="1955" y="643"/>
                  </a:lnTo>
                  <a:lnTo>
                    <a:pt x="1955" y="643"/>
                  </a:lnTo>
                  <a:lnTo>
                    <a:pt x="1949" y="651"/>
                  </a:lnTo>
                  <a:lnTo>
                    <a:pt x="1945" y="659"/>
                  </a:lnTo>
                  <a:lnTo>
                    <a:pt x="1943" y="667"/>
                  </a:lnTo>
                  <a:lnTo>
                    <a:pt x="1941" y="676"/>
                  </a:lnTo>
                  <a:lnTo>
                    <a:pt x="1941" y="676"/>
                  </a:lnTo>
                  <a:lnTo>
                    <a:pt x="1945" y="704"/>
                  </a:lnTo>
                  <a:lnTo>
                    <a:pt x="1946" y="720"/>
                  </a:lnTo>
                  <a:lnTo>
                    <a:pt x="1950" y="730"/>
                  </a:lnTo>
                  <a:lnTo>
                    <a:pt x="1950" y="730"/>
                  </a:lnTo>
                  <a:lnTo>
                    <a:pt x="1951" y="735"/>
                  </a:lnTo>
                  <a:lnTo>
                    <a:pt x="1953" y="742"/>
                  </a:lnTo>
                  <a:lnTo>
                    <a:pt x="1953" y="749"/>
                  </a:lnTo>
                  <a:lnTo>
                    <a:pt x="1954" y="754"/>
                  </a:lnTo>
                  <a:lnTo>
                    <a:pt x="1954" y="754"/>
                  </a:lnTo>
                  <a:lnTo>
                    <a:pt x="1955" y="756"/>
                  </a:lnTo>
                  <a:lnTo>
                    <a:pt x="1957" y="759"/>
                  </a:lnTo>
                  <a:lnTo>
                    <a:pt x="1957" y="762"/>
                  </a:lnTo>
                  <a:lnTo>
                    <a:pt x="1958" y="764"/>
                  </a:lnTo>
                  <a:lnTo>
                    <a:pt x="1958" y="764"/>
                  </a:lnTo>
                  <a:lnTo>
                    <a:pt x="1959" y="764"/>
                  </a:lnTo>
                  <a:lnTo>
                    <a:pt x="1960" y="763"/>
                  </a:lnTo>
                  <a:lnTo>
                    <a:pt x="1964" y="760"/>
                  </a:lnTo>
                  <a:lnTo>
                    <a:pt x="1973" y="751"/>
                  </a:lnTo>
                  <a:lnTo>
                    <a:pt x="1973" y="751"/>
                  </a:lnTo>
                  <a:lnTo>
                    <a:pt x="1976" y="749"/>
                  </a:lnTo>
                  <a:lnTo>
                    <a:pt x="1977" y="746"/>
                  </a:lnTo>
                  <a:lnTo>
                    <a:pt x="1978" y="745"/>
                  </a:lnTo>
                  <a:lnTo>
                    <a:pt x="1981" y="742"/>
                  </a:lnTo>
                  <a:lnTo>
                    <a:pt x="1981" y="742"/>
                  </a:lnTo>
                  <a:lnTo>
                    <a:pt x="1982" y="740"/>
                  </a:lnTo>
                  <a:lnTo>
                    <a:pt x="1983" y="736"/>
                  </a:lnTo>
                  <a:lnTo>
                    <a:pt x="1983" y="728"/>
                  </a:lnTo>
                  <a:lnTo>
                    <a:pt x="1983" y="728"/>
                  </a:lnTo>
                  <a:lnTo>
                    <a:pt x="1984" y="726"/>
                  </a:lnTo>
                  <a:lnTo>
                    <a:pt x="1988" y="725"/>
                  </a:lnTo>
                  <a:lnTo>
                    <a:pt x="1991" y="723"/>
                  </a:lnTo>
                  <a:lnTo>
                    <a:pt x="1993" y="722"/>
                  </a:lnTo>
                  <a:lnTo>
                    <a:pt x="1993" y="722"/>
                  </a:lnTo>
                  <a:lnTo>
                    <a:pt x="1995" y="721"/>
                  </a:lnTo>
                  <a:lnTo>
                    <a:pt x="1998" y="720"/>
                  </a:lnTo>
                  <a:lnTo>
                    <a:pt x="2004" y="720"/>
                  </a:lnTo>
                  <a:lnTo>
                    <a:pt x="2004" y="720"/>
                  </a:lnTo>
                  <a:lnTo>
                    <a:pt x="2005" y="718"/>
                  </a:lnTo>
                  <a:lnTo>
                    <a:pt x="2005" y="714"/>
                  </a:lnTo>
                  <a:lnTo>
                    <a:pt x="2002" y="707"/>
                  </a:lnTo>
                  <a:lnTo>
                    <a:pt x="2002" y="707"/>
                  </a:lnTo>
                  <a:lnTo>
                    <a:pt x="2002" y="706"/>
                  </a:lnTo>
                  <a:lnTo>
                    <a:pt x="2004" y="704"/>
                  </a:lnTo>
                  <a:lnTo>
                    <a:pt x="2007" y="701"/>
                  </a:lnTo>
                  <a:lnTo>
                    <a:pt x="2016" y="694"/>
                  </a:lnTo>
                  <a:lnTo>
                    <a:pt x="2016" y="694"/>
                  </a:lnTo>
                  <a:lnTo>
                    <a:pt x="2020" y="693"/>
                  </a:lnTo>
                  <a:lnTo>
                    <a:pt x="2024" y="693"/>
                  </a:lnTo>
                  <a:lnTo>
                    <a:pt x="2029" y="693"/>
                  </a:lnTo>
                  <a:lnTo>
                    <a:pt x="2031" y="693"/>
                  </a:lnTo>
                  <a:lnTo>
                    <a:pt x="2033" y="692"/>
                  </a:lnTo>
                  <a:lnTo>
                    <a:pt x="2033" y="692"/>
                  </a:lnTo>
                  <a:lnTo>
                    <a:pt x="2035" y="689"/>
                  </a:lnTo>
                  <a:lnTo>
                    <a:pt x="2035" y="688"/>
                  </a:lnTo>
                  <a:lnTo>
                    <a:pt x="2035" y="683"/>
                  </a:lnTo>
                  <a:lnTo>
                    <a:pt x="2033" y="680"/>
                  </a:lnTo>
                  <a:lnTo>
                    <a:pt x="2030" y="678"/>
                  </a:lnTo>
                  <a:lnTo>
                    <a:pt x="2030" y="678"/>
                  </a:lnTo>
                  <a:lnTo>
                    <a:pt x="2030" y="675"/>
                  </a:lnTo>
                  <a:lnTo>
                    <a:pt x="2030" y="674"/>
                  </a:lnTo>
                  <a:lnTo>
                    <a:pt x="2033" y="667"/>
                  </a:lnTo>
                  <a:lnTo>
                    <a:pt x="2037" y="662"/>
                  </a:lnTo>
                  <a:lnTo>
                    <a:pt x="2040" y="660"/>
                  </a:lnTo>
                  <a:lnTo>
                    <a:pt x="2040" y="660"/>
                  </a:lnTo>
                  <a:lnTo>
                    <a:pt x="2044" y="660"/>
                  </a:lnTo>
                  <a:lnTo>
                    <a:pt x="2047" y="660"/>
                  </a:lnTo>
                  <a:lnTo>
                    <a:pt x="2049" y="661"/>
                  </a:lnTo>
                  <a:lnTo>
                    <a:pt x="2052" y="659"/>
                  </a:lnTo>
                  <a:lnTo>
                    <a:pt x="2052" y="659"/>
                  </a:lnTo>
                  <a:lnTo>
                    <a:pt x="2053" y="657"/>
                  </a:lnTo>
                  <a:lnTo>
                    <a:pt x="2053" y="656"/>
                  </a:lnTo>
                  <a:lnTo>
                    <a:pt x="2052" y="652"/>
                  </a:lnTo>
                  <a:lnTo>
                    <a:pt x="2048" y="651"/>
                  </a:lnTo>
                  <a:lnTo>
                    <a:pt x="2045" y="650"/>
                  </a:lnTo>
                  <a:lnTo>
                    <a:pt x="2045" y="650"/>
                  </a:lnTo>
                  <a:lnTo>
                    <a:pt x="2044" y="650"/>
                  </a:lnTo>
                  <a:lnTo>
                    <a:pt x="2043" y="648"/>
                  </a:lnTo>
                  <a:lnTo>
                    <a:pt x="2043" y="643"/>
                  </a:lnTo>
                  <a:lnTo>
                    <a:pt x="2044" y="638"/>
                  </a:lnTo>
                  <a:lnTo>
                    <a:pt x="2045" y="636"/>
                  </a:lnTo>
                  <a:lnTo>
                    <a:pt x="2048" y="633"/>
                  </a:lnTo>
                  <a:lnTo>
                    <a:pt x="2048" y="633"/>
                  </a:lnTo>
                  <a:lnTo>
                    <a:pt x="2052" y="631"/>
                  </a:lnTo>
                  <a:lnTo>
                    <a:pt x="2052" y="628"/>
                  </a:lnTo>
                  <a:lnTo>
                    <a:pt x="2050" y="627"/>
                  </a:lnTo>
                  <a:lnTo>
                    <a:pt x="2048" y="626"/>
                  </a:lnTo>
                  <a:lnTo>
                    <a:pt x="2048" y="626"/>
                  </a:lnTo>
                  <a:lnTo>
                    <a:pt x="2044" y="626"/>
                  </a:lnTo>
                  <a:lnTo>
                    <a:pt x="2043" y="626"/>
                  </a:lnTo>
                  <a:lnTo>
                    <a:pt x="2039" y="627"/>
                  </a:lnTo>
                  <a:lnTo>
                    <a:pt x="2039" y="627"/>
                  </a:lnTo>
                  <a:lnTo>
                    <a:pt x="2037" y="626"/>
                  </a:lnTo>
                  <a:lnTo>
                    <a:pt x="2034" y="622"/>
                  </a:lnTo>
                  <a:lnTo>
                    <a:pt x="2034" y="617"/>
                  </a:lnTo>
                  <a:lnTo>
                    <a:pt x="2037" y="612"/>
                  </a:lnTo>
                  <a:lnTo>
                    <a:pt x="2037" y="612"/>
                  </a:lnTo>
                  <a:lnTo>
                    <a:pt x="2040" y="608"/>
                  </a:lnTo>
                  <a:lnTo>
                    <a:pt x="2044" y="605"/>
                  </a:lnTo>
                  <a:lnTo>
                    <a:pt x="2047" y="603"/>
                  </a:lnTo>
                  <a:lnTo>
                    <a:pt x="2049" y="599"/>
                  </a:lnTo>
                  <a:lnTo>
                    <a:pt x="2049" y="599"/>
                  </a:lnTo>
                  <a:lnTo>
                    <a:pt x="2050" y="594"/>
                  </a:lnTo>
                  <a:lnTo>
                    <a:pt x="2054" y="589"/>
                  </a:lnTo>
                  <a:lnTo>
                    <a:pt x="2059" y="581"/>
                  </a:lnTo>
                  <a:lnTo>
                    <a:pt x="2059" y="581"/>
                  </a:lnTo>
                  <a:lnTo>
                    <a:pt x="2062" y="580"/>
                  </a:lnTo>
                  <a:lnTo>
                    <a:pt x="2066" y="580"/>
                  </a:lnTo>
                  <a:lnTo>
                    <a:pt x="2072" y="580"/>
                  </a:lnTo>
                  <a:lnTo>
                    <a:pt x="2072" y="580"/>
                  </a:lnTo>
                  <a:lnTo>
                    <a:pt x="2073" y="581"/>
                  </a:lnTo>
                  <a:lnTo>
                    <a:pt x="2075" y="582"/>
                  </a:lnTo>
                  <a:lnTo>
                    <a:pt x="2076" y="584"/>
                  </a:lnTo>
                  <a:lnTo>
                    <a:pt x="2077" y="582"/>
                  </a:lnTo>
                  <a:lnTo>
                    <a:pt x="2077" y="582"/>
                  </a:lnTo>
                  <a:lnTo>
                    <a:pt x="2085" y="575"/>
                  </a:lnTo>
                  <a:lnTo>
                    <a:pt x="2089" y="571"/>
                  </a:lnTo>
                  <a:lnTo>
                    <a:pt x="2092" y="570"/>
                  </a:lnTo>
                  <a:lnTo>
                    <a:pt x="2092" y="570"/>
                  </a:lnTo>
                  <a:lnTo>
                    <a:pt x="2094" y="570"/>
                  </a:lnTo>
                  <a:lnTo>
                    <a:pt x="2095" y="571"/>
                  </a:lnTo>
                  <a:lnTo>
                    <a:pt x="2095" y="573"/>
                  </a:lnTo>
                  <a:lnTo>
                    <a:pt x="2095" y="577"/>
                  </a:lnTo>
                  <a:lnTo>
                    <a:pt x="2095" y="581"/>
                  </a:lnTo>
                  <a:lnTo>
                    <a:pt x="2095" y="581"/>
                  </a:lnTo>
                  <a:lnTo>
                    <a:pt x="2096" y="584"/>
                  </a:lnTo>
                  <a:lnTo>
                    <a:pt x="2099" y="582"/>
                  </a:lnTo>
                  <a:lnTo>
                    <a:pt x="2109" y="573"/>
                  </a:lnTo>
                  <a:lnTo>
                    <a:pt x="2109" y="573"/>
                  </a:lnTo>
                  <a:lnTo>
                    <a:pt x="2113" y="572"/>
                  </a:lnTo>
                  <a:lnTo>
                    <a:pt x="2117" y="571"/>
                  </a:lnTo>
                  <a:lnTo>
                    <a:pt x="2128" y="570"/>
                  </a:lnTo>
                  <a:lnTo>
                    <a:pt x="2137" y="570"/>
                  </a:lnTo>
                  <a:lnTo>
                    <a:pt x="2144" y="571"/>
                  </a:lnTo>
                  <a:lnTo>
                    <a:pt x="2144" y="571"/>
                  </a:lnTo>
                  <a:lnTo>
                    <a:pt x="2148" y="573"/>
                  </a:lnTo>
                  <a:lnTo>
                    <a:pt x="2151" y="577"/>
                  </a:lnTo>
                  <a:lnTo>
                    <a:pt x="2152" y="580"/>
                  </a:lnTo>
                  <a:lnTo>
                    <a:pt x="2155" y="580"/>
                  </a:lnTo>
                  <a:lnTo>
                    <a:pt x="2155" y="580"/>
                  </a:lnTo>
                  <a:lnTo>
                    <a:pt x="2157" y="579"/>
                  </a:lnTo>
                  <a:lnTo>
                    <a:pt x="2157" y="576"/>
                  </a:lnTo>
                  <a:lnTo>
                    <a:pt x="2158" y="573"/>
                  </a:lnTo>
                  <a:lnTo>
                    <a:pt x="2161" y="572"/>
                  </a:lnTo>
                  <a:lnTo>
                    <a:pt x="2161" y="572"/>
                  </a:lnTo>
                  <a:lnTo>
                    <a:pt x="2170" y="567"/>
                  </a:lnTo>
                  <a:lnTo>
                    <a:pt x="2181" y="561"/>
                  </a:lnTo>
                  <a:lnTo>
                    <a:pt x="2181" y="561"/>
                  </a:lnTo>
                  <a:lnTo>
                    <a:pt x="2186" y="557"/>
                  </a:lnTo>
                  <a:lnTo>
                    <a:pt x="2190" y="554"/>
                  </a:lnTo>
                  <a:lnTo>
                    <a:pt x="2190" y="554"/>
                  </a:lnTo>
                  <a:lnTo>
                    <a:pt x="2193" y="552"/>
                  </a:lnTo>
                  <a:lnTo>
                    <a:pt x="2195" y="551"/>
                  </a:lnTo>
                  <a:lnTo>
                    <a:pt x="2197" y="551"/>
                  </a:lnTo>
                  <a:lnTo>
                    <a:pt x="2198" y="549"/>
                  </a:lnTo>
                  <a:lnTo>
                    <a:pt x="2198" y="549"/>
                  </a:lnTo>
                  <a:lnTo>
                    <a:pt x="2200" y="547"/>
                  </a:lnTo>
                  <a:lnTo>
                    <a:pt x="2205" y="543"/>
                  </a:lnTo>
                  <a:lnTo>
                    <a:pt x="2213" y="540"/>
                  </a:lnTo>
                  <a:lnTo>
                    <a:pt x="2222" y="538"/>
                  </a:lnTo>
                  <a:lnTo>
                    <a:pt x="2222" y="538"/>
                  </a:lnTo>
                  <a:lnTo>
                    <a:pt x="2232" y="535"/>
                  </a:lnTo>
                  <a:lnTo>
                    <a:pt x="2242" y="530"/>
                  </a:lnTo>
                  <a:lnTo>
                    <a:pt x="2250" y="526"/>
                  </a:lnTo>
                  <a:lnTo>
                    <a:pt x="2251" y="525"/>
                  </a:lnTo>
                  <a:lnTo>
                    <a:pt x="2252" y="524"/>
                  </a:lnTo>
                  <a:lnTo>
                    <a:pt x="2252" y="524"/>
                  </a:lnTo>
                  <a:lnTo>
                    <a:pt x="2252" y="521"/>
                  </a:lnTo>
                  <a:lnTo>
                    <a:pt x="2255" y="521"/>
                  </a:lnTo>
                  <a:lnTo>
                    <a:pt x="2256" y="521"/>
                  </a:lnTo>
                  <a:lnTo>
                    <a:pt x="2257" y="523"/>
                  </a:lnTo>
                  <a:lnTo>
                    <a:pt x="2257" y="523"/>
                  </a:lnTo>
                  <a:lnTo>
                    <a:pt x="2259" y="524"/>
                  </a:lnTo>
                  <a:lnTo>
                    <a:pt x="2261" y="524"/>
                  </a:lnTo>
                  <a:lnTo>
                    <a:pt x="2270" y="525"/>
                  </a:lnTo>
                  <a:lnTo>
                    <a:pt x="2270" y="525"/>
                  </a:lnTo>
                  <a:lnTo>
                    <a:pt x="2279" y="528"/>
                  </a:lnTo>
                  <a:lnTo>
                    <a:pt x="2283" y="526"/>
                  </a:lnTo>
                  <a:lnTo>
                    <a:pt x="2287" y="524"/>
                  </a:lnTo>
                  <a:lnTo>
                    <a:pt x="2287" y="524"/>
                  </a:lnTo>
                  <a:lnTo>
                    <a:pt x="2288" y="520"/>
                  </a:lnTo>
                  <a:lnTo>
                    <a:pt x="2288" y="518"/>
                  </a:lnTo>
                  <a:lnTo>
                    <a:pt x="2287" y="515"/>
                  </a:lnTo>
                  <a:lnTo>
                    <a:pt x="2285" y="512"/>
                  </a:lnTo>
                  <a:lnTo>
                    <a:pt x="2285" y="512"/>
                  </a:lnTo>
                  <a:lnTo>
                    <a:pt x="2284" y="510"/>
                  </a:lnTo>
                  <a:lnTo>
                    <a:pt x="2282" y="506"/>
                  </a:lnTo>
                  <a:lnTo>
                    <a:pt x="2278" y="502"/>
                  </a:lnTo>
                  <a:lnTo>
                    <a:pt x="2278" y="501"/>
                  </a:lnTo>
                  <a:lnTo>
                    <a:pt x="2278" y="500"/>
                  </a:lnTo>
                  <a:lnTo>
                    <a:pt x="2278" y="500"/>
                  </a:lnTo>
                  <a:lnTo>
                    <a:pt x="2276" y="495"/>
                  </a:lnTo>
                  <a:lnTo>
                    <a:pt x="2274" y="490"/>
                  </a:lnTo>
                  <a:lnTo>
                    <a:pt x="2270" y="486"/>
                  </a:lnTo>
                  <a:lnTo>
                    <a:pt x="2269" y="486"/>
                  </a:lnTo>
                  <a:lnTo>
                    <a:pt x="2268" y="486"/>
                  </a:lnTo>
                  <a:lnTo>
                    <a:pt x="2268" y="486"/>
                  </a:lnTo>
                  <a:lnTo>
                    <a:pt x="2265" y="486"/>
                  </a:lnTo>
                  <a:lnTo>
                    <a:pt x="2263" y="485"/>
                  </a:lnTo>
                  <a:lnTo>
                    <a:pt x="2260" y="483"/>
                  </a:lnTo>
                  <a:lnTo>
                    <a:pt x="2259" y="481"/>
                  </a:lnTo>
                  <a:lnTo>
                    <a:pt x="2259" y="481"/>
                  </a:lnTo>
                  <a:lnTo>
                    <a:pt x="2259" y="476"/>
                  </a:lnTo>
                  <a:lnTo>
                    <a:pt x="2257" y="474"/>
                  </a:lnTo>
                  <a:lnTo>
                    <a:pt x="2255" y="476"/>
                  </a:lnTo>
                  <a:lnTo>
                    <a:pt x="2255" y="476"/>
                  </a:lnTo>
                  <a:lnTo>
                    <a:pt x="2251" y="477"/>
                  </a:lnTo>
                  <a:lnTo>
                    <a:pt x="2247" y="477"/>
                  </a:lnTo>
                  <a:lnTo>
                    <a:pt x="2245" y="476"/>
                  </a:lnTo>
                  <a:lnTo>
                    <a:pt x="2242" y="473"/>
                  </a:lnTo>
                  <a:lnTo>
                    <a:pt x="2242" y="473"/>
                  </a:lnTo>
                  <a:lnTo>
                    <a:pt x="2242" y="472"/>
                  </a:lnTo>
                  <a:lnTo>
                    <a:pt x="2243" y="471"/>
                  </a:lnTo>
                  <a:lnTo>
                    <a:pt x="2247" y="468"/>
                  </a:lnTo>
                  <a:lnTo>
                    <a:pt x="2252" y="468"/>
                  </a:lnTo>
                  <a:lnTo>
                    <a:pt x="2257" y="469"/>
                  </a:lnTo>
                  <a:lnTo>
                    <a:pt x="2257" y="469"/>
                  </a:lnTo>
                  <a:lnTo>
                    <a:pt x="2260" y="471"/>
                  </a:lnTo>
                  <a:lnTo>
                    <a:pt x="2263" y="473"/>
                  </a:lnTo>
                  <a:lnTo>
                    <a:pt x="2263" y="474"/>
                  </a:lnTo>
                  <a:lnTo>
                    <a:pt x="2265" y="476"/>
                  </a:lnTo>
                  <a:lnTo>
                    <a:pt x="2265" y="476"/>
                  </a:lnTo>
                  <a:lnTo>
                    <a:pt x="2268" y="477"/>
                  </a:lnTo>
                  <a:lnTo>
                    <a:pt x="2273" y="477"/>
                  </a:lnTo>
                  <a:lnTo>
                    <a:pt x="2276" y="476"/>
                  </a:lnTo>
                  <a:lnTo>
                    <a:pt x="2280" y="474"/>
                  </a:lnTo>
                  <a:lnTo>
                    <a:pt x="2280" y="474"/>
                  </a:lnTo>
                  <a:lnTo>
                    <a:pt x="2292" y="471"/>
                  </a:lnTo>
                  <a:lnTo>
                    <a:pt x="2297" y="468"/>
                  </a:lnTo>
                  <a:lnTo>
                    <a:pt x="2299" y="465"/>
                  </a:lnTo>
                  <a:lnTo>
                    <a:pt x="2299" y="465"/>
                  </a:lnTo>
                  <a:lnTo>
                    <a:pt x="2301" y="463"/>
                  </a:lnTo>
                  <a:lnTo>
                    <a:pt x="2301" y="460"/>
                  </a:lnTo>
                  <a:lnTo>
                    <a:pt x="2302" y="459"/>
                  </a:lnTo>
                  <a:lnTo>
                    <a:pt x="2304" y="458"/>
                  </a:lnTo>
                  <a:lnTo>
                    <a:pt x="2304" y="458"/>
                  </a:lnTo>
                  <a:lnTo>
                    <a:pt x="2306" y="455"/>
                  </a:lnTo>
                  <a:lnTo>
                    <a:pt x="2306" y="453"/>
                  </a:lnTo>
                  <a:lnTo>
                    <a:pt x="2304" y="452"/>
                  </a:lnTo>
                  <a:lnTo>
                    <a:pt x="2302" y="449"/>
                  </a:lnTo>
                  <a:lnTo>
                    <a:pt x="2302" y="449"/>
                  </a:lnTo>
                  <a:lnTo>
                    <a:pt x="2299" y="448"/>
                  </a:lnTo>
                  <a:lnTo>
                    <a:pt x="2299" y="445"/>
                  </a:lnTo>
                  <a:lnTo>
                    <a:pt x="2301" y="443"/>
                  </a:lnTo>
                  <a:lnTo>
                    <a:pt x="2302" y="443"/>
                  </a:lnTo>
                  <a:lnTo>
                    <a:pt x="2302" y="443"/>
                  </a:lnTo>
                  <a:lnTo>
                    <a:pt x="2304" y="441"/>
                  </a:lnTo>
                  <a:lnTo>
                    <a:pt x="2306" y="440"/>
                  </a:lnTo>
                  <a:lnTo>
                    <a:pt x="2307" y="439"/>
                  </a:lnTo>
                  <a:lnTo>
                    <a:pt x="2308" y="438"/>
                  </a:lnTo>
                  <a:lnTo>
                    <a:pt x="2308" y="438"/>
                  </a:lnTo>
                  <a:lnTo>
                    <a:pt x="2311" y="438"/>
                  </a:lnTo>
                  <a:lnTo>
                    <a:pt x="2312" y="438"/>
                  </a:lnTo>
                  <a:lnTo>
                    <a:pt x="2316" y="438"/>
                  </a:lnTo>
                  <a:lnTo>
                    <a:pt x="2316" y="438"/>
                  </a:lnTo>
                  <a:lnTo>
                    <a:pt x="2317" y="436"/>
                  </a:lnTo>
                  <a:lnTo>
                    <a:pt x="2317" y="439"/>
                  </a:lnTo>
                  <a:lnTo>
                    <a:pt x="2313" y="445"/>
                  </a:lnTo>
                  <a:lnTo>
                    <a:pt x="2313" y="445"/>
                  </a:lnTo>
                  <a:lnTo>
                    <a:pt x="2313" y="448"/>
                  </a:lnTo>
                  <a:lnTo>
                    <a:pt x="2315" y="450"/>
                  </a:lnTo>
                  <a:lnTo>
                    <a:pt x="2317" y="453"/>
                  </a:lnTo>
                  <a:lnTo>
                    <a:pt x="2318" y="454"/>
                  </a:lnTo>
                  <a:lnTo>
                    <a:pt x="2318" y="454"/>
                  </a:lnTo>
                  <a:lnTo>
                    <a:pt x="2321" y="455"/>
                  </a:lnTo>
                  <a:lnTo>
                    <a:pt x="2325" y="457"/>
                  </a:lnTo>
                  <a:lnTo>
                    <a:pt x="2329" y="457"/>
                  </a:lnTo>
                  <a:lnTo>
                    <a:pt x="2334" y="455"/>
                  </a:lnTo>
                  <a:lnTo>
                    <a:pt x="2334" y="455"/>
                  </a:lnTo>
                  <a:lnTo>
                    <a:pt x="2336" y="454"/>
                  </a:lnTo>
                  <a:lnTo>
                    <a:pt x="2339" y="454"/>
                  </a:lnTo>
                  <a:lnTo>
                    <a:pt x="2346" y="457"/>
                  </a:lnTo>
                  <a:lnTo>
                    <a:pt x="2353" y="459"/>
                  </a:lnTo>
                  <a:lnTo>
                    <a:pt x="2355" y="460"/>
                  </a:lnTo>
                  <a:lnTo>
                    <a:pt x="2355" y="462"/>
                  </a:lnTo>
                  <a:lnTo>
                    <a:pt x="2355" y="462"/>
                  </a:lnTo>
                  <a:lnTo>
                    <a:pt x="2356" y="465"/>
                  </a:lnTo>
                  <a:lnTo>
                    <a:pt x="2359" y="468"/>
                  </a:lnTo>
                  <a:lnTo>
                    <a:pt x="2362" y="472"/>
                  </a:lnTo>
                  <a:lnTo>
                    <a:pt x="2365" y="474"/>
                  </a:lnTo>
                  <a:lnTo>
                    <a:pt x="2365" y="474"/>
                  </a:lnTo>
                  <a:lnTo>
                    <a:pt x="2370" y="476"/>
                  </a:lnTo>
                  <a:lnTo>
                    <a:pt x="2376" y="477"/>
                  </a:lnTo>
                  <a:lnTo>
                    <a:pt x="2378" y="478"/>
                  </a:lnTo>
                  <a:lnTo>
                    <a:pt x="2381" y="479"/>
                  </a:lnTo>
                  <a:lnTo>
                    <a:pt x="2381" y="479"/>
                  </a:lnTo>
                  <a:lnTo>
                    <a:pt x="2382" y="482"/>
                  </a:lnTo>
                  <a:lnTo>
                    <a:pt x="2383" y="483"/>
                  </a:lnTo>
                  <a:lnTo>
                    <a:pt x="2386" y="483"/>
                  </a:lnTo>
                  <a:lnTo>
                    <a:pt x="2388" y="483"/>
                  </a:lnTo>
                  <a:lnTo>
                    <a:pt x="2388" y="483"/>
                  </a:lnTo>
                  <a:lnTo>
                    <a:pt x="2391" y="483"/>
                  </a:lnTo>
                  <a:lnTo>
                    <a:pt x="2392" y="485"/>
                  </a:lnTo>
                  <a:lnTo>
                    <a:pt x="2395" y="486"/>
                  </a:lnTo>
                  <a:lnTo>
                    <a:pt x="2396" y="485"/>
                  </a:lnTo>
                  <a:lnTo>
                    <a:pt x="2396" y="485"/>
                  </a:lnTo>
                  <a:lnTo>
                    <a:pt x="2398" y="483"/>
                  </a:lnTo>
                  <a:lnTo>
                    <a:pt x="2400" y="483"/>
                  </a:lnTo>
                  <a:lnTo>
                    <a:pt x="2402" y="485"/>
                  </a:lnTo>
                  <a:lnTo>
                    <a:pt x="2405" y="483"/>
                  </a:lnTo>
                  <a:lnTo>
                    <a:pt x="2405" y="483"/>
                  </a:lnTo>
                  <a:lnTo>
                    <a:pt x="2405" y="482"/>
                  </a:lnTo>
                  <a:lnTo>
                    <a:pt x="2405" y="481"/>
                  </a:lnTo>
                  <a:lnTo>
                    <a:pt x="2402" y="478"/>
                  </a:lnTo>
                  <a:lnTo>
                    <a:pt x="2398" y="477"/>
                  </a:lnTo>
                  <a:lnTo>
                    <a:pt x="2398" y="476"/>
                  </a:lnTo>
                  <a:lnTo>
                    <a:pt x="2398" y="474"/>
                  </a:lnTo>
                  <a:lnTo>
                    <a:pt x="2398" y="474"/>
                  </a:lnTo>
                  <a:lnTo>
                    <a:pt x="2400" y="474"/>
                  </a:lnTo>
                  <a:lnTo>
                    <a:pt x="2401" y="474"/>
                  </a:lnTo>
                  <a:lnTo>
                    <a:pt x="2402" y="476"/>
                  </a:lnTo>
                  <a:lnTo>
                    <a:pt x="2405" y="477"/>
                  </a:lnTo>
                  <a:lnTo>
                    <a:pt x="2405" y="477"/>
                  </a:lnTo>
                  <a:lnTo>
                    <a:pt x="2406" y="476"/>
                  </a:lnTo>
                  <a:lnTo>
                    <a:pt x="2406" y="473"/>
                  </a:lnTo>
                  <a:lnTo>
                    <a:pt x="2406" y="471"/>
                  </a:lnTo>
                  <a:lnTo>
                    <a:pt x="2406" y="469"/>
                  </a:lnTo>
                  <a:lnTo>
                    <a:pt x="2406" y="469"/>
                  </a:lnTo>
                  <a:lnTo>
                    <a:pt x="2407" y="467"/>
                  </a:lnTo>
                  <a:lnTo>
                    <a:pt x="2407" y="463"/>
                  </a:lnTo>
                  <a:lnTo>
                    <a:pt x="2406" y="458"/>
                  </a:lnTo>
                  <a:lnTo>
                    <a:pt x="2405" y="455"/>
                  </a:lnTo>
                  <a:lnTo>
                    <a:pt x="2405" y="455"/>
                  </a:lnTo>
                  <a:lnTo>
                    <a:pt x="2403" y="454"/>
                  </a:lnTo>
                  <a:lnTo>
                    <a:pt x="2403" y="453"/>
                  </a:lnTo>
                  <a:lnTo>
                    <a:pt x="2406" y="453"/>
                  </a:lnTo>
                  <a:lnTo>
                    <a:pt x="2409" y="454"/>
                  </a:lnTo>
                  <a:lnTo>
                    <a:pt x="2409" y="454"/>
                  </a:lnTo>
                  <a:lnTo>
                    <a:pt x="2412" y="455"/>
                  </a:lnTo>
                  <a:lnTo>
                    <a:pt x="2417" y="457"/>
                  </a:lnTo>
                  <a:lnTo>
                    <a:pt x="2425" y="457"/>
                  </a:lnTo>
                  <a:lnTo>
                    <a:pt x="2425" y="457"/>
                  </a:lnTo>
                  <a:lnTo>
                    <a:pt x="2426" y="457"/>
                  </a:lnTo>
                  <a:lnTo>
                    <a:pt x="2426" y="455"/>
                  </a:lnTo>
                  <a:lnTo>
                    <a:pt x="2424" y="454"/>
                  </a:lnTo>
                  <a:lnTo>
                    <a:pt x="2421" y="453"/>
                  </a:lnTo>
                  <a:lnTo>
                    <a:pt x="2421" y="453"/>
                  </a:lnTo>
                  <a:lnTo>
                    <a:pt x="2420" y="453"/>
                  </a:lnTo>
                  <a:lnTo>
                    <a:pt x="2421" y="452"/>
                  </a:lnTo>
                  <a:lnTo>
                    <a:pt x="2422" y="452"/>
                  </a:lnTo>
                  <a:lnTo>
                    <a:pt x="2425" y="452"/>
                  </a:lnTo>
                  <a:lnTo>
                    <a:pt x="2425" y="452"/>
                  </a:lnTo>
                  <a:lnTo>
                    <a:pt x="2429" y="454"/>
                  </a:lnTo>
                  <a:lnTo>
                    <a:pt x="2431" y="454"/>
                  </a:lnTo>
                  <a:lnTo>
                    <a:pt x="2433" y="453"/>
                  </a:lnTo>
                  <a:lnTo>
                    <a:pt x="2433" y="453"/>
                  </a:lnTo>
                  <a:lnTo>
                    <a:pt x="2434" y="448"/>
                  </a:lnTo>
                  <a:lnTo>
                    <a:pt x="2436" y="445"/>
                  </a:lnTo>
                  <a:lnTo>
                    <a:pt x="2440" y="445"/>
                  </a:lnTo>
                  <a:lnTo>
                    <a:pt x="2440" y="445"/>
                  </a:lnTo>
                  <a:lnTo>
                    <a:pt x="2443" y="445"/>
                  </a:lnTo>
                  <a:lnTo>
                    <a:pt x="2444" y="444"/>
                  </a:lnTo>
                  <a:lnTo>
                    <a:pt x="2444" y="443"/>
                  </a:lnTo>
                  <a:lnTo>
                    <a:pt x="2442" y="441"/>
                  </a:lnTo>
                  <a:lnTo>
                    <a:pt x="2442" y="441"/>
                  </a:lnTo>
                  <a:close/>
                  <a:moveTo>
                    <a:pt x="1261" y="718"/>
                  </a:moveTo>
                  <a:lnTo>
                    <a:pt x="1261" y="718"/>
                  </a:lnTo>
                  <a:lnTo>
                    <a:pt x="1256" y="722"/>
                  </a:lnTo>
                  <a:lnTo>
                    <a:pt x="1251" y="726"/>
                  </a:lnTo>
                  <a:lnTo>
                    <a:pt x="1239" y="731"/>
                  </a:lnTo>
                  <a:lnTo>
                    <a:pt x="1229" y="735"/>
                  </a:lnTo>
                  <a:lnTo>
                    <a:pt x="1227" y="739"/>
                  </a:lnTo>
                  <a:lnTo>
                    <a:pt x="1225" y="741"/>
                  </a:lnTo>
                  <a:lnTo>
                    <a:pt x="1225" y="741"/>
                  </a:lnTo>
                  <a:lnTo>
                    <a:pt x="1224" y="744"/>
                  </a:lnTo>
                  <a:lnTo>
                    <a:pt x="1220" y="746"/>
                  </a:lnTo>
                  <a:lnTo>
                    <a:pt x="1216" y="749"/>
                  </a:lnTo>
                  <a:lnTo>
                    <a:pt x="1210" y="750"/>
                  </a:lnTo>
                  <a:lnTo>
                    <a:pt x="1200" y="751"/>
                  </a:lnTo>
                  <a:lnTo>
                    <a:pt x="1196" y="751"/>
                  </a:lnTo>
                  <a:lnTo>
                    <a:pt x="1194" y="750"/>
                  </a:lnTo>
                  <a:lnTo>
                    <a:pt x="1194" y="750"/>
                  </a:lnTo>
                  <a:lnTo>
                    <a:pt x="1194" y="749"/>
                  </a:lnTo>
                  <a:lnTo>
                    <a:pt x="1196" y="749"/>
                  </a:lnTo>
                  <a:lnTo>
                    <a:pt x="1204" y="745"/>
                  </a:lnTo>
                  <a:lnTo>
                    <a:pt x="1214" y="741"/>
                  </a:lnTo>
                  <a:lnTo>
                    <a:pt x="1218" y="737"/>
                  </a:lnTo>
                  <a:lnTo>
                    <a:pt x="1220" y="734"/>
                  </a:lnTo>
                  <a:lnTo>
                    <a:pt x="1220" y="734"/>
                  </a:lnTo>
                  <a:lnTo>
                    <a:pt x="1224" y="728"/>
                  </a:lnTo>
                  <a:lnTo>
                    <a:pt x="1228" y="725"/>
                  </a:lnTo>
                  <a:lnTo>
                    <a:pt x="1238" y="717"/>
                  </a:lnTo>
                  <a:lnTo>
                    <a:pt x="1249" y="708"/>
                  </a:lnTo>
                  <a:lnTo>
                    <a:pt x="1254" y="703"/>
                  </a:lnTo>
                  <a:lnTo>
                    <a:pt x="1258" y="697"/>
                  </a:lnTo>
                  <a:lnTo>
                    <a:pt x="1258" y="697"/>
                  </a:lnTo>
                  <a:lnTo>
                    <a:pt x="1265" y="688"/>
                  </a:lnTo>
                  <a:lnTo>
                    <a:pt x="1270" y="678"/>
                  </a:lnTo>
                  <a:lnTo>
                    <a:pt x="1273" y="670"/>
                  </a:lnTo>
                  <a:lnTo>
                    <a:pt x="1276" y="669"/>
                  </a:lnTo>
                  <a:lnTo>
                    <a:pt x="1277" y="667"/>
                  </a:lnTo>
                  <a:lnTo>
                    <a:pt x="1277" y="667"/>
                  </a:lnTo>
                  <a:lnTo>
                    <a:pt x="1279" y="670"/>
                  </a:lnTo>
                  <a:lnTo>
                    <a:pt x="1279" y="675"/>
                  </a:lnTo>
                  <a:lnTo>
                    <a:pt x="1276" y="690"/>
                  </a:lnTo>
                  <a:lnTo>
                    <a:pt x="1272" y="698"/>
                  </a:lnTo>
                  <a:lnTo>
                    <a:pt x="1270" y="707"/>
                  </a:lnTo>
                  <a:lnTo>
                    <a:pt x="1266" y="713"/>
                  </a:lnTo>
                  <a:lnTo>
                    <a:pt x="1261" y="718"/>
                  </a:lnTo>
                  <a:lnTo>
                    <a:pt x="1261" y="718"/>
                  </a:lnTo>
                  <a:close/>
                  <a:moveTo>
                    <a:pt x="1315" y="222"/>
                  </a:moveTo>
                  <a:lnTo>
                    <a:pt x="1315" y="222"/>
                  </a:lnTo>
                  <a:lnTo>
                    <a:pt x="1313" y="224"/>
                  </a:lnTo>
                  <a:lnTo>
                    <a:pt x="1309" y="225"/>
                  </a:lnTo>
                  <a:lnTo>
                    <a:pt x="1307" y="227"/>
                  </a:lnTo>
                  <a:lnTo>
                    <a:pt x="1307" y="227"/>
                  </a:lnTo>
                  <a:lnTo>
                    <a:pt x="1307" y="228"/>
                  </a:lnTo>
                  <a:lnTo>
                    <a:pt x="1307" y="228"/>
                  </a:lnTo>
                  <a:lnTo>
                    <a:pt x="1309" y="230"/>
                  </a:lnTo>
                  <a:lnTo>
                    <a:pt x="1313" y="230"/>
                  </a:lnTo>
                  <a:lnTo>
                    <a:pt x="1320" y="230"/>
                  </a:lnTo>
                  <a:lnTo>
                    <a:pt x="1329" y="228"/>
                  </a:lnTo>
                  <a:lnTo>
                    <a:pt x="1332" y="227"/>
                  </a:lnTo>
                  <a:lnTo>
                    <a:pt x="1332" y="224"/>
                  </a:lnTo>
                  <a:lnTo>
                    <a:pt x="1332" y="224"/>
                  </a:lnTo>
                  <a:lnTo>
                    <a:pt x="1332" y="222"/>
                  </a:lnTo>
                  <a:lnTo>
                    <a:pt x="1331" y="220"/>
                  </a:lnTo>
                  <a:lnTo>
                    <a:pt x="1324" y="219"/>
                  </a:lnTo>
                  <a:lnTo>
                    <a:pt x="1319" y="219"/>
                  </a:lnTo>
                  <a:lnTo>
                    <a:pt x="1317" y="220"/>
                  </a:lnTo>
                  <a:lnTo>
                    <a:pt x="1315" y="222"/>
                  </a:lnTo>
                  <a:lnTo>
                    <a:pt x="1315" y="222"/>
                  </a:lnTo>
                  <a:close/>
                  <a:moveTo>
                    <a:pt x="432" y="27"/>
                  </a:moveTo>
                  <a:lnTo>
                    <a:pt x="432" y="27"/>
                  </a:lnTo>
                  <a:lnTo>
                    <a:pt x="433" y="28"/>
                  </a:lnTo>
                  <a:lnTo>
                    <a:pt x="432" y="28"/>
                  </a:lnTo>
                  <a:lnTo>
                    <a:pt x="425" y="30"/>
                  </a:lnTo>
                  <a:lnTo>
                    <a:pt x="418" y="31"/>
                  </a:lnTo>
                  <a:lnTo>
                    <a:pt x="415" y="32"/>
                  </a:lnTo>
                  <a:lnTo>
                    <a:pt x="413" y="34"/>
                  </a:lnTo>
                  <a:lnTo>
                    <a:pt x="413" y="34"/>
                  </a:lnTo>
                  <a:lnTo>
                    <a:pt x="411" y="35"/>
                  </a:lnTo>
                  <a:lnTo>
                    <a:pt x="409" y="36"/>
                  </a:lnTo>
                  <a:lnTo>
                    <a:pt x="404" y="37"/>
                  </a:lnTo>
                  <a:lnTo>
                    <a:pt x="400" y="39"/>
                  </a:lnTo>
                  <a:lnTo>
                    <a:pt x="399" y="40"/>
                  </a:lnTo>
                  <a:lnTo>
                    <a:pt x="399" y="41"/>
                  </a:lnTo>
                  <a:lnTo>
                    <a:pt x="399" y="41"/>
                  </a:lnTo>
                  <a:lnTo>
                    <a:pt x="401" y="44"/>
                  </a:lnTo>
                  <a:lnTo>
                    <a:pt x="404" y="45"/>
                  </a:lnTo>
                  <a:lnTo>
                    <a:pt x="413" y="46"/>
                  </a:lnTo>
                  <a:lnTo>
                    <a:pt x="419" y="45"/>
                  </a:lnTo>
                  <a:lnTo>
                    <a:pt x="422" y="44"/>
                  </a:lnTo>
                  <a:lnTo>
                    <a:pt x="423" y="42"/>
                  </a:lnTo>
                  <a:lnTo>
                    <a:pt x="423" y="42"/>
                  </a:lnTo>
                  <a:lnTo>
                    <a:pt x="423" y="41"/>
                  </a:lnTo>
                  <a:lnTo>
                    <a:pt x="424" y="41"/>
                  </a:lnTo>
                  <a:lnTo>
                    <a:pt x="428" y="40"/>
                  </a:lnTo>
                  <a:lnTo>
                    <a:pt x="433" y="40"/>
                  </a:lnTo>
                  <a:lnTo>
                    <a:pt x="434" y="40"/>
                  </a:lnTo>
                  <a:lnTo>
                    <a:pt x="434" y="39"/>
                  </a:lnTo>
                  <a:lnTo>
                    <a:pt x="434" y="39"/>
                  </a:lnTo>
                  <a:lnTo>
                    <a:pt x="436" y="36"/>
                  </a:lnTo>
                  <a:lnTo>
                    <a:pt x="438" y="34"/>
                  </a:lnTo>
                  <a:lnTo>
                    <a:pt x="443" y="31"/>
                  </a:lnTo>
                  <a:lnTo>
                    <a:pt x="451" y="30"/>
                  </a:lnTo>
                  <a:lnTo>
                    <a:pt x="451" y="30"/>
                  </a:lnTo>
                  <a:lnTo>
                    <a:pt x="458" y="28"/>
                  </a:lnTo>
                  <a:lnTo>
                    <a:pt x="460" y="27"/>
                  </a:lnTo>
                  <a:lnTo>
                    <a:pt x="461" y="26"/>
                  </a:lnTo>
                  <a:lnTo>
                    <a:pt x="460" y="25"/>
                  </a:lnTo>
                  <a:lnTo>
                    <a:pt x="458" y="23"/>
                  </a:lnTo>
                  <a:lnTo>
                    <a:pt x="452" y="20"/>
                  </a:lnTo>
                  <a:lnTo>
                    <a:pt x="452" y="20"/>
                  </a:lnTo>
                  <a:lnTo>
                    <a:pt x="448" y="18"/>
                  </a:lnTo>
                  <a:lnTo>
                    <a:pt x="443" y="18"/>
                  </a:lnTo>
                  <a:lnTo>
                    <a:pt x="439" y="18"/>
                  </a:lnTo>
                  <a:lnTo>
                    <a:pt x="436" y="20"/>
                  </a:lnTo>
                  <a:lnTo>
                    <a:pt x="433" y="21"/>
                  </a:lnTo>
                  <a:lnTo>
                    <a:pt x="432" y="23"/>
                  </a:lnTo>
                  <a:lnTo>
                    <a:pt x="430" y="25"/>
                  </a:lnTo>
                  <a:lnTo>
                    <a:pt x="432" y="27"/>
                  </a:lnTo>
                  <a:lnTo>
                    <a:pt x="432" y="27"/>
                  </a:lnTo>
                  <a:close/>
                  <a:moveTo>
                    <a:pt x="491" y="41"/>
                  </a:moveTo>
                  <a:lnTo>
                    <a:pt x="491" y="41"/>
                  </a:lnTo>
                  <a:lnTo>
                    <a:pt x="491" y="39"/>
                  </a:lnTo>
                  <a:lnTo>
                    <a:pt x="489" y="37"/>
                  </a:lnTo>
                  <a:lnTo>
                    <a:pt x="481" y="39"/>
                  </a:lnTo>
                  <a:lnTo>
                    <a:pt x="475" y="41"/>
                  </a:lnTo>
                  <a:lnTo>
                    <a:pt x="474" y="42"/>
                  </a:lnTo>
                  <a:lnTo>
                    <a:pt x="474" y="42"/>
                  </a:lnTo>
                  <a:lnTo>
                    <a:pt x="474" y="42"/>
                  </a:lnTo>
                  <a:lnTo>
                    <a:pt x="479" y="44"/>
                  </a:lnTo>
                  <a:lnTo>
                    <a:pt x="485" y="45"/>
                  </a:lnTo>
                  <a:lnTo>
                    <a:pt x="490" y="44"/>
                  </a:lnTo>
                  <a:lnTo>
                    <a:pt x="491" y="42"/>
                  </a:lnTo>
                  <a:lnTo>
                    <a:pt x="491" y="41"/>
                  </a:lnTo>
                  <a:lnTo>
                    <a:pt x="491" y="41"/>
                  </a:lnTo>
                  <a:close/>
                  <a:moveTo>
                    <a:pt x="545" y="12"/>
                  </a:moveTo>
                  <a:lnTo>
                    <a:pt x="545" y="12"/>
                  </a:lnTo>
                  <a:lnTo>
                    <a:pt x="550" y="11"/>
                  </a:lnTo>
                  <a:lnTo>
                    <a:pt x="552" y="9"/>
                  </a:lnTo>
                  <a:lnTo>
                    <a:pt x="555" y="7"/>
                  </a:lnTo>
                  <a:lnTo>
                    <a:pt x="559" y="7"/>
                  </a:lnTo>
                  <a:lnTo>
                    <a:pt x="559" y="7"/>
                  </a:lnTo>
                  <a:lnTo>
                    <a:pt x="564" y="7"/>
                  </a:lnTo>
                  <a:lnTo>
                    <a:pt x="569" y="7"/>
                  </a:lnTo>
                  <a:lnTo>
                    <a:pt x="571" y="6"/>
                  </a:lnTo>
                  <a:lnTo>
                    <a:pt x="571" y="4"/>
                  </a:lnTo>
                  <a:lnTo>
                    <a:pt x="570" y="3"/>
                  </a:lnTo>
                  <a:lnTo>
                    <a:pt x="570" y="3"/>
                  </a:lnTo>
                  <a:lnTo>
                    <a:pt x="569" y="2"/>
                  </a:lnTo>
                  <a:lnTo>
                    <a:pt x="565" y="0"/>
                  </a:lnTo>
                  <a:lnTo>
                    <a:pt x="556" y="0"/>
                  </a:lnTo>
                  <a:lnTo>
                    <a:pt x="547" y="2"/>
                  </a:lnTo>
                  <a:lnTo>
                    <a:pt x="546" y="3"/>
                  </a:lnTo>
                  <a:lnTo>
                    <a:pt x="545" y="4"/>
                  </a:lnTo>
                  <a:lnTo>
                    <a:pt x="545" y="4"/>
                  </a:lnTo>
                  <a:lnTo>
                    <a:pt x="545" y="4"/>
                  </a:lnTo>
                  <a:lnTo>
                    <a:pt x="543" y="6"/>
                  </a:lnTo>
                  <a:lnTo>
                    <a:pt x="536" y="7"/>
                  </a:lnTo>
                  <a:lnTo>
                    <a:pt x="530" y="7"/>
                  </a:lnTo>
                  <a:lnTo>
                    <a:pt x="526" y="7"/>
                  </a:lnTo>
                  <a:lnTo>
                    <a:pt x="526" y="7"/>
                  </a:lnTo>
                  <a:lnTo>
                    <a:pt x="528" y="9"/>
                  </a:lnTo>
                  <a:lnTo>
                    <a:pt x="532" y="11"/>
                  </a:lnTo>
                  <a:lnTo>
                    <a:pt x="537" y="12"/>
                  </a:lnTo>
                  <a:lnTo>
                    <a:pt x="545" y="12"/>
                  </a:lnTo>
                  <a:lnTo>
                    <a:pt x="545" y="12"/>
                  </a:lnTo>
                  <a:close/>
                  <a:moveTo>
                    <a:pt x="546" y="35"/>
                  </a:moveTo>
                  <a:lnTo>
                    <a:pt x="546" y="35"/>
                  </a:lnTo>
                  <a:lnTo>
                    <a:pt x="546" y="37"/>
                  </a:lnTo>
                  <a:lnTo>
                    <a:pt x="545" y="39"/>
                  </a:lnTo>
                  <a:lnTo>
                    <a:pt x="536" y="39"/>
                  </a:lnTo>
                  <a:lnTo>
                    <a:pt x="536" y="39"/>
                  </a:lnTo>
                  <a:lnTo>
                    <a:pt x="531" y="40"/>
                  </a:lnTo>
                  <a:lnTo>
                    <a:pt x="527" y="41"/>
                  </a:lnTo>
                  <a:lnTo>
                    <a:pt x="526" y="45"/>
                  </a:lnTo>
                  <a:lnTo>
                    <a:pt x="527" y="48"/>
                  </a:lnTo>
                  <a:lnTo>
                    <a:pt x="527" y="48"/>
                  </a:lnTo>
                  <a:lnTo>
                    <a:pt x="531" y="49"/>
                  </a:lnTo>
                  <a:lnTo>
                    <a:pt x="535" y="50"/>
                  </a:lnTo>
                  <a:lnTo>
                    <a:pt x="543" y="50"/>
                  </a:lnTo>
                  <a:lnTo>
                    <a:pt x="554" y="48"/>
                  </a:lnTo>
                  <a:lnTo>
                    <a:pt x="556" y="46"/>
                  </a:lnTo>
                  <a:lnTo>
                    <a:pt x="559" y="45"/>
                  </a:lnTo>
                  <a:lnTo>
                    <a:pt x="559" y="45"/>
                  </a:lnTo>
                  <a:lnTo>
                    <a:pt x="560" y="44"/>
                  </a:lnTo>
                  <a:lnTo>
                    <a:pt x="563" y="42"/>
                  </a:lnTo>
                  <a:lnTo>
                    <a:pt x="568" y="42"/>
                  </a:lnTo>
                  <a:lnTo>
                    <a:pt x="571" y="41"/>
                  </a:lnTo>
                  <a:lnTo>
                    <a:pt x="573" y="40"/>
                  </a:lnTo>
                  <a:lnTo>
                    <a:pt x="574" y="39"/>
                  </a:lnTo>
                  <a:lnTo>
                    <a:pt x="574" y="39"/>
                  </a:lnTo>
                  <a:lnTo>
                    <a:pt x="574" y="37"/>
                  </a:lnTo>
                  <a:lnTo>
                    <a:pt x="570" y="36"/>
                  </a:lnTo>
                  <a:lnTo>
                    <a:pt x="560" y="34"/>
                  </a:lnTo>
                  <a:lnTo>
                    <a:pt x="551" y="34"/>
                  </a:lnTo>
                  <a:lnTo>
                    <a:pt x="547" y="34"/>
                  </a:lnTo>
                  <a:lnTo>
                    <a:pt x="546" y="35"/>
                  </a:lnTo>
                  <a:lnTo>
                    <a:pt x="546" y="35"/>
                  </a:lnTo>
                  <a:close/>
                  <a:moveTo>
                    <a:pt x="618" y="27"/>
                  </a:moveTo>
                  <a:lnTo>
                    <a:pt x="618" y="27"/>
                  </a:lnTo>
                  <a:lnTo>
                    <a:pt x="620" y="26"/>
                  </a:lnTo>
                  <a:lnTo>
                    <a:pt x="620" y="25"/>
                  </a:lnTo>
                  <a:lnTo>
                    <a:pt x="617" y="23"/>
                  </a:lnTo>
                  <a:lnTo>
                    <a:pt x="615" y="22"/>
                  </a:lnTo>
                  <a:lnTo>
                    <a:pt x="612" y="20"/>
                  </a:lnTo>
                  <a:lnTo>
                    <a:pt x="612" y="20"/>
                  </a:lnTo>
                  <a:lnTo>
                    <a:pt x="611" y="18"/>
                  </a:lnTo>
                  <a:lnTo>
                    <a:pt x="608" y="17"/>
                  </a:lnTo>
                  <a:lnTo>
                    <a:pt x="601" y="16"/>
                  </a:lnTo>
                  <a:lnTo>
                    <a:pt x="592" y="17"/>
                  </a:lnTo>
                  <a:lnTo>
                    <a:pt x="590" y="18"/>
                  </a:lnTo>
                  <a:lnTo>
                    <a:pt x="589" y="20"/>
                  </a:lnTo>
                  <a:lnTo>
                    <a:pt x="589" y="20"/>
                  </a:lnTo>
                  <a:lnTo>
                    <a:pt x="589" y="21"/>
                  </a:lnTo>
                  <a:lnTo>
                    <a:pt x="588" y="22"/>
                  </a:lnTo>
                  <a:lnTo>
                    <a:pt x="583" y="26"/>
                  </a:lnTo>
                  <a:lnTo>
                    <a:pt x="578" y="28"/>
                  </a:lnTo>
                  <a:lnTo>
                    <a:pt x="578" y="31"/>
                  </a:lnTo>
                  <a:lnTo>
                    <a:pt x="578" y="32"/>
                  </a:lnTo>
                  <a:lnTo>
                    <a:pt x="578" y="32"/>
                  </a:lnTo>
                  <a:lnTo>
                    <a:pt x="583" y="35"/>
                  </a:lnTo>
                  <a:lnTo>
                    <a:pt x="588" y="35"/>
                  </a:lnTo>
                  <a:lnTo>
                    <a:pt x="594" y="35"/>
                  </a:lnTo>
                  <a:lnTo>
                    <a:pt x="602" y="34"/>
                  </a:lnTo>
                  <a:lnTo>
                    <a:pt x="613" y="31"/>
                  </a:lnTo>
                  <a:lnTo>
                    <a:pt x="618" y="27"/>
                  </a:lnTo>
                  <a:lnTo>
                    <a:pt x="618" y="27"/>
                  </a:lnTo>
                  <a:close/>
                  <a:moveTo>
                    <a:pt x="489" y="256"/>
                  </a:moveTo>
                  <a:lnTo>
                    <a:pt x="489" y="256"/>
                  </a:lnTo>
                  <a:lnTo>
                    <a:pt x="489" y="258"/>
                  </a:lnTo>
                  <a:lnTo>
                    <a:pt x="486" y="261"/>
                  </a:lnTo>
                  <a:lnTo>
                    <a:pt x="484" y="262"/>
                  </a:lnTo>
                  <a:lnTo>
                    <a:pt x="479" y="262"/>
                  </a:lnTo>
                  <a:lnTo>
                    <a:pt x="479" y="262"/>
                  </a:lnTo>
                  <a:lnTo>
                    <a:pt x="476" y="262"/>
                  </a:lnTo>
                  <a:lnTo>
                    <a:pt x="476" y="263"/>
                  </a:lnTo>
                  <a:lnTo>
                    <a:pt x="477" y="266"/>
                  </a:lnTo>
                  <a:lnTo>
                    <a:pt x="481" y="269"/>
                  </a:lnTo>
                  <a:lnTo>
                    <a:pt x="483" y="272"/>
                  </a:lnTo>
                  <a:lnTo>
                    <a:pt x="483" y="272"/>
                  </a:lnTo>
                  <a:lnTo>
                    <a:pt x="483" y="274"/>
                  </a:lnTo>
                  <a:lnTo>
                    <a:pt x="483" y="275"/>
                  </a:lnTo>
                  <a:lnTo>
                    <a:pt x="479" y="275"/>
                  </a:lnTo>
                  <a:lnTo>
                    <a:pt x="476" y="277"/>
                  </a:lnTo>
                  <a:lnTo>
                    <a:pt x="475" y="279"/>
                  </a:lnTo>
                  <a:lnTo>
                    <a:pt x="475" y="281"/>
                  </a:lnTo>
                  <a:lnTo>
                    <a:pt x="475" y="281"/>
                  </a:lnTo>
                  <a:lnTo>
                    <a:pt x="474" y="283"/>
                  </a:lnTo>
                  <a:lnTo>
                    <a:pt x="472" y="284"/>
                  </a:lnTo>
                  <a:lnTo>
                    <a:pt x="466" y="285"/>
                  </a:lnTo>
                  <a:lnTo>
                    <a:pt x="461" y="285"/>
                  </a:lnTo>
                  <a:lnTo>
                    <a:pt x="458" y="288"/>
                  </a:lnTo>
                  <a:lnTo>
                    <a:pt x="457" y="290"/>
                  </a:lnTo>
                  <a:lnTo>
                    <a:pt x="457" y="290"/>
                  </a:lnTo>
                  <a:lnTo>
                    <a:pt x="457" y="293"/>
                  </a:lnTo>
                  <a:lnTo>
                    <a:pt x="457" y="295"/>
                  </a:lnTo>
                  <a:lnTo>
                    <a:pt x="458" y="297"/>
                  </a:lnTo>
                  <a:lnTo>
                    <a:pt x="461" y="298"/>
                  </a:lnTo>
                  <a:lnTo>
                    <a:pt x="466" y="298"/>
                  </a:lnTo>
                  <a:lnTo>
                    <a:pt x="471" y="299"/>
                  </a:lnTo>
                  <a:lnTo>
                    <a:pt x="471" y="299"/>
                  </a:lnTo>
                  <a:lnTo>
                    <a:pt x="474" y="299"/>
                  </a:lnTo>
                  <a:lnTo>
                    <a:pt x="474" y="300"/>
                  </a:lnTo>
                  <a:lnTo>
                    <a:pt x="474" y="303"/>
                  </a:lnTo>
                  <a:lnTo>
                    <a:pt x="472" y="305"/>
                  </a:lnTo>
                  <a:lnTo>
                    <a:pt x="472" y="308"/>
                  </a:lnTo>
                  <a:lnTo>
                    <a:pt x="474" y="309"/>
                  </a:lnTo>
                  <a:lnTo>
                    <a:pt x="474" y="309"/>
                  </a:lnTo>
                  <a:lnTo>
                    <a:pt x="477" y="310"/>
                  </a:lnTo>
                  <a:lnTo>
                    <a:pt x="480" y="310"/>
                  </a:lnTo>
                  <a:lnTo>
                    <a:pt x="480" y="309"/>
                  </a:lnTo>
                  <a:lnTo>
                    <a:pt x="479" y="304"/>
                  </a:lnTo>
                  <a:lnTo>
                    <a:pt x="479" y="304"/>
                  </a:lnTo>
                  <a:lnTo>
                    <a:pt x="479" y="303"/>
                  </a:lnTo>
                  <a:lnTo>
                    <a:pt x="480" y="302"/>
                  </a:lnTo>
                  <a:lnTo>
                    <a:pt x="486" y="304"/>
                  </a:lnTo>
                  <a:lnTo>
                    <a:pt x="489" y="305"/>
                  </a:lnTo>
                  <a:lnTo>
                    <a:pt x="491" y="308"/>
                  </a:lnTo>
                  <a:lnTo>
                    <a:pt x="491" y="310"/>
                  </a:lnTo>
                  <a:lnTo>
                    <a:pt x="490" y="313"/>
                  </a:lnTo>
                  <a:lnTo>
                    <a:pt x="490" y="313"/>
                  </a:lnTo>
                  <a:lnTo>
                    <a:pt x="489" y="314"/>
                  </a:lnTo>
                  <a:lnTo>
                    <a:pt x="490" y="317"/>
                  </a:lnTo>
                  <a:lnTo>
                    <a:pt x="491" y="318"/>
                  </a:lnTo>
                  <a:lnTo>
                    <a:pt x="494" y="319"/>
                  </a:lnTo>
                  <a:lnTo>
                    <a:pt x="502" y="322"/>
                  </a:lnTo>
                  <a:lnTo>
                    <a:pt x="509" y="323"/>
                  </a:lnTo>
                  <a:lnTo>
                    <a:pt x="509" y="323"/>
                  </a:lnTo>
                  <a:lnTo>
                    <a:pt x="531" y="326"/>
                  </a:lnTo>
                  <a:lnTo>
                    <a:pt x="541" y="326"/>
                  </a:lnTo>
                  <a:lnTo>
                    <a:pt x="545" y="324"/>
                  </a:lnTo>
                  <a:lnTo>
                    <a:pt x="546" y="323"/>
                  </a:lnTo>
                  <a:lnTo>
                    <a:pt x="546" y="323"/>
                  </a:lnTo>
                  <a:lnTo>
                    <a:pt x="546" y="321"/>
                  </a:lnTo>
                  <a:lnTo>
                    <a:pt x="545" y="319"/>
                  </a:lnTo>
                  <a:lnTo>
                    <a:pt x="540" y="316"/>
                  </a:lnTo>
                  <a:lnTo>
                    <a:pt x="533" y="312"/>
                  </a:lnTo>
                  <a:lnTo>
                    <a:pt x="527" y="305"/>
                  </a:lnTo>
                  <a:lnTo>
                    <a:pt x="527" y="305"/>
                  </a:lnTo>
                  <a:lnTo>
                    <a:pt x="521" y="298"/>
                  </a:lnTo>
                  <a:lnTo>
                    <a:pt x="517" y="289"/>
                  </a:lnTo>
                  <a:lnTo>
                    <a:pt x="517" y="285"/>
                  </a:lnTo>
                  <a:lnTo>
                    <a:pt x="517" y="280"/>
                  </a:lnTo>
                  <a:lnTo>
                    <a:pt x="518" y="277"/>
                  </a:lnTo>
                  <a:lnTo>
                    <a:pt x="522" y="275"/>
                  </a:lnTo>
                  <a:lnTo>
                    <a:pt x="522" y="275"/>
                  </a:lnTo>
                  <a:lnTo>
                    <a:pt x="524" y="272"/>
                  </a:lnTo>
                  <a:lnTo>
                    <a:pt x="526" y="270"/>
                  </a:lnTo>
                  <a:lnTo>
                    <a:pt x="527" y="266"/>
                  </a:lnTo>
                  <a:lnTo>
                    <a:pt x="528" y="262"/>
                  </a:lnTo>
                  <a:lnTo>
                    <a:pt x="530" y="261"/>
                  </a:lnTo>
                  <a:lnTo>
                    <a:pt x="533" y="258"/>
                  </a:lnTo>
                  <a:lnTo>
                    <a:pt x="533" y="258"/>
                  </a:lnTo>
                  <a:lnTo>
                    <a:pt x="536" y="255"/>
                  </a:lnTo>
                  <a:lnTo>
                    <a:pt x="538" y="252"/>
                  </a:lnTo>
                  <a:lnTo>
                    <a:pt x="540" y="248"/>
                  </a:lnTo>
                  <a:lnTo>
                    <a:pt x="542" y="244"/>
                  </a:lnTo>
                  <a:lnTo>
                    <a:pt x="543" y="243"/>
                  </a:lnTo>
                  <a:lnTo>
                    <a:pt x="546" y="243"/>
                  </a:lnTo>
                  <a:lnTo>
                    <a:pt x="546" y="243"/>
                  </a:lnTo>
                  <a:lnTo>
                    <a:pt x="549" y="242"/>
                  </a:lnTo>
                  <a:lnTo>
                    <a:pt x="550" y="242"/>
                  </a:lnTo>
                  <a:lnTo>
                    <a:pt x="550" y="238"/>
                  </a:lnTo>
                  <a:lnTo>
                    <a:pt x="550" y="236"/>
                  </a:lnTo>
                  <a:lnTo>
                    <a:pt x="551" y="234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6" y="233"/>
                  </a:lnTo>
                  <a:lnTo>
                    <a:pt x="559" y="230"/>
                  </a:lnTo>
                  <a:lnTo>
                    <a:pt x="561" y="227"/>
                  </a:lnTo>
                  <a:lnTo>
                    <a:pt x="563" y="223"/>
                  </a:lnTo>
                  <a:lnTo>
                    <a:pt x="563" y="219"/>
                  </a:lnTo>
                  <a:lnTo>
                    <a:pt x="563" y="219"/>
                  </a:lnTo>
                  <a:lnTo>
                    <a:pt x="563" y="218"/>
                  </a:lnTo>
                  <a:lnTo>
                    <a:pt x="563" y="218"/>
                  </a:lnTo>
                  <a:lnTo>
                    <a:pt x="566" y="218"/>
                  </a:lnTo>
                  <a:lnTo>
                    <a:pt x="571" y="216"/>
                  </a:lnTo>
                  <a:lnTo>
                    <a:pt x="574" y="216"/>
                  </a:lnTo>
                  <a:lnTo>
                    <a:pt x="575" y="215"/>
                  </a:lnTo>
                  <a:lnTo>
                    <a:pt x="575" y="215"/>
                  </a:lnTo>
                  <a:lnTo>
                    <a:pt x="578" y="213"/>
                  </a:lnTo>
                  <a:lnTo>
                    <a:pt x="580" y="213"/>
                  </a:lnTo>
                  <a:lnTo>
                    <a:pt x="585" y="211"/>
                  </a:lnTo>
                  <a:lnTo>
                    <a:pt x="590" y="210"/>
                  </a:lnTo>
                  <a:lnTo>
                    <a:pt x="593" y="208"/>
                  </a:lnTo>
                  <a:lnTo>
                    <a:pt x="594" y="206"/>
                  </a:lnTo>
                  <a:lnTo>
                    <a:pt x="594" y="206"/>
                  </a:lnTo>
                  <a:lnTo>
                    <a:pt x="598" y="203"/>
                  </a:lnTo>
                  <a:lnTo>
                    <a:pt x="604" y="199"/>
                  </a:lnTo>
                  <a:lnTo>
                    <a:pt x="626" y="190"/>
                  </a:lnTo>
                  <a:lnTo>
                    <a:pt x="651" y="182"/>
                  </a:lnTo>
                  <a:lnTo>
                    <a:pt x="674" y="176"/>
                  </a:lnTo>
                  <a:lnTo>
                    <a:pt x="674" y="176"/>
                  </a:lnTo>
                  <a:lnTo>
                    <a:pt x="693" y="171"/>
                  </a:lnTo>
                  <a:lnTo>
                    <a:pt x="701" y="167"/>
                  </a:lnTo>
                  <a:lnTo>
                    <a:pt x="707" y="163"/>
                  </a:lnTo>
                  <a:lnTo>
                    <a:pt x="711" y="161"/>
                  </a:lnTo>
                  <a:lnTo>
                    <a:pt x="714" y="157"/>
                  </a:lnTo>
                  <a:lnTo>
                    <a:pt x="714" y="153"/>
                  </a:lnTo>
                  <a:lnTo>
                    <a:pt x="711" y="150"/>
                  </a:lnTo>
                  <a:lnTo>
                    <a:pt x="711" y="150"/>
                  </a:lnTo>
                  <a:lnTo>
                    <a:pt x="707" y="148"/>
                  </a:lnTo>
                  <a:lnTo>
                    <a:pt x="701" y="148"/>
                  </a:lnTo>
                  <a:lnTo>
                    <a:pt x="695" y="148"/>
                  </a:lnTo>
                  <a:lnTo>
                    <a:pt x="688" y="149"/>
                  </a:lnTo>
                  <a:lnTo>
                    <a:pt x="676" y="154"/>
                  </a:lnTo>
                  <a:lnTo>
                    <a:pt x="667" y="159"/>
                  </a:lnTo>
                  <a:lnTo>
                    <a:pt x="667" y="159"/>
                  </a:lnTo>
                  <a:lnTo>
                    <a:pt x="664" y="161"/>
                  </a:lnTo>
                  <a:lnTo>
                    <a:pt x="662" y="162"/>
                  </a:lnTo>
                  <a:lnTo>
                    <a:pt x="655" y="162"/>
                  </a:lnTo>
                  <a:lnTo>
                    <a:pt x="649" y="163"/>
                  </a:lnTo>
                  <a:lnTo>
                    <a:pt x="644" y="164"/>
                  </a:lnTo>
                  <a:lnTo>
                    <a:pt x="644" y="164"/>
                  </a:lnTo>
                  <a:lnTo>
                    <a:pt x="637" y="167"/>
                  </a:lnTo>
                  <a:lnTo>
                    <a:pt x="630" y="168"/>
                  </a:lnTo>
                  <a:lnTo>
                    <a:pt x="622" y="169"/>
                  </a:lnTo>
                  <a:lnTo>
                    <a:pt x="618" y="168"/>
                  </a:lnTo>
                  <a:lnTo>
                    <a:pt x="616" y="167"/>
                  </a:lnTo>
                  <a:lnTo>
                    <a:pt x="616" y="167"/>
                  </a:lnTo>
                  <a:lnTo>
                    <a:pt x="613" y="166"/>
                  </a:lnTo>
                  <a:lnTo>
                    <a:pt x="609" y="166"/>
                  </a:lnTo>
                  <a:lnTo>
                    <a:pt x="604" y="168"/>
                  </a:lnTo>
                  <a:lnTo>
                    <a:pt x="599" y="171"/>
                  </a:lnTo>
                  <a:lnTo>
                    <a:pt x="594" y="172"/>
                  </a:lnTo>
                  <a:lnTo>
                    <a:pt x="594" y="172"/>
                  </a:lnTo>
                  <a:lnTo>
                    <a:pt x="590" y="172"/>
                  </a:lnTo>
                  <a:lnTo>
                    <a:pt x="585" y="175"/>
                  </a:lnTo>
                  <a:lnTo>
                    <a:pt x="582" y="176"/>
                  </a:lnTo>
                  <a:lnTo>
                    <a:pt x="576" y="177"/>
                  </a:lnTo>
                  <a:lnTo>
                    <a:pt x="576" y="177"/>
                  </a:lnTo>
                  <a:lnTo>
                    <a:pt x="571" y="177"/>
                  </a:lnTo>
                  <a:lnTo>
                    <a:pt x="565" y="180"/>
                  </a:lnTo>
                  <a:lnTo>
                    <a:pt x="560" y="182"/>
                  </a:lnTo>
                  <a:lnTo>
                    <a:pt x="557" y="185"/>
                  </a:lnTo>
                  <a:lnTo>
                    <a:pt x="557" y="185"/>
                  </a:lnTo>
                  <a:lnTo>
                    <a:pt x="556" y="187"/>
                  </a:lnTo>
                  <a:lnTo>
                    <a:pt x="552" y="189"/>
                  </a:lnTo>
                  <a:lnTo>
                    <a:pt x="549" y="190"/>
                  </a:lnTo>
                  <a:lnTo>
                    <a:pt x="547" y="191"/>
                  </a:lnTo>
                  <a:lnTo>
                    <a:pt x="547" y="192"/>
                  </a:lnTo>
                  <a:lnTo>
                    <a:pt x="547" y="192"/>
                  </a:lnTo>
                  <a:lnTo>
                    <a:pt x="546" y="195"/>
                  </a:lnTo>
                  <a:lnTo>
                    <a:pt x="542" y="197"/>
                  </a:lnTo>
                  <a:lnTo>
                    <a:pt x="538" y="197"/>
                  </a:lnTo>
                  <a:lnTo>
                    <a:pt x="535" y="196"/>
                  </a:lnTo>
                  <a:lnTo>
                    <a:pt x="535" y="196"/>
                  </a:lnTo>
                  <a:lnTo>
                    <a:pt x="533" y="195"/>
                  </a:lnTo>
                  <a:lnTo>
                    <a:pt x="532" y="195"/>
                  </a:lnTo>
                  <a:lnTo>
                    <a:pt x="530" y="197"/>
                  </a:lnTo>
                  <a:lnTo>
                    <a:pt x="528" y="201"/>
                  </a:lnTo>
                  <a:lnTo>
                    <a:pt x="530" y="204"/>
                  </a:lnTo>
                  <a:lnTo>
                    <a:pt x="531" y="206"/>
                  </a:lnTo>
                  <a:lnTo>
                    <a:pt x="531" y="206"/>
                  </a:lnTo>
                  <a:lnTo>
                    <a:pt x="532" y="208"/>
                  </a:lnTo>
                  <a:lnTo>
                    <a:pt x="532" y="209"/>
                  </a:lnTo>
                  <a:lnTo>
                    <a:pt x="528" y="211"/>
                  </a:lnTo>
                  <a:lnTo>
                    <a:pt x="524" y="213"/>
                  </a:lnTo>
                  <a:lnTo>
                    <a:pt x="523" y="214"/>
                  </a:lnTo>
                  <a:lnTo>
                    <a:pt x="523" y="215"/>
                  </a:lnTo>
                  <a:lnTo>
                    <a:pt x="523" y="215"/>
                  </a:lnTo>
                  <a:lnTo>
                    <a:pt x="524" y="216"/>
                  </a:lnTo>
                  <a:lnTo>
                    <a:pt x="523" y="218"/>
                  </a:lnTo>
                  <a:lnTo>
                    <a:pt x="522" y="219"/>
                  </a:lnTo>
                  <a:lnTo>
                    <a:pt x="519" y="222"/>
                  </a:lnTo>
                  <a:lnTo>
                    <a:pt x="519" y="223"/>
                  </a:lnTo>
                  <a:lnTo>
                    <a:pt x="519" y="224"/>
                  </a:lnTo>
                  <a:lnTo>
                    <a:pt x="519" y="224"/>
                  </a:lnTo>
                  <a:lnTo>
                    <a:pt x="519" y="225"/>
                  </a:lnTo>
                  <a:lnTo>
                    <a:pt x="519" y="227"/>
                  </a:lnTo>
                  <a:lnTo>
                    <a:pt x="516" y="228"/>
                  </a:lnTo>
                  <a:lnTo>
                    <a:pt x="507" y="230"/>
                  </a:lnTo>
                  <a:lnTo>
                    <a:pt x="507" y="230"/>
                  </a:lnTo>
                  <a:lnTo>
                    <a:pt x="503" y="233"/>
                  </a:lnTo>
                  <a:lnTo>
                    <a:pt x="500" y="236"/>
                  </a:lnTo>
                  <a:lnTo>
                    <a:pt x="500" y="238"/>
                  </a:lnTo>
                  <a:lnTo>
                    <a:pt x="502" y="239"/>
                  </a:lnTo>
                  <a:lnTo>
                    <a:pt x="503" y="241"/>
                  </a:lnTo>
                  <a:lnTo>
                    <a:pt x="505" y="241"/>
                  </a:lnTo>
                  <a:lnTo>
                    <a:pt x="505" y="241"/>
                  </a:lnTo>
                  <a:lnTo>
                    <a:pt x="508" y="242"/>
                  </a:lnTo>
                  <a:lnTo>
                    <a:pt x="505" y="243"/>
                  </a:lnTo>
                  <a:lnTo>
                    <a:pt x="503" y="246"/>
                  </a:lnTo>
                  <a:lnTo>
                    <a:pt x="502" y="247"/>
                  </a:lnTo>
                  <a:lnTo>
                    <a:pt x="502" y="250"/>
                  </a:lnTo>
                  <a:lnTo>
                    <a:pt x="502" y="250"/>
                  </a:lnTo>
                  <a:lnTo>
                    <a:pt x="502" y="251"/>
                  </a:lnTo>
                  <a:lnTo>
                    <a:pt x="499" y="252"/>
                  </a:lnTo>
                  <a:lnTo>
                    <a:pt x="495" y="253"/>
                  </a:lnTo>
                  <a:lnTo>
                    <a:pt x="490" y="253"/>
                  </a:lnTo>
                  <a:lnTo>
                    <a:pt x="489" y="255"/>
                  </a:lnTo>
                  <a:lnTo>
                    <a:pt x="489" y="256"/>
                  </a:lnTo>
                  <a:lnTo>
                    <a:pt x="489" y="256"/>
                  </a:lnTo>
                  <a:close/>
                  <a:moveTo>
                    <a:pt x="551" y="21"/>
                  </a:moveTo>
                  <a:lnTo>
                    <a:pt x="551" y="21"/>
                  </a:lnTo>
                  <a:lnTo>
                    <a:pt x="551" y="18"/>
                  </a:lnTo>
                  <a:lnTo>
                    <a:pt x="550" y="16"/>
                  </a:lnTo>
                  <a:lnTo>
                    <a:pt x="543" y="16"/>
                  </a:lnTo>
                  <a:lnTo>
                    <a:pt x="536" y="16"/>
                  </a:lnTo>
                  <a:lnTo>
                    <a:pt x="531" y="16"/>
                  </a:lnTo>
                  <a:lnTo>
                    <a:pt x="527" y="14"/>
                  </a:lnTo>
                  <a:lnTo>
                    <a:pt x="527" y="14"/>
                  </a:lnTo>
                  <a:lnTo>
                    <a:pt x="519" y="12"/>
                  </a:lnTo>
                  <a:lnTo>
                    <a:pt x="516" y="11"/>
                  </a:lnTo>
                  <a:lnTo>
                    <a:pt x="514" y="12"/>
                  </a:lnTo>
                  <a:lnTo>
                    <a:pt x="514" y="12"/>
                  </a:lnTo>
                  <a:lnTo>
                    <a:pt x="517" y="16"/>
                  </a:lnTo>
                  <a:lnTo>
                    <a:pt x="517" y="16"/>
                  </a:lnTo>
                  <a:lnTo>
                    <a:pt x="517" y="17"/>
                  </a:lnTo>
                  <a:lnTo>
                    <a:pt x="516" y="18"/>
                  </a:lnTo>
                  <a:lnTo>
                    <a:pt x="509" y="21"/>
                  </a:lnTo>
                  <a:lnTo>
                    <a:pt x="503" y="22"/>
                  </a:lnTo>
                  <a:lnTo>
                    <a:pt x="502" y="23"/>
                  </a:lnTo>
                  <a:lnTo>
                    <a:pt x="502" y="25"/>
                  </a:lnTo>
                  <a:lnTo>
                    <a:pt x="502" y="25"/>
                  </a:lnTo>
                  <a:lnTo>
                    <a:pt x="507" y="27"/>
                  </a:lnTo>
                  <a:lnTo>
                    <a:pt x="513" y="28"/>
                  </a:lnTo>
                  <a:lnTo>
                    <a:pt x="521" y="30"/>
                  </a:lnTo>
                  <a:lnTo>
                    <a:pt x="530" y="28"/>
                  </a:lnTo>
                  <a:lnTo>
                    <a:pt x="537" y="27"/>
                  </a:lnTo>
                  <a:lnTo>
                    <a:pt x="545" y="26"/>
                  </a:lnTo>
                  <a:lnTo>
                    <a:pt x="550" y="23"/>
                  </a:lnTo>
                  <a:lnTo>
                    <a:pt x="551" y="22"/>
                  </a:lnTo>
                  <a:lnTo>
                    <a:pt x="551" y="21"/>
                  </a:lnTo>
                  <a:lnTo>
                    <a:pt x="551" y="21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44" name="자유형 163"/>
            <p:cNvSpPr>
              <a:spLocks noEditPoints="1"/>
            </p:cNvSpPr>
            <p:nvPr/>
          </p:nvSpPr>
          <p:spPr>
            <a:xfrm>
              <a:off x="3457575" y="1609725"/>
              <a:ext cx="1939925" cy="741362"/>
            </a:xfrm>
            <a:custGeom>
              <a:avLst/>
              <a:gdLst>
                <a:gd name="T0" fmla="*/ 1060 w 2444"/>
                <a:gd name="T1" fmla="*/ 53 h 936"/>
                <a:gd name="T2" fmla="*/ 1122 w 2444"/>
                <a:gd name="T3" fmla="*/ 89 h 936"/>
                <a:gd name="T4" fmla="*/ 643 w 2444"/>
                <a:gd name="T5" fmla="*/ 17 h 936"/>
                <a:gd name="T6" fmla="*/ 1140 w 2444"/>
                <a:gd name="T7" fmla="*/ 102 h 936"/>
                <a:gd name="T8" fmla="*/ 1728 w 2444"/>
                <a:gd name="T9" fmla="*/ 234 h 936"/>
                <a:gd name="T10" fmla="*/ 1756 w 2444"/>
                <a:gd name="T11" fmla="*/ 199 h 936"/>
                <a:gd name="T12" fmla="*/ 855 w 2444"/>
                <a:gd name="T13" fmla="*/ 267 h 936"/>
                <a:gd name="T14" fmla="*/ 1761 w 2444"/>
                <a:gd name="T15" fmla="*/ 716 h 936"/>
                <a:gd name="T16" fmla="*/ 1761 w 2444"/>
                <a:gd name="T17" fmla="*/ 796 h 936"/>
                <a:gd name="T18" fmla="*/ 2298 w 2444"/>
                <a:gd name="T19" fmla="*/ 373 h 936"/>
                <a:gd name="T20" fmla="*/ 2104 w 2444"/>
                <a:gd name="T21" fmla="*/ 359 h 936"/>
                <a:gd name="T22" fmla="*/ 1845 w 2444"/>
                <a:gd name="T23" fmla="*/ 297 h 936"/>
                <a:gd name="T24" fmla="*/ 1706 w 2444"/>
                <a:gd name="T25" fmla="*/ 279 h 936"/>
                <a:gd name="T26" fmla="*/ 1599 w 2444"/>
                <a:gd name="T27" fmla="*/ 312 h 936"/>
                <a:gd name="T28" fmla="*/ 1503 w 2444"/>
                <a:gd name="T29" fmla="*/ 246 h 936"/>
                <a:gd name="T30" fmla="*/ 1332 w 2444"/>
                <a:gd name="T31" fmla="*/ 255 h 936"/>
                <a:gd name="T32" fmla="*/ 1293 w 2444"/>
                <a:gd name="T33" fmla="*/ 220 h 936"/>
                <a:gd name="T34" fmla="*/ 1243 w 2444"/>
                <a:gd name="T35" fmla="*/ 162 h 936"/>
                <a:gd name="T36" fmla="*/ 1120 w 2444"/>
                <a:gd name="T37" fmla="*/ 168 h 936"/>
                <a:gd name="T38" fmla="*/ 973 w 2444"/>
                <a:gd name="T39" fmla="*/ 203 h 936"/>
                <a:gd name="T40" fmla="*/ 888 w 2444"/>
                <a:gd name="T41" fmla="*/ 247 h 936"/>
                <a:gd name="T42" fmla="*/ 852 w 2444"/>
                <a:gd name="T43" fmla="*/ 314 h 936"/>
                <a:gd name="T44" fmla="*/ 795 w 2444"/>
                <a:gd name="T45" fmla="*/ 366 h 936"/>
                <a:gd name="T46" fmla="*/ 763 w 2444"/>
                <a:gd name="T47" fmla="*/ 434 h 936"/>
                <a:gd name="T48" fmla="*/ 778 w 2444"/>
                <a:gd name="T49" fmla="*/ 383 h 936"/>
                <a:gd name="T50" fmla="*/ 688 w 2444"/>
                <a:gd name="T51" fmla="*/ 335 h 936"/>
                <a:gd name="T52" fmla="*/ 590 w 2444"/>
                <a:gd name="T53" fmla="*/ 354 h 936"/>
                <a:gd name="T54" fmla="*/ 474 w 2444"/>
                <a:gd name="T55" fmla="*/ 382 h 936"/>
                <a:gd name="T56" fmla="*/ 348 w 2444"/>
                <a:gd name="T57" fmla="*/ 380 h 936"/>
                <a:gd name="T58" fmla="*/ 250 w 2444"/>
                <a:gd name="T59" fmla="*/ 457 h 936"/>
                <a:gd name="T60" fmla="*/ 183 w 2444"/>
                <a:gd name="T61" fmla="*/ 410 h 936"/>
                <a:gd name="T62" fmla="*/ 192 w 2444"/>
                <a:gd name="T63" fmla="*/ 349 h 936"/>
                <a:gd name="T64" fmla="*/ 144 w 2444"/>
                <a:gd name="T65" fmla="*/ 450 h 936"/>
                <a:gd name="T66" fmla="*/ 133 w 2444"/>
                <a:gd name="T67" fmla="*/ 576 h 936"/>
                <a:gd name="T68" fmla="*/ 177 w 2444"/>
                <a:gd name="T69" fmla="*/ 702 h 936"/>
                <a:gd name="T70" fmla="*/ 272 w 2444"/>
                <a:gd name="T71" fmla="*/ 779 h 936"/>
                <a:gd name="T72" fmla="*/ 248 w 2444"/>
                <a:gd name="T73" fmla="*/ 867 h 936"/>
                <a:gd name="T74" fmla="*/ 389 w 2444"/>
                <a:gd name="T75" fmla="*/ 880 h 936"/>
                <a:gd name="T76" fmla="*/ 418 w 2444"/>
                <a:gd name="T77" fmla="*/ 765 h 936"/>
                <a:gd name="T78" fmla="*/ 583 w 2444"/>
                <a:gd name="T79" fmla="*/ 763 h 936"/>
                <a:gd name="T80" fmla="*/ 706 w 2444"/>
                <a:gd name="T81" fmla="*/ 679 h 936"/>
                <a:gd name="T82" fmla="*/ 825 w 2444"/>
                <a:gd name="T83" fmla="*/ 697 h 936"/>
                <a:gd name="T84" fmla="*/ 995 w 2444"/>
                <a:gd name="T85" fmla="*/ 788 h 936"/>
                <a:gd name="T86" fmla="*/ 1150 w 2444"/>
                <a:gd name="T87" fmla="*/ 748 h 936"/>
                <a:gd name="T88" fmla="*/ 1348 w 2444"/>
                <a:gd name="T89" fmla="*/ 775 h 936"/>
                <a:gd name="T90" fmla="*/ 1519 w 2444"/>
                <a:gd name="T91" fmla="*/ 739 h 936"/>
                <a:gd name="T92" fmla="*/ 1614 w 2444"/>
                <a:gd name="T93" fmla="*/ 866 h 936"/>
                <a:gd name="T94" fmla="*/ 1733 w 2444"/>
                <a:gd name="T95" fmla="*/ 726 h 936"/>
                <a:gd name="T96" fmla="*/ 1663 w 2444"/>
                <a:gd name="T97" fmla="*/ 671 h 936"/>
                <a:gd name="T98" fmla="*/ 1879 w 2444"/>
                <a:gd name="T99" fmla="*/ 604 h 936"/>
                <a:gd name="T100" fmla="*/ 2007 w 2444"/>
                <a:gd name="T101" fmla="*/ 563 h 936"/>
                <a:gd name="T102" fmla="*/ 1959 w 2444"/>
                <a:gd name="T103" fmla="*/ 627 h 936"/>
                <a:gd name="T104" fmla="*/ 2037 w 2444"/>
                <a:gd name="T105" fmla="*/ 662 h 936"/>
                <a:gd name="T106" fmla="*/ 2148 w 2444"/>
                <a:gd name="T107" fmla="*/ 573 h 936"/>
                <a:gd name="T108" fmla="*/ 2245 w 2444"/>
                <a:gd name="T109" fmla="*/ 476 h 936"/>
                <a:gd name="T110" fmla="*/ 2370 w 2444"/>
                <a:gd name="T111" fmla="*/ 476 h 936"/>
                <a:gd name="T112" fmla="*/ 2442 w 2444"/>
                <a:gd name="T113" fmla="*/ 441 h 936"/>
                <a:gd name="T114" fmla="*/ 418 w 2444"/>
                <a:gd name="T115" fmla="*/ 31 h 936"/>
                <a:gd name="T116" fmla="*/ 570 w 2444"/>
                <a:gd name="T117" fmla="*/ 3 h 936"/>
                <a:gd name="T118" fmla="*/ 583 w 2444"/>
                <a:gd name="T119" fmla="*/ 35 h 936"/>
                <a:gd name="T120" fmla="*/ 546 w 2444"/>
                <a:gd name="T121" fmla="*/ 321 h 936"/>
                <a:gd name="T122" fmla="*/ 667 w 2444"/>
                <a:gd name="T123" fmla="*/ 159 h 936"/>
                <a:gd name="T124" fmla="*/ 505 w 2444"/>
                <a:gd name="T125" fmla="*/ 241 h 9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4" h="936">
                  <a:moveTo>
                    <a:pt x="37" y="678"/>
                  </a:moveTo>
                  <a:lnTo>
                    <a:pt x="37" y="678"/>
                  </a:lnTo>
                  <a:lnTo>
                    <a:pt x="36" y="678"/>
                  </a:lnTo>
                  <a:lnTo>
                    <a:pt x="33" y="676"/>
                  </a:lnTo>
                  <a:lnTo>
                    <a:pt x="29" y="674"/>
                  </a:lnTo>
                  <a:lnTo>
                    <a:pt x="29" y="674"/>
                  </a:lnTo>
                  <a:lnTo>
                    <a:pt x="28" y="673"/>
                  </a:lnTo>
                  <a:lnTo>
                    <a:pt x="25" y="673"/>
                  </a:lnTo>
                  <a:lnTo>
                    <a:pt x="20" y="674"/>
                  </a:lnTo>
                  <a:lnTo>
                    <a:pt x="20" y="674"/>
                  </a:lnTo>
                  <a:lnTo>
                    <a:pt x="23" y="675"/>
                  </a:lnTo>
                  <a:lnTo>
                    <a:pt x="23" y="675"/>
                  </a:lnTo>
                  <a:lnTo>
                    <a:pt x="23" y="676"/>
                  </a:lnTo>
                  <a:lnTo>
                    <a:pt x="22" y="678"/>
                  </a:lnTo>
                  <a:lnTo>
                    <a:pt x="19" y="679"/>
                  </a:lnTo>
                  <a:lnTo>
                    <a:pt x="18" y="680"/>
                  </a:lnTo>
                  <a:lnTo>
                    <a:pt x="17" y="681"/>
                  </a:lnTo>
                  <a:lnTo>
                    <a:pt x="18" y="683"/>
                  </a:lnTo>
                  <a:lnTo>
                    <a:pt x="18" y="683"/>
                  </a:lnTo>
                  <a:lnTo>
                    <a:pt x="18" y="684"/>
                  </a:lnTo>
                  <a:lnTo>
                    <a:pt x="18" y="685"/>
                  </a:lnTo>
                  <a:lnTo>
                    <a:pt x="15" y="687"/>
                  </a:lnTo>
                  <a:lnTo>
                    <a:pt x="13" y="685"/>
                  </a:lnTo>
                  <a:lnTo>
                    <a:pt x="12" y="685"/>
                  </a:lnTo>
                  <a:lnTo>
                    <a:pt x="12" y="683"/>
                  </a:lnTo>
                  <a:lnTo>
                    <a:pt x="12" y="683"/>
                  </a:lnTo>
                  <a:lnTo>
                    <a:pt x="10" y="681"/>
                  </a:lnTo>
                  <a:lnTo>
                    <a:pt x="9" y="681"/>
                  </a:lnTo>
                  <a:lnTo>
                    <a:pt x="6" y="681"/>
                  </a:lnTo>
                  <a:lnTo>
                    <a:pt x="3" y="681"/>
                  </a:lnTo>
                  <a:lnTo>
                    <a:pt x="1" y="684"/>
                  </a:lnTo>
                  <a:lnTo>
                    <a:pt x="1" y="684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8" y="690"/>
                  </a:lnTo>
                  <a:lnTo>
                    <a:pt x="8" y="690"/>
                  </a:lnTo>
                  <a:lnTo>
                    <a:pt x="23" y="692"/>
                  </a:lnTo>
                  <a:lnTo>
                    <a:pt x="36" y="692"/>
                  </a:lnTo>
                  <a:lnTo>
                    <a:pt x="45" y="692"/>
                  </a:lnTo>
                  <a:lnTo>
                    <a:pt x="45" y="692"/>
                  </a:lnTo>
                  <a:lnTo>
                    <a:pt x="45" y="687"/>
                  </a:lnTo>
                  <a:lnTo>
                    <a:pt x="46" y="681"/>
                  </a:lnTo>
                  <a:lnTo>
                    <a:pt x="46" y="681"/>
                  </a:lnTo>
                  <a:lnTo>
                    <a:pt x="45" y="680"/>
                  </a:lnTo>
                  <a:lnTo>
                    <a:pt x="42" y="679"/>
                  </a:lnTo>
                  <a:lnTo>
                    <a:pt x="39" y="678"/>
                  </a:lnTo>
                  <a:lnTo>
                    <a:pt x="37" y="678"/>
                  </a:lnTo>
                  <a:lnTo>
                    <a:pt x="37" y="678"/>
                  </a:lnTo>
                  <a:close/>
                  <a:moveTo>
                    <a:pt x="1044" y="44"/>
                  </a:moveTo>
                  <a:lnTo>
                    <a:pt x="1044" y="44"/>
                  </a:lnTo>
                  <a:lnTo>
                    <a:pt x="1049" y="46"/>
                  </a:lnTo>
                  <a:lnTo>
                    <a:pt x="1049" y="48"/>
                  </a:lnTo>
                  <a:lnTo>
                    <a:pt x="1049" y="48"/>
                  </a:lnTo>
                  <a:lnTo>
                    <a:pt x="1046" y="49"/>
                  </a:lnTo>
                  <a:lnTo>
                    <a:pt x="1041" y="50"/>
                  </a:lnTo>
                  <a:lnTo>
                    <a:pt x="1041" y="50"/>
                  </a:lnTo>
                  <a:lnTo>
                    <a:pt x="1035" y="50"/>
                  </a:lnTo>
                  <a:lnTo>
                    <a:pt x="1031" y="51"/>
                  </a:lnTo>
                  <a:lnTo>
                    <a:pt x="1028" y="53"/>
                  </a:lnTo>
                  <a:lnTo>
                    <a:pt x="1030" y="54"/>
                  </a:lnTo>
                  <a:lnTo>
                    <a:pt x="1031" y="55"/>
                  </a:lnTo>
                  <a:lnTo>
                    <a:pt x="1031" y="55"/>
                  </a:lnTo>
                  <a:lnTo>
                    <a:pt x="1034" y="56"/>
                  </a:lnTo>
                  <a:lnTo>
                    <a:pt x="1035" y="59"/>
                  </a:lnTo>
                  <a:lnTo>
                    <a:pt x="1039" y="61"/>
                  </a:lnTo>
                  <a:lnTo>
                    <a:pt x="1044" y="63"/>
                  </a:lnTo>
                  <a:lnTo>
                    <a:pt x="1044" y="63"/>
                  </a:lnTo>
                  <a:lnTo>
                    <a:pt x="1046" y="64"/>
                  </a:lnTo>
                  <a:lnTo>
                    <a:pt x="1050" y="63"/>
                  </a:lnTo>
                  <a:lnTo>
                    <a:pt x="1055" y="60"/>
                  </a:lnTo>
                  <a:lnTo>
                    <a:pt x="1059" y="56"/>
                  </a:lnTo>
                  <a:lnTo>
                    <a:pt x="1060" y="55"/>
                  </a:lnTo>
                  <a:lnTo>
                    <a:pt x="1060" y="53"/>
                  </a:lnTo>
                  <a:lnTo>
                    <a:pt x="1060" y="53"/>
                  </a:lnTo>
                  <a:lnTo>
                    <a:pt x="1061" y="51"/>
                  </a:lnTo>
                  <a:lnTo>
                    <a:pt x="1065" y="49"/>
                  </a:lnTo>
                  <a:lnTo>
                    <a:pt x="1077" y="46"/>
                  </a:lnTo>
                  <a:lnTo>
                    <a:pt x="1100" y="41"/>
                  </a:lnTo>
                  <a:lnTo>
                    <a:pt x="1100" y="41"/>
                  </a:lnTo>
                  <a:lnTo>
                    <a:pt x="1102" y="40"/>
                  </a:lnTo>
                  <a:lnTo>
                    <a:pt x="1102" y="39"/>
                  </a:lnTo>
                  <a:lnTo>
                    <a:pt x="1101" y="35"/>
                  </a:lnTo>
                  <a:lnTo>
                    <a:pt x="1100" y="31"/>
                  </a:lnTo>
                  <a:lnTo>
                    <a:pt x="1101" y="30"/>
                  </a:lnTo>
                  <a:lnTo>
                    <a:pt x="1103" y="30"/>
                  </a:lnTo>
                  <a:lnTo>
                    <a:pt x="1103" y="30"/>
                  </a:lnTo>
                  <a:lnTo>
                    <a:pt x="1108" y="28"/>
                  </a:lnTo>
                  <a:lnTo>
                    <a:pt x="1108" y="27"/>
                  </a:lnTo>
                  <a:lnTo>
                    <a:pt x="1108" y="26"/>
                  </a:lnTo>
                  <a:lnTo>
                    <a:pt x="1105" y="25"/>
                  </a:lnTo>
                  <a:lnTo>
                    <a:pt x="1097" y="22"/>
                  </a:lnTo>
                  <a:lnTo>
                    <a:pt x="1097" y="22"/>
                  </a:lnTo>
                  <a:lnTo>
                    <a:pt x="1094" y="21"/>
                  </a:lnTo>
                  <a:lnTo>
                    <a:pt x="1092" y="20"/>
                  </a:lnTo>
                  <a:lnTo>
                    <a:pt x="1091" y="18"/>
                  </a:lnTo>
                  <a:lnTo>
                    <a:pt x="1089" y="16"/>
                  </a:lnTo>
                  <a:lnTo>
                    <a:pt x="1088" y="11"/>
                  </a:lnTo>
                  <a:lnTo>
                    <a:pt x="1087" y="8"/>
                  </a:lnTo>
                  <a:lnTo>
                    <a:pt x="1087" y="8"/>
                  </a:lnTo>
                  <a:lnTo>
                    <a:pt x="1086" y="7"/>
                  </a:lnTo>
                  <a:lnTo>
                    <a:pt x="1084" y="7"/>
                  </a:lnTo>
                  <a:lnTo>
                    <a:pt x="1081" y="9"/>
                  </a:lnTo>
                  <a:lnTo>
                    <a:pt x="1075" y="12"/>
                  </a:lnTo>
                  <a:lnTo>
                    <a:pt x="1067" y="14"/>
                  </a:lnTo>
                  <a:lnTo>
                    <a:pt x="1067" y="14"/>
                  </a:lnTo>
                  <a:lnTo>
                    <a:pt x="1056" y="17"/>
                  </a:lnTo>
                  <a:lnTo>
                    <a:pt x="1050" y="20"/>
                  </a:lnTo>
                  <a:lnTo>
                    <a:pt x="1048" y="22"/>
                  </a:lnTo>
                  <a:lnTo>
                    <a:pt x="1049" y="23"/>
                  </a:lnTo>
                  <a:lnTo>
                    <a:pt x="1050" y="25"/>
                  </a:lnTo>
                  <a:lnTo>
                    <a:pt x="1050" y="25"/>
                  </a:lnTo>
                  <a:lnTo>
                    <a:pt x="1051" y="26"/>
                  </a:lnTo>
                  <a:lnTo>
                    <a:pt x="1053" y="27"/>
                  </a:lnTo>
                  <a:lnTo>
                    <a:pt x="1051" y="31"/>
                  </a:lnTo>
                  <a:lnTo>
                    <a:pt x="1049" y="34"/>
                  </a:lnTo>
                  <a:lnTo>
                    <a:pt x="1044" y="35"/>
                  </a:lnTo>
                  <a:lnTo>
                    <a:pt x="1044" y="35"/>
                  </a:lnTo>
                  <a:lnTo>
                    <a:pt x="1040" y="35"/>
                  </a:lnTo>
                  <a:lnTo>
                    <a:pt x="1039" y="37"/>
                  </a:lnTo>
                  <a:lnTo>
                    <a:pt x="1040" y="41"/>
                  </a:lnTo>
                  <a:lnTo>
                    <a:pt x="1044" y="44"/>
                  </a:lnTo>
                  <a:lnTo>
                    <a:pt x="1044" y="44"/>
                  </a:lnTo>
                  <a:close/>
                  <a:moveTo>
                    <a:pt x="1067" y="56"/>
                  </a:moveTo>
                  <a:lnTo>
                    <a:pt x="1067" y="56"/>
                  </a:lnTo>
                  <a:lnTo>
                    <a:pt x="1067" y="58"/>
                  </a:lnTo>
                  <a:lnTo>
                    <a:pt x="1064" y="59"/>
                  </a:lnTo>
                  <a:lnTo>
                    <a:pt x="1060" y="63"/>
                  </a:lnTo>
                  <a:lnTo>
                    <a:pt x="1056" y="65"/>
                  </a:lnTo>
                  <a:lnTo>
                    <a:pt x="1056" y="68"/>
                  </a:lnTo>
                  <a:lnTo>
                    <a:pt x="1056" y="69"/>
                  </a:lnTo>
                  <a:lnTo>
                    <a:pt x="1056" y="69"/>
                  </a:lnTo>
                  <a:lnTo>
                    <a:pt x="1059" y="70"/>
                  </a:lnTo>
                  <a:lnTo>
                    <a:pt x="1061" y="70"/>
                  </a:lnTo>
                  <a:lnTo>
                    <a:pt x="1068" y="72"/>
                  </a:lnTo>
                  <a:lnTo>
                    <a:pt x="1068" y="72"/>
                  </a:lnTo>
                  <a:lnTo>
                    <a:pt x="1070" y="74"/>
                  </a:lnTo>
                  <a:lnTo>
                    <a:pt x="1073" y="77"/>
                  </a:lnTo>
                  <a:lnTo>
                    <a:pt x="1077" y="81"/>
                  </a:lnTo>
                  <a:lnTo>
                    <a:pt x="1079" y="82"/>
                  </a:lnTo>
                  <a:lnTo>
                    <a:pt x="1082" y="82"/>
                  </a:lnTo>
                  <a:lnTo>
                    <a:pt x="1082" y="82"/>
                  </a:lnTo>
                  <a:lnTo>
                    <a:pt x="1084" y="81"/>
                  </a:lnTo>
                  <a:lnTo>
                    <a:pt x="1089" y="82"/>
                  </a:lnTo>
                  <a:lnTo>
                    <a:pt x="1100" y="84"/>
                  </a:lnTo>
                  <a:lnTo>
                    <a:pt x="1112" y="88"/>
                  </a:lnTo>
                  <a:lnTo>
                    <a:pt x="1122" y="89"/>
                  </a:lnTo>
                  <a:lnTo>
                    <a:pt x="1122" y="89"/>
                  </a:lnTo>
                  <a:lnTo>
                    <a:pt x="1126" y="89"/>
                  </a:lnTo>
                  <a:lnTo>
                    <a:pt x="1129" y="88"/>
                  </a:lnTo>
                  <a:lnTo>
                    <a:pt x="1131" y="87"/>
                  </a:lnTo>
                  <a:lnTo>
                    <a:pt x="1133" y="84"/>
                  </a:lnTo>
                  <a:lnTo>
                    <a:pt x="1134" y="81"/>
                  </a:lnTo>
                  <a:lnTo>
                    <a:pt x="1133" y="79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130" y="78"/>
                  </a:lnTo>
                  <a:lnTo>
                    <a:pt x="1131" y="74"/>
                  </a:lnTo>
                  <a:lnTo>
                    <a:pt x="1138" y="63"/>
                  </a:lnTo>
                  <a:lnTo>
                    <a:pt x="1138" y="63"/>
                  </a:lnTo>
                  <a:lnTo>
                    <a:pt x="1139" y="59"/>
                  </a:lnTo>
                  <a:lnTo>
                    <a:pt x="1138" y="56"/>
                  </a:lnTo>
                  <a:lnTo>
                    <a:pt x="1135" y="54"/>
                  </a:lnTo>
                  <a:lnTo>
                    <a:pt x="1130" y="51"/>
                  </a:lnTo>
                  <a:lnTo>
                    <a:pt x="1125" y="51"/>
                  </a:lnTo>
                  <a:lnTo>
                    <a:pt x="1121" y="50"/>
                  </a:lnTo>
                  <a:lnTo>
                    <a:pt x="1119" y="51"/>
                  </a:lnTo>
                  <a:lnTo>
                    <a:pt x="1117" y="54"/>
                  </a:lnTo>
                  <a:lnTo>
                    <a:pt x="1117" y="54"/>
                  </a:lnTo>
                  <a:lnTo>
                    <a:pt x="1116" y="56"/>
                  </a:lnTo>
                  <a:lnTo>
                    <a:pt x="1116" y="56"/>
                  </a:lnTo>
                  <a:lnTo>
                    <a:pt x="1112" y="55"/>
                  </a:lnTo>
                  <a:lnTo>
                    <a:pt x="1110" y="51"/>
                  </a:lnTo>
                  <a:lnTo>
                    <a:pt x="1106" y="48"/>
                  </a:lnTo>
                  <a:lnTo>
                    <a:pt x="1106" y="48"/>
                  </a:lnTo>
                  <a:lnTo>
                    <a:pt x="1105" y="46"/>
                  </a:lnTo>
                  <a:lnTo>
                    <a:pt x="1100" y="46"/>
                  </a:lnTo>
                  <a:lnTo>
                    <a:pt x="1086" y="48"/>
                  </a:lnTo>
                  <a:lnTo>
                    <a:pt x="1073" y="51"/>
                  </a:lnTo>
                  <a:lnTo>
                    <a:pt x="1068" y="54"/>
                  </a:lnTo>
                  <a:lnTo>
                    <a:pt x="1067" y="56"/>
                  </a:lnTo>
                  <a:lnTo>
                    <a:pt x="1067" y="56"/>
                  </a:lnTo>
                  <a:close/>
                  <a:moveTo>
                    <a:pt x="731" y="261"/>
                  </a:moveTo>
                  <a:lnTo>
                    <a:pt x="731" y="261"/>
                  </a:lnTo>
                  <a:lnTo>
                    <a:pt x="736" y="261"/>
                  </a:lnTo>
                  <a:lnTo>
                    <a:pt x="744" y="260"/>
                  </a:lnTo>
                  <a:lnTo>
                    <a:pt x="750" y="257"/>
                  </a:lnTo>
                  <a:lnTo>
                    <a:pt x="753" y="256"/>
                  </a:lnTo>
                  <a:lnTo>
                    <a:pt x="753" y="256"/>
                  </a:lnTo>
                  <a:lnTo>
                    <a:pt x="754" y="255"/>
                  </a:lnTo>
                  <a:lnTo>
                    <a:pt x="753" y="253"/>
                  </a:lnTo>
                  <a:lnTo>
                    <a:pt x="750" y="251"/>
                  </a:lnTo>
                  <a:lnTo>
                    <a:pt x="744" y="250"/>
                  </a:lnTo>
                  <a:lnTo>
                    <a:pt x="738" y="250"/>
                  </a:lnTo>
                  <a:lnTo>
                    <a:pt x="738" y="250"/>
                  </a:lnTo>
                  <a:lnTo>
                    <a:pt x="735" y="250"/>
                  </a:lnTo>
                  <a:lnTo>
                    <a:pt x="733" y="251"/>
                  </a:lnTo>
                  <a:lnTo>
                    <a:pt x="730" y="252"/>
                  </a:lnTo>
                  <a:lnTo>
                    <a:pt x="729" y="255"/>
                  </a:lnTo>
                  <a:lnTo>
                    <a:pt x="729" y="258"/>
                  </a:lnTo>
                  <a:lnTo>
                    <a:pt x="730" y="260"/>
                  </a:lnTo>
                  <a:lnTo>
                    <a:pt x="731" y="261"/>
                  </a:lnTo>
                  <a:lnTo>
                    <a:pt x="731" y="261"/>
                  </a:lnTo>
                  <a:close/>
                  <a:moveTo>
                    <a:pt x="650" y="25"/>
                  </a:moveTo>
                  <a:lnTo>
                    <a:pt x="650" y="25"/>
                  </a:lnTo>
                  <a:lnTo>
                    <a:pt x="655" y="25"/>
                  </a:lnTo>
                  <a:lnTo>
                    <a:pt x="659" y="22"/>
                  </a:lnTo>
                  <a:lnTo>
                    <a:pt x="662" y="21"/>
                  </a:lnTo>
                  <a:lnTo>
                    <a:pt x="663" y="18"/>
                  </a:lnTo>
                  <a:lnTo>
                    <a:pt x="663" y="17"/>
                  </a:lnTo>
                  <a:lnTo>
                    <a:pt x="662" y="14"/>
                  </a:lnTo>
                  <a:lnTo>
                    <a:pt x="660" y="13"/>
                  </a:lnTo>
                  <a:lnTo>
                    <a:pt x="656" y="13"/>
                  </a:lnTo>
                  <a:lnTo>
                    <a:pt x="656" y="13"/>
                  </a:lnTo>
                  <a:lnTo>
                    <a:pt x="651" y="13"/>
                  </a:lnTo>
                  <a:lnTo>
                    <a:pt x="649" y="14"/>
                  </a:lnTo>
                  <a:lnTo>
                    <a:pt x="646" y="17"/>
                  </a:lnTo>
                  <a:lnTo>
                    <a:pt x="643" y="17"/>
                  </a:lnTo>
                  <a:lnTo>
                    <a:pt x="643" y="17"/>
                  </a:lnTo>
                  <a:lnTo>
                    <a:pt x="639" y="17"/>
                  </a:lnTo>
                  <a:lnTo>
                    <a:pt x="632" y="20"/>
                  </a:lnTo>
                  <a:lnTo>
                    <a:pt x="627" y="21"/>
                  </a:lnTo>
                  <a:lnTo>
                    <a:pt x="626" y="22"/>
                  </a:lnTo>
                  <a:lnTo>
                    <a:pt x="626" y="23"/>
                  </a:lnTo>
                  <a:lnTo>
                    <a:pt x="626" y="23"/>
                  </a:lnTo>
                  <a:lnTo>
                    <a:pt x="627" y="25"/>
                  </a:lnTo>
                  <a:lnTo>
                    <a:pt x="630" y="26"/>
                  </a:lnTo>
                  <a:lnTo>
                    <a:pt x="636" y="26"/>
                  </a:lnTo>
                  <a:lnTo>
                    <a:pt x="650" y="25"/>
                  </a:lnTo>
                  <a:lnTo>
                    <a:pt x="650" y="25"/>
                  </a:lnTo>
                  <a:close/>
                  <a:moveTo>
                    <a:pt x="1133" y="116"/>
                  </a:moveTo>
                  <a:lnTo>
                    <a:pt x="1133" y="116"/>
                  </a:lnTo>
                  <a:lnTo>
                    <a:pt x="1135" y="116"/>
                  </a:lnTo>
                  <a:lnTo>
                    <a:pt x="1139" y="116"/>
                  </a:lnTo>
                  <a:lnTo>
                    <a:pt x="1149" y="115"/>
                  </a:lnTo>
                  <a:lnTo>
                    <a:pt x="1159" y="112"/>
                  </a:lnTo>
                  <a:lnTo>
                    <a:pt x="1169" y="112"/>
                  </a:lnTo>
                  <a:lnTo>
                    <a:pt x="1169" y="112"/>
                  </a:lnTo>
                  <a:lnTo>
                    <a:pt x="1183" y="110"/>
                  </a:lnTo>
                  <a:lnTo>
                    <a:pt x="1199" y="106"/>
                  </a:lnTo>
                  <a:lnTo>
                    <a:pt x="1213" y="101"/>
                  </a:lnTo>
                  <a:lnTo>
                    <a:pt x="1218" y="98"/>
                  </a:lnTo>
                  <a:lnTo>
                    <a:pt x="1219" y="96"/>
                  </a:lnTo>
                  <a:lnTo>
                    <a:pt x="1219" y="96"/>
                  </a:lnTo>
                  <a:lnTo>
                    <a:pt x="1219" y="93"/>
                  </a:lnTo>
                  <a:lnTo>
                    <a:pt x="1218" y="91"/>
                  </a:lnTo>
                  <a:lnTo>
                    <a:pt x="1213" y="89"/>
                  </a:lnTo>
                  <a:lnTo>
                    <a:pt x="1206" y="87"/>
                  </a:lnTo>
                  <a:lnTo>
                    <a:pt x="1201" y="83"/>
                  </a:lnTo>
                  <a:lnTo>
                    <a:pt x="1201" y="83"/>
                  </a:lnTo>
                  <a:lnTo>
                    <a:pt x="1199" y="82"/>
                  </a:lnTo>
                  <a:lnTo>
                    <a:pt x="1196" y="81"/>
                  </a:lnTo>
                  <a:lnTo>
                    <a:pt x="1190" y="81"/>
                  </a:lnTo>
                  <a:lnTo>
                    <a:pt x="1183" y="83"/>
                  </a:lnTo>
                  <a:lnTo>
                    <a:pt x="1180" y="87"/>
                  </a:lnTo>
                  <a:lnTo>
                    <a:pt x="1180" y="87"/>
                  </a:lnTo>
                  <a:lnTo>
                    <a:pt x="1178" y="89"/>
                  </a:lnTo>
                  <a:lnTo>
                    <a:pt x="1177" y="89"/>
                  </a:lnTo>
                  <a:lnTo>
                    <a:pt x="1177" y="88"/>
                  </a:lnTo>
                  <a:lnTo>
                    <a:pt x="1178" y="84"/>
                  </a:lnTo>
                  <a:lnTo>
                    <a:pt x="1182" y="79"/>
                  </a:lnTo>
                  <a:lnTo>
                    <a:pt x="1182" y="79"/>
                  </a:lnTo>
                  <a:lnTo>
                    <a:pt x="1183" y="77"/>
                  </a:lnTo>
                  <a:lnTo>
                    <a:pt x="1183" y="74"/>
                  </a:lnTo>
                  <a:lnTo>
                    <a:pt x="1183" y="72"/>
                  </a:lnTo>
                  <a:lnTo>
                    <a:pt x="1181" y="70"/>
                  </a:lnTo>
                  <a:lnTo>
                    <a:pt x="1176" y="68"/>
                  </a:lnTo>
                  <a:lnTo>
                    <a:pt x="1174" y="69"/>
                  </a:lnTo>
                  <a:lnTo>
                    <a:pt x="1173" y="70"/>
                  </a:lnTo>
                  <a:lnTo>
                    <a:pt x="1173" y="70"/>
                  </a:lnTo>
                  <a:lnTo>
                    <a:pt x="1172" y="72"/>
                  </a:lnTo>
                  <a:lnTo>
                    <a:pt x="1171" y="73"/>
                  </a:lnTo>
                  <a:lnTo>
                    <a:pt x="1166" y="73"/>
                  </a:lnTo>
                  <a:lnTo>
                    <a:pt x="1161" y="74"/>
                  </a:lnTo>
                  <a:lnTo>
                    <a:pt x="1159" y="74"/>
                  </a:lnTo>
                  <a:lnTo>
                    <a:pt x="1158" y="75"/>
                  </a:lnTo>
                  <a:lnTo>
                    <a:pt x="1158" y="75"/>
                  </a:lnTo>
                  <a:lnTo>
                    <a:pt x="1157" y="79"/>
                  </a:lnTo>
                  <a:lnTo>
                    <a:pt x="1155" y="82"/>
                  </a:lnTo>
                  <a:lnTo>
                    <a:pt x="1154" y="84"/>
                  </a:lnTo>
                  <a:lnTo>
                    <a:pt x="1153" y="87"/>
                  </a:lnTo>
                  <a:lnTo>
                    <a:pt x="1153" y="87"/>
                  </a:lnTo>
                  <a:lnTo>
                    <a:pt x="1153" y="88"/>
                  </a:lnTo>
                  <a:lnTo>
                    <a:pt x="1152" y="89"/>
                  </a:lnTo>
                  <a:lnTo>
                    <a:pt x="1148" y="89"/>
                  </a:lnTo>
                  <a:lnTo>
                    <a:pt x="1147" y="89"/>
                  </a:lnTo>
                  <a:lnTo>
                    <a:pt x="1144" y="91"/>
                  </a:lnTo>
                  <a:lnTo>
                    <a:pt x="1143" y="92"/>
                  </a:lnTo>
                  <a:lnTo>
                    <a:pt x="1143" y="96"/>
                  </a:lnTo>
                  <a:lnTo>
                    <a:pt x="1143" y="96"/>
                  </a:lnTo>
                  <a:lnTo>
                    <a:pt x="1141" y="100"/>
                  </a:lnTo>
                  <a:lnTo>
                    <a:pt x="1140" y="102"/>
                  </a:lnTo>
                  <a:lnTo>
                    <a:pt x="1135" y="108"/>
                  </a:lnTo>
                  <a:lnTo>
                    <a:pt x="1131" y="112"/>
                  </a:lnTo>
                  <a:lnTo>
                    <a:pt x="1131" y="114"/>
                  </a:lnTo>
                  <a:lnTo>
                    <a:pt x="1133" y="116"/>
                  </a:lnTo>
                  <a:lnTo>
                    <a:pt x="1133" y="116"/>
                  </a:lnTo>
                  <a:close/>
                  <a:moveTo>
                    <a:pt x="1034" y="14"/>
                  </a:moveTo>
                  <a:lnTo>
                    <a:pt x="1034" y="14"/>
                  </a:lnTo>
                  <a:lnTo>
                    <a:pt x="1032" y="12"/>
                  </a:lnTo>
                  <a:lnTo>
                    <a:pt x="1030" y="11"/>
                  </a:lnTo>
                  <a:lnTo>
                    <a:pt x="1022" y="11"/>
                  </a:lnTo>
                  <a:lnTo>
                    <a:pt x="1017" y="12"/>
                  </a:lnTo>
                  <a:lnTo>
                    <a:pt x="1014" y="13"/>
                  </a:lnTo>
                  <a:lnTo>
                    <a:pt x="1013" y="14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8" y="18"/>
                  </a:lnTo>
                  <a:lnTo>
                    <a:pt x="1025" y="18"/>
                  </a:lnTo>
                  <a:lnTo>
                    <a:pt x="1030" y="17"/>
                  </a:lnTo>
                  <a:lnTo>
                    <a:pt x="1032" y="16"/>
                  </a:lnTo>
                  <a:lnTo>
                    <a:pt x="1034" y="14"/>
                  </a:lnTo>
                  <a:lnTo>
                    <a:pt x="1034" y="14"/>
                  </a:lnTo>
                  <a:close/>
                  <a:moveTo>
                    <a:pt x="1807" y="203"/>
                  </a:moveTo>
                  <a:lnTo>
                    <a:pt x="1807" y="203"/>
                  </a:lnTo>
                  <a:lnTo>
                    <a:pt x="1813" y="205"/>
                  </a:lnTo>
                  <a:lnTo>
                    <a:pt x="1821" y="208"/>
                  </a:lnTo>
                  <a:lnTo>
                    <a:pt x="1828" y="211"/>
                  </a:lnTo>
                  <a:lnTo>
                    <a:pt x="1835" y="214"/>
                  </a:lnTo>
                  <a:lnTo>
                    <a:pt x="1841" y="214"/>
                  </a:lnTo>
                  <a:lnTo>
                    <a:pt x="1841" y="214"/>
                  </a:lnTo>
                  <a:lnTo>
                    <a:pt x="1855" y="214"/>
                  </a:lnTo>
                  <a:lnTo>
                    <a:pt x="1865" y="213"/>
                  </a:lnTo>
                  <a:lnTo>
                    <a:pt x="1873" y="210"/>
                  </a:lnTo>
                  <a:lnTo>
                    <a:pt x="1874" y="209"/>
                  </a:lnTo>
                  <a:lnTo>
                    <a:pt x="1875" y="208"/>
                  </a:lnTo>
                  <a:lnTo>
                    <a:pt x="1875" y="208"/>
                  </a:lnTo>
                  <a:lnTo>
                    <a:pt x="1875" y="206"/>
                  </a:lnTo>
                  <a:lnTo>
                    <a:pt x="1873" y="204"/>
                  </a:lnTo>
                  <a:lnTo>
                    <a:pt x="1866" y="201"/>
                  </a:lnTo>
                  <a:lnTo>
                    <a:pt x="1859" y="200"/>
                  </a:lnTo>
                  <a:lnTo>
                    <a:pt x="1855" y="200"/>
                  </a:lnTo>
                  <a:lnTo>
                    <a:pt x="1852" y="200"/>
                  </a:lnTo>
                  <a:lnTo>
                    <a:pt x="1852" y="200"/>
                  </a:lnTo>
                  <a:lnTo>
                    <a:pt x="1850" y="201"/>
                  </a:lnTo>
                  <a:lnTo>
                    <a:pt x="1849" y="201"/>
                  </a:lnTo>
                  <a:lnTo>
                    <a:pt x="1845" y="199"/>
                  </a:lnTo>
                  <a:lnTo>
                    <a:pt x="1840" y="197"/>
                  </a:lnTo>
                  <a:lnTo>
                    <a:pt x="1838" y="196"/>
                  </a:lnTo>
                  <a:lnTo>
                    <a:pt x="1836" y="197"/>
                  </a:lnTo>
                  <a:lnTo>
                    <a:pt x="1836" y="197"/>
                  </a:lnTo>
                  <a:lnTo>
                    <a:pt x="1830" y="197"/>
                  </a:lnTo>
                  <a:lnTo>
                    <a:pt x="1825" y="197"/>
                  </a:lnTo>
                  <a:lnTo>
                    <a:pt x="1819" y="196"/>
                  </a:lnTo>
                  <a:lnTo>
                    <a:pt x="1816" y="192"/>
                  </a:lnTo>
                  <a:lnTo>
                    <a:pt x="1816" y="192"/>
                  </a:lnTo>
                  <a:lnTo>
                    <a:pt x="1814" y="191"/>
                  </a:lnTo>
                  <a:lnTo>
                    <a:pt x="1813" y="191"/>
                  </a:lnTo>
                  <a:lnTo>
                    <a:pt x="1808" y="195"/>
                  </a:lnTo>
                  <a:lnTo>
                    <a:pt x="1805" y="200"/>
                  </a:lnTo>
                  <a:lnTo>
                    <a:pt x="1805" y="201"/>
                  </a:lnTo>
                  <a:lnTo>
                    <a:pt x="1807" y="203"/>
                  </a:lnTo>
                  <a:lnTo>
                    <a:pt x="1807" y="203"/>
                  </a:lnTo>
                  <a:close/>
                  <a:moveTo>
                    <a:pt x="1733" y="229"/>
                  </a:moveTo>
                  <a:lnTo>
                    <a:pt x="1733" y="229"/>
                  </a:lnTo>
                  <a:lnTo>
                    <a:pt x="1732" y="228"/>
                  </a:lnTo>
                  <a:lnTo>
                    <a:pt x="1729" y="227"/>
                  </a:lnTo>
                  <a:lnTo>
                    <a:pt x="1723" y="228"/>
                  </a:lnTo>
                  <a:lnTo>
                    <a:pt x="1719" y="229"/>
                  </a:lnTo>
                  <a:lnTo>
                    <a:pt x="1718" y="232"/>
                  </a:lnTo>
                  <a:lnTo>
                    <a:pt x="1717" y="233"/>
                  </a:lnTo>
                  <a:lnTo>
                    <a:pt x="1719" y="234"/>
                  </a:lnTo>
                  <a:lnTo>
                    <a:pt x="1719" y="234"/>
                  </a:lnTo>
                  <a:lnTo>
                    <a:pt x="1723" y="236"/>
                  </a:lnTo>
                  <a:lnTo>
                    <a:pt x="1728" y="234"/>
                  </a:lnTo>
                  <a:lnTo>
                    <a:pt x="1732" y="233"/>
                  </a:lnTo>
                  <a:lnTo>
                    <a:pt x="1732" y="232"/>
                  </a:lnTo>
                  <a:lnTo>
                    <a:pt x="1733" y="229"/>
                  </a:lnTo>
                  <a:lnTo>
                    <a:pt x="1733" y="229"/>
                  </a:lnTo>
                  <a:close/>
                  <a:moveTo>
                    <a:pt x="2279" y="321"/>
                  </a:moveTo>
                  <a:lnTo>
                    <a:pt x="2279" y="321"/>
                  </a:lnTo>
                  <a:lnTo>
                    <a:pt x="2282" y="322"/>
                  </a:lnTo>
                  <a:lnTo>
                    <a:pt x="2284" y="322"/>
                  </a:lnTo>
                  <a:lnTo>
                    <a:pt x="2289" y="321"/>
                  </a:lnTo>
                  <a:lnTo>
                    <a:pt x="2294" y="319"/>
                  </a:lnTo>
                  <a:lnTo>
                    <a:pt x="2297" y="319"/>
                  </a:lnTo>
                  <a:lnTo>
                    <a:pt x="2299" y="321"/>
                  </a:lnTo>
                  <a:lnTo>
                    <a:pt x="2299" y="321"/>
                  </a:lnTo>
                  <a:lnTo>
                    <a:pt x="2302" y="322"/>
                  </a:lnTo>
                  <a:lnTo>
                    <a:pt x="2306" y="322"/>
                  </a:lnTo>
                  <a:lnTo>
                    <a:pt x="2315" y="321"/>
                  </a:lnTo>
                  <a:lnTo>
                    <a:pt x="2329" y="317"/>
                  </a:lnTo>
                  <a:lnTo>
                    <a:pt x="2329" y="317"/>
                  </a:lnTo>
                  <a:lnTo>
                    <a:pt x="2331" y="317"/>
                  </a:lnTo>
                  <a:lnTo>
                    <a:pt x="2332" y="316"/>
                  </a:lnTo>
                  <a:lnTo>
                    <a:pt x="2332" y="313"/>
                  </a:lnTo>
                  <a:lnTo>
                    <a:pt x="2331" y="312"/>
                  </a:lnTo>
                  <a:lnTo>
                    <a:pt x="2329" y="309"/>
                  </a:lnTo>
                  <a:lnTo>
                    <a:pt x="2325" y="308"/>
                  </a:lnTo>
                  <a:lnTo>
                    <a:pt x="2320" y="307"/>
                  </a:lnTo>
                  <a:lnTo>
                    <a:pt x="2313" y="305"/>
                  </a:lnTo>
                  <a:lnTo>
                    <a:pt x="2313" y="305"/>
                  </a:lnTo>
                  <a:lnTo>
                    <a:pt x="2306" y="304"/>
                  </a:lnTo>
                  <a:lnTo>
                    <a:pt x="2298" y="305"/>
                  </a:lnTo>
                  <a:lnTo>
                    <a:pt x="2292" y="308"/>
                  </a:lnTo>
                  <a:lnTo>
                    <a:pt x="2285" y="310"/>
                  </a:lnTo>
                  <a:lnTo>
                    <a:pt x="2280" y="313"/>
                  </a:lnTo>
                  <a:lnTo>
                    <a:pt x="2278" y="316"/>
                  </a:lnTo>
                  <a:lnTo>
                    <a:pt x="2276" y="319"/>
                  </a:lnTo>
                  <a:lnTo>
                    <a:pt x="2279" y="321"/>
                  </a:lnTo>
                  <a:lnTo>
                    <a:pt x="2279" y="321"/>
                  </a:lnTo>
                  <a:close/>
                  <a:moveTo>
                    <a:pt x="1679" y="203"/>
                  </a:moveTo>
                  <a:lnTo>
                    <a:pt x="1679" y="203"/>
                  </a:lnTo>
                  <a:lnTo>
                    <a:pt x="1685" y="208"/>
                  </a:lnTo>
                  <a:lnTo>
                    <a:pt x="1690" y="213"/>
                  </a:lnTo>
                  <a:lnTo>
                    <a:pt x="1690" y="213"/>
                  </a:lnTo>
                  <a:lnTo>
                    <a:pt x="1691" y="213"/>
                  </a:lnTo>
                  <a:lnTo>
                    <a:pt x="1694" y="213"/>
                  </a:lnTo>
                  <a:lnTo>
                    <a:pt x="1700" y="213"/>
                  </a:lnTo>
                  <a:lnTo>
                    <a:pt x="1710" y="209"/>
                  </a:lnTo>
                  <a:lnTo>
                    <a:pt x="1710" y="209"/>
                  </a:lnTo>
                  <a:lnTo>
                    <a:pt x="1713" y="209"/>
                  </a:lnTo>
                  <a:lnTo>
                    <a:pt x="1714" y="209"/>
                  </a:lnTo>
                  <a:lnTo>
                    <a:pt x="1717" y="211"/>
                  </a:lnTo>
                  <a:lnTo>
                    <a:pt x="1719" y="213"/>
                  </a:lnTo>
                  <a:lnTo>
                    <a:pt x="1722" y="213"/>
                  </a:lnTo>
                  <a:lnTo>
                    <a:pt x="1724" y="211"/>
                  </a:lnTo>
                  <a:lnTo>
                    <a:pt x="1724" y="211"/>
                  </a:lnTo>
                  <a:lnTo>
                    <a:pt x="1731" y="209"/>
                  </a:lnTo>
                  <a:lnTo>
                    <a:pt x="1737" y="208"/>
                  </a:lnTo>
                  <a:lnTo>
                    <a:pt x="1750" y="209"/>
                  </a:lnTo>
                  <a:lnTo>
                    <a:pt x="1750" y="209"/>
                  </a:lnTo>
                  <a:lnTo>
                    <a:pt x="1752" y="209"/>
                  </a:lnTo>
                  <a:lnTo>
                    <a:pt x="1753" y="206"/>
                  </a:lnTo>
                  <a:lnTo>
                    <a:pt x="1753" y="205"/>
                  </a:lnTo>
                  <a:lnTo>
                    <a:pt x="1752" y="203"/>
                  </a:lnTo>
                  <a:lnTo>
                    <a:pt x="1750" y="197"/>
                  </a:lnTo>
                  <a:lnTo>
                    <a:pt x="1748" y="192"/>
                  </a:lnTo>
                  <a:lnTo>
                    <a:pt x="1748" y="192"/>
                  </a:lnTo>
                  <a:lnTo>
                    <a:pt x="1750" y="191"/>
                  </a:lnTo>
                  <a:lnTo>
                    <a:pt x="1751" y="190"/>
                  </a:lnTo>
                  <a:lnTo>
                    <a:pt x="1753" y="190"/>
                  </a:lnTo>
                  <a:lnTo>
                    <a:pt x="1756" y="192"/>
                  </a:lnTo>
                  <a:lnTo>
                    <a:pt x="1757" y="194"/>
                  </a:lnTo>
                  <a:lnTo>
                    <a:pt x="1756" y="195"/>
                  </a:lnTo>
                  <a:lnTo>
                    <a:pt x="1756" y="195"/>
                  </a:lnTo>
                  <a:lnTo>
                    <a:pt x="1756" y="196"/>
                  </a:lnTo>
                  <a:lnTo>
                    <a:pt x="1756" y="199"/>
                  </a:lnTo>
                  <a:lnTo>
                    <a:pt x="1758" y="204"/>
                  </a:lnTo>
                  <a:lnTo>
                    <a:pt x="1766" y="206"/>
                  </a:lnTo>
                  <a:lnTo>
                    <a:pt x="1770" y="208"/>
                  </a:lnTo>
                  <a:lnTo>
                    <a:pt x="1775" y="208"/>
                  </a:lnTo>
                  <a:lnTo>
                    <a:pt x="1775" y="208"/>
                  </a:lnTo>
                  <a:lnTo>
                    <a:pt x="1779" y="208"/>
                  </a:lnTo>
                  <a:lnTo>
                    <a:pt x="1781" y="206"/>
                  </a:lnTo>
                  <a:lnTo>
                    <a:pt x="1783" y="205"/>
                  </a:lnTo>
                  <a:lnTo>
                    <a:pt x="1783" y="203"/>
                  </a:lnTo>
                  <a:lnTo>
                    <a:pt x="1783" y="199"/>
                  </a:lnTo>
                  <a:lnTo>
                    <a:pt x="1783" y="197"/>
                  </a:lnTo>
                  <a:lnTo>
                    <a:pt x="1785" y="196"/>
                  </a:lnTo>
                  <a:lnTo>
                    <a:pt x="1785" y="196"/>
                  </a:lnTo>
                  <a:lnTo>
                    <a:pt x="1789" y="194"/>
                  </a:lnTo>
                  <a:lnTo>
                    <a:pt x="1789" y="192"/>
                  </a:lnTo>
                  <a:lnTo>
                    <a:pt x="1789" y="191"/>
                  </a:lnTo>
                  <a:lnTo>
                    <a:pt x="1786" y="187"/>
                  </a:lnTo>
                  <a:lnTo>
                    <a:pt x="1781" y="183"/>
                  </a:lnTo>
                  <a:lnTo>
                    <a:pt x="1781" y="183"/>
                  </a:lnTo>
                  <a:lnTo>
                    <a:pt x="1778" y="181"/>
                  </a:lnTo>
                  <a:lnTo>
                    <a:pt x="1774" y="181"/>
                  </a:lnTo>
                  <a:lnTo>
                    <a:pt x="1765" y="180"/>
                  </a:lnTo>
                  <a:lnTo>
                    <a:pt x="1757" y="180"/>
                  </a:lnTo>
                  <a:lnTo>
                    <a:pt x="1750" y="177"/>
                  </a:lnTo>
                  <a:lnTo>
                    <a:pt x="1750" y="177"/>
                  </a:lnTo>
                  <a:lnTo>
                    <a:pt x="1743" y="175"/>
                  </a:lnTo>
                  <a:lnTo>
                    <a:pt x="1737" y="175"/>
                  </a:lnTo>
                  <a:lnTo>
                    <a:pt x="1734" y="176"/>
                  </a:lnTo>
                  <a:lnTo>
                    <a:pt x="1732" y="177"/>
                  </a:lnTo>
                  <a:lnTo>
                    <a:pt x="1731" y="180"/>
                  </a:lnTo>
                  <a:lnTo>
                    <a:pt x="1729" y="182"/>
                  </a:lnTo>
                  <a:lnTo>
                    <a:pt x="1729" y="182"/>
                  </a:lnTo>
                  <a:lnTo>
                    <a:pt x="1729" y="185"/>
                  </a:lnTo>
                  <a:lnTo>
                    <a:pt x="1727" y="185"/>
                  </a:lnTo>
                  <a:lnTo>
                    <a:pt x="1719" y="181"/>
                  </a:lnTo>
                  <a:lnTo>
                    <a:pt x="1710" y="175"/>
                  </a:lnTo>
                  <a:lnTo>
                    <a:pt x="1703" y="169"/>
                  </a:lnTo>
                  <a:lnTo>
                    <a:pt x="1703" y="169"/>
                  </a:lnTo>
                  <a:lnTo>
                    <a:pt x="1698" y="169"/>
                  </a:lnTo>
                  <a:lnTo>
                    <a:pt x="1692" y="172"/>
                  </a:lnTo>
                  <a:lnTo>
                    <a:pt x="1687" y="177"/>
                  </a:lnTo>
                  <a:lnTo>
                    <a:pt x="1681" y="182"/>
                  </a:lnTo>
                  <a:lnTo>
                    <a:pt x="1677" y="189"/>
                  </a:lnTo>
                  <a:lnTo>
                    <a:pt x="1675" y="194"/>
                  </a:lnTo>
                  <a:lnTo>
                    <a:pt x="1675" y="197"/>
                  </a:lnTo>
                  <a:lnTo>
                    <a:pt x="1675" y="199"/>
                  </a:lnTo>
                  <a:lnTo>
                    <a:pt x="1676" y="201"/>
                  </a:lnTo>
                  <a:lnTo>
                    <a:pt x="1679" y="203"/>
                  </a:lnTo>
                  <a:lnTo>
                    <a:pt x="1679" y="203"/>
                  </a:lnTo>
                  <a:close/>
                  <a:moveTo>
                    <a:pt x="1766" y="257"/>
                  </a:moveTo>
                  <a:lnTo>
                    <a:pt x="1766" y="257"/>
                  </a:lnTo>
                  <a:lnTo>
                    <a:pt x="1769" y="256"/>
                  </a:lnTo>
                  <a:lnTo>
                    <a:pt x="1769" y="253"/>
                  </a:lnTo>
                  <a:lnTo>
                    <a:pt x="1767" y="251"/>
                  </a:lnTo>
                  <a:lnTo>
                    <a:pt x="1765" y="248"/>
                  </a:lnTo>
                  <a:lnTo>
                    <a:pt x="1757" y="243"/>
                  </a:lnTo>
                  <a:lnTo>
                    <a:pt x="1753" y="241"/>
                  </a:lnTo>
                  <a:lnTo>
                    <a:pt x="1748" y="239"/>
                  </a:lnTo>
                  <a:lnTo>
                    <a:pt x="1748" y="239"/>
                  </a:lnTo>
                  <a:lnTo>
                    <a:pt x="1743" y="239"/>
                  </a:lnTo>
                  <a:lnTo>
                    <a:pt x="1738" y="239"/>
                  </a:lnTo>
                  <a:lnTo>
                    <a:pt x="1731" y="243"/>
                  </a:lnTo>
                  <a:lnTo>
                    <a:pt x="1725" y="247"/>
                  </a:lnTo>
                  <a:lnTo>
                    <a:pt x="1724" y="250"/>
                  </a:lnTo>
                  <a:lnTo>
                    <a:pt x="1724" y="251"/>
                  </a:lnTo>
                  <a:lnTo>
                    <a:pt x="1724" y="251"/>
                  </a:lnTo>
                  <a:lnTo>
                    <a:pt x="1727" y="252"/>
                  </a:lnTo>
                  <a:lnTo>
                    <a:pt x="1732" y="253"/>
                  </a:lnTo>
                  <a:lnTo>
                    <a:pt x="1745" y="256"/>
                  </a:lnTo>
                  <a:lnTo>
                    <a:pt x="1757" y="257"/>
                  </a:lnTo>
                  <a:lnTo>
                    <a:pt x="1766" y="257"/>
                  </a:lnTo>
                  <a:lnTo>
                    <a:pt x="1766" y="257"/>
                  </a:lnTo>
                  <a:close/>
                  <a:moveTo>
                    <a:pt x="855" y="267"/>
                  </a:moveTo>
                  <a:lnTo>
                    <a:pt x="855" y="267"/>
                  </a:lnTo>
                  <a:lnTo>
                    <a:pt x="860" y="269"/>
                  </a:lnTo>
                  <a:lnTo>
                    <a:pt x="863" y="269"/>
                  </a:lnTo>
                  <a:lnTo>
                    <a:pt x="866" y="266"/>
                  </a:lnTo>
                  <a:lnTo>
                    <a:pt x="866" y="262"/>
                  </a:lnTo>
                  <a:lnTo>
                    <a:pt x="866" y="262"/>
                  </a:lnTo>
                  <a:lnTo>
                    <a:pt x="865" y="260"/>
                  </a:lnTo>
                  <a:lnTo>
                    <a:pt x="863" y="260"/>
                  </a:lnTo>
                  <a:lnTo>
                    <a:pt x="858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67"/>
                  </a:lnTo>
                  <a:lnTo>
                    <a:pt x="855" y="267"/>
                  </a:lnTo>
                  <a:close/>
                  <a:moveTo>
                    <a:pt x="392" y="31"/>
                  </a:moveTo>
                  <a:lnTo>
                    <a:pt x="392" y="31"/>
                  </a:lnTo>
                  <a:lnTo>
                    <a:pt x="396" y="28"/>
                  </a:lnTo>
                  <a:lnTo>
                    <a:pt x="400" y="27"/>
                  </a:lnTo>
                  <a:lnTo>
                    <a:pt x="408" y="26"/>
                  </a:lnTo>
                  <a:lnTo>
                    <a:pt x="414" y="27"/>
                  </a:lnTo>
                  <a:lnTo>
                    <a:pt x="415" y="27"/>
                  </a:lnTo>
                  <a:lnTo>
                    <a:pt x="417" y="26"/>
                  </a:lnTo>
                  <a:lnTo>
                    <a:pt x="417" y="26"/>
                  </a:lnTo>
                  <a:lnTo>
                    <a:pt x="417" y="25"/>
                  </a:lnTo>
                  <a:lnTo>
                    <a:pt x="414" y="23"/>
                  </a:lnTo>
                  <a:lnTo>
                    <a:pt x="408" y="22"/>
                  </a:lnTo>
                  <a:lnTo>
                    <a:pt x="399" y="22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85" y="26"/>
                  </a:lnTo>
                  <a:lnTo>
                    <a:pt x="377" y="26"/>
                  </a:lnTo>
                  <a:lnTo>
                    <a:pt x="371" y="27"/>
                  </a:lnTo>
                  <a:lnTo>
                    <a:pt x="370" y="28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72" y="32"/>
                  </a:lnTo>
                  <a:lnTo>
                    <a:pt x="377" y="35"/>
                  </a:lnTo>
                  <a:lnTo>
                    <a:pt x="381" y="35"/>
                  </a:lnTo>
                  <a:lnTo>
                    <a:pt x="385" y="35"/>
                  </a:lnTo>
                  <a:lnTo>
                    <a:pt x="389" y="34"/>
                  </a:lnTo>
                  <a:lnTo>
                    <a:pt x="392" y="31"/>
                  </a:lnTo>
                  <a:lnTo>
                    <a:pt x="392" y="31"/>
                  </a:lnTo>
                  <a:close/>
                  <a:moveTo>
                    <a:pt x="414" y="369"/>
                  </a:moveTo>
                  <a:lnTo>
                    <a:pt x="414" y="369"/>
                  </a:lnTo>
                  <a:lnTo>
                    <a:pt x="418" y="371"/>
                  </a:lnTo>
                  <a:lnTo>
                    <a:pt x="423" y="373"/>
                  </a:lnTo>
                  <a:lnTo>
                    <a:pt x="427" y="371"/>
                  </a:lnTo>
                  <a:lnTo>
                    <a:pt x="429" y="370"/>
                  </a:lnTo>
                  <a:lnTo>
                    <a:pt x="436" y="366"/>
                  </a:lnTo>
                  <a:lnTo>
                    <a:pt x="441" y="364"/>
                  </a:lnTo>
                  <a:lnTo>
                    <a:pt x="441" y="364"/>
                  </a:lnTo>
                  <a:lnTo>
                    <a:pt x="442" y="363"/>
                  </a:lnTo>
                  <a:lnTo>
                    <a:pt x="442" y="361"/>
                  </a:lnTo>
                  <a:lnTo>
                    <a:pt x="439" y="359"/>
                  </a:lnTo>
                  <a:lnTo>
                    <a:pt x="434" y="356"/>
                  </a:lnTo>
                  <a:lnTo>
                    <a:pt x="428" y="354"/>
                  </a:lnTo>
                  <a:lnTo>
                    <a:pt x="428" y="354"/>
                  </a:lnTo>
                  <a:lnTo>
                    <a:pt x="424" y="354"/>
                  </a:lnTo>
                  <a:lnTo>
                    <a:pt x="420" y="354"/>
                  </a:lnTo>
                  <a:lnTo>
                    <a:pt x="418" y="355"/>
                  </a:lnTo>
                  <a:lnTo>
                    <a:pt x="414" y="357"/>
                  </a:lnTo>
                  <a:lnTo>
                    <a:pt x="413" y="360"/>
                  </a:lnTo>
                  <a:lnTo>
                    <a:pt x="411" y="363"/>
                  </a:lnTo>
                  <a:lnTo>
                    <a:pt x="411" y="366"/>
                  </a:lnTo>
                  <a:lnTo>
                    <a:pt x="414" y="369"/>
                  </a:lnTo>
                  <a:lnTo>
                    <a:pt x="414" y="369"/>
                  </a:lnTo>
                  <a:close/>
                  <a:moveTo>
                    <a:pt x="1764" y="746"/>
                  </a:moveTo>
                  <a:lnTo>
                    <a:pt x="1764" y="746"/>
                  </a:lnTo>
                  <a:lnTo>
                    <a:pt x="1762" y="741"/>
                  </a:lnTo>
                  <a:lnTo>
                    <a:pt x="1762" y="737"/>
                  </a:lnTo>
                  <a:lnTo>
                    <a:pt x="1764" y="728"/>
                  </a:lnTo>
                  <a:lnTo>
                    <a:pt x="1765" y="721"/>
                  </a:lnTo>
                  <a:lnTo>
                    <a:pt x="1764" y="718"/>
                  </a:lnTo>
                  <a:lnTo>
                    <a:pt x="1761" y="716"/>
                  </a:lnTo>
                  <a:lnTo>
                    <a:pt x="1761" y="716"/>
                  </a:lnTo>
                  <a:lnTo>
                    <a:pt x="1758" y="713"/>
                  </a:lnTo>
                  <a:lnTo>
                    <a:pt x="1757" y="709"/>
                  </a:lnTo>
                  <a:lnTo>
                    <a:pt x="1756" y="704"/>
                  </a:lnTo>
                  <a:lnTo>
                    <a:pt x="1755" y="699"/>
                  </a:lnTo>
                  <a:lnTo>
                    <a:pt x="1753" y="698"/>
                  </a:lnTo>
                  <a:lnTo>
                    <a:pt x="1752" y="699"/>
                  </a:lnTo>
                  <a:lnTo>
                    <a:pt x="1752" y="699"/>
                  </a:lnTo>
                  <a:lnTo>
                    <a:pt x="1751" y="701"/>
                  </a:lnTo>
                  <a:lnTo>
                    <a:pt x="1751" y="702"/>
                  </a:lnTo>
                  <a:lnTo>
                    <a:pt x="1750" y="707"/>
                  </a:lnTo>
                  <a:lnTo>
                    <a:pt x="1748" y="711"/>
                  </a:lnTo>
                  <a:lnTo>
                    <a:pt x="1747" y="713"/>
                  </a:lnTo>
                  <a:lnTo>
                    <a:pt x="1746" y="713"/>
                  </a:lnTo>
                  <a:lnTo>
                    <a:pt x="1746" y="713"/>
                  </a:lnTo>
                  <a:lnTo>
                    <a:pt x="1743" y="714"/>
                  </a:lnTo>
                  <a:lnTo>
                    <a:pt x="1742" y="716"/>
                  </a:lnTo>
                  <a:lnTo>
                    <a:pt x="1742" y="718"/>
                  </a:lnTo>
                  <a:lnTo>
                    <a:pt x="1743" y="723"/>
                  </a:lnTo>
                  <a:lnTo>
                    <a:pt x="1742" y="730"/>
                  </a:lnTo>
                  <a:lnTo>
                    <a:pt x="1742" y="730"/>
                  </a:lnTo>
                  <a:lnTo>
                    <a:pt x="1742" y="736"/>
                  </a:lnTo>
                  <a:lnTo>
                    <a:pt x="1743" y="744"/>
                  </a:lnTo>
                  <a:lnTo>
                    <a:pt x="1745" y="751"/>
                  </a:lnTo>
                  <a:lnTo>
                    <a:pt x="1747" y="758"/>
                  </a:lnTo>
                  <a:lnTo>
                    <a:pt x="1747" y="758"/>
                  </a:lnTo>
                  <a:lnTo>
                    <a:pt x="1748" y="762"/>
                  </a:lnTo>
                  <a:lnTo>
                    <a:pt x="1748" y="768"/>
                  </a:lnTo>
                  <a:lnTo>
                    <a:pt x="1747" y="786"/>
                  </a:lnTo>
                  <a:lnTo>
                    <a:pt x="1746" y="802"/>
                  </a:lnTo>
                  <a:lnTo>
                    <a:pt x="1745" y="809"/>
                  </a:lnTo>
                  <a:lnTo>
                    <a:pt x="1746" y="812"/>
                  </a:lnTo>
                  <a:lnTo>
                    <a:pt x="1746" y="812"/>
                  </a:lnTo>
                  <a:lnTo>
                    <a:pt x="1747" y="816"/>
                  </a:lnTo>
                  <a:lnTo>
                    <a:pt x="1747" y="821"/>
                  </a:lnTo>
                  <a:lnTo>
                    <a:pt x="1745" y="834"/>
                  </a:lnTo>
                  <a:lnTo>
                    <a:pt x="1743" y="847"/>
                  </a:lnTo>
                  <a:lnTo>
                    <a:pt x="1743" y="850"/>
                  </a:lnTo>
                  <a:lnTo>
                    <a:pt x="1743" y="853"/>
                  </a:lnTo>
                  <a:lnTo>
                    <a:pt x="1743" y="853"/>
                  </a:lnTo>
                  <a:lnTo>
                    <a:pt x="1745" y="854"/>
                  </a:lnTo>
                  <a:lnTo>
                    <a:pt x="1746" y="854"/>
                  </a:lnTo>
                  <a:lnTo>
                    <a:pt x="1747" y="850"/>
                  </a:lnTo>
                  <a:lnTo>
                    <a:pt x="1748" y="847"/>
                  </a:lnTo>
                  <a:lnTo>
                    <a:pt x="1751" y="844"/>
                  </a:lnTo>
                  <a:lnTo>
                    <a:pt x="1752" y="844"/>
                  </a:lnTo>
                  <a:lnTo>
                    <a:pt x="1752" y="844"/>
                  </a:lnTo>
                  <a:lnTo>
                    <a:pt x="1755" y="844"/>
                  </a:lnTo>
                  <a:lnTo>
                    <a:pt x="1757" y="844"/>
                  </a:lnTo>
                  <a:lnTo>
                    <a:pt x="1760" y="848"/>
                  </a:lnTo>
                  <a:lnTo>
                    <a:pt x="1762" y="852"/>
                  </a:lnTo>
                  <a:lnTo>
                    <a:pt x="1765" y="854"/>
                  </a:lnTo>
                  <a:lnTo>
                    <a:pt x="1765" y="854"/>
                  </a:lnTo>
                  <a:lnTo>
                    <a:pt x="1766" y="854"/>
                  </a:lnTo>
                  <a:lnTo>
                    <a:pt x="1767" y="853"/>
                  </a:lnTo>
                  <a:lnTo>
                    <a:pt x="1767" y="848"/>
                  </a:lnTo>
                  <a:lnTo>
                    <a:pt x="1765" y="843"/>
                  </a:lnTo>
                  <a:lnTo>
                    <a:pt x="1764" y="842"/>
                  </a:lnTo>
                  <a:lnTo>
                    <a:pt x="1762" y="842"/>
                  </a:lnTo>
                  <a:lnTo>
                    <a:pt x="1762" y="842"/>
                  </a:lnTo>
                  <a:lnTo>
                    <a:pt x="1761" y="842"/>
                  </a:lnTo>
                  <a:lnTo>
                    <a:pt x="1760" y="840"/>
                  </a:lnTo>
                  <a:lnTo>
                    <a:pt x="1757" y="835"/>
                  </a:lnTo>
                  <a:lnTo>
                    <a:pt x="1752" y="825"/>
                  </a:lnTo>
                  <a:lnTo>
                    <a:pt x="1752" y="825"/>
                  </a:lnTo>
                  <a:lnTo>
                    <a:pt x="1752" y="819"/>
                  </a:lnTo>
                  <a:lnTo>
                    <a:pt x="1753" y="814"/>
                  </a:lnTo>
                  <a:lnTo>
                    <a:pt x="1756" y="807"/>
                  </a:lnTo>
                  <a:lnTo>
                    <a:pt x="1757" y="801"/>
                  </a:lnTo>
                  <a:lnTo>
                    <a:pt x="1757" y="801"/>
                  </a:lnTo>
                  <a:lnTo>
                    <a:pt x="1757" y="798"/>
                  </a:lnTo>
                  <a:lnTo>
                    <a:pt x="1758" y="797"/>
                  </a:lnTo>
                  <a:lnTo>
                    <a:pt x="1761" y="796"/>
                  </a:lnTo>
                  <a:lnTo>
                    <a:pt x="1764" y="795"/>
                  </a:lnTo>
                  <a:lnTo>
                    <a:pt x="1769" y="796"/>
                  </a:lnTo>
                  <a:lnTo>
                    <a:pt x="1774" y="800"/>
                  </a:lnTo>
                  <a:lnTo>
                    <a:pt x="1774" y="800"/>
                  </a:lnTo>
                  <a:lnTo>
                    <a:pt x="1778" y="802"/>
                  </a:lnTo>
                  <a:lnTo>
                    <a:pt x="1780" y="802"/>
                  </a:lnTo>
                  <a:lnTo>
                    <a:pt x="1780" y="800"/>
                  </a:lnTo>
                  <a:lnTo>
                    <a:pt x="1779" y="797"/>
                  </a:lnTo>
                  <a:lnTo>
                    <a:pt x="1779" y="797"/>
                  </a:lnTo>
                  <a:lnTo>
                    <a:pt x="1776" y="788"/>
                  </a:lnTo>
                  <a:lnTo>
                    <a:pt x="1771" y="774"/>
                  </a:lnTo>
                  <a:lnTo>
                    <a:pt x="1764" y="746"/>
                  </a:lnTo>
                  <a:lnTo>
                    <a:pt x="1764" y="746"/>
                  </a:lnTo>
                  <a:close/>
                  <a:moveTo>
                    <a:pt x="2442" y="441"/>
                  </a:moveTo>
                  <a:lnTo>
                    <a:pt x="2442" y="441"/>
                  </a:lnTo>
                  <a:lnTo>
                    <a:pt x="2430" y="435"/>
                  </a:lnTo>
                  <a:lnTo>
                    <a:pt x="2425" y="430"/>
                  </a:lnTo>
                  <a:lnTo>
                    <a:pt x="2420" y="426"/>
                  </a:lnTo>
                  <a:lnTo>
                    <a:pt x="2420" y="426"/>
                  </a:lnTo>
                  <a:lnTo>
                    <a:pt x="2419" y="425"/>
                  </a:lnTo>
                  <a:lnTo>
                    <a:pt x="2416" y="422"/>
                  </a:lnTo>
                  <a:lnTo>
                    <a:pt x="2410" y="421"/>
                  </a:lnTo>
                  <a:lnTo>
                    <a:pt x="2403" y="420"/>
                  </a:lnTo>
                  <a:lnTo>
                    <a:pt x="2401" y="421"/>
                  </a:lnTo>
                  <a:lnTo>
                    <a:pt x="2401" y="421"/>
                  </a:lnTo>
                  <a:lnTo>
                    <a:pt x="2401" y="421"/>
                  </a:lnTo>
                  <a:lnTo>
                    <a:pt x="2400" y="422"/>
                  </a:lnTo>
                  <a:lnTo>
                    <a:pt x="2398" y="421"/>
                  </a:lnTo>
                  <a:lnTo>
                    <a:pt x="2396" y="420"/>
                  </a:lnTo>
                  <a:lnTo>
                    <a:pt x="2395" y="418"/>
                  </a:lnTo>
                  <a:lnTo>
                    <a:pt x="2395" y="418"/>
                  </a:lnTo>
                  <a:lnTo>
                    <a:pt x="2391" y="416"/>
                  </a:lnTo>
                  <a:lnTo>
                    <a:pt x="2384" y="416"/>
                  </a:lnTo>
                  <a:lnTo>
                    <a:pt x="2378" y="416"/>
                  </a:lnTo>
                  <a:lnTo>
                    <a:pt x="2377" y="417"/>
                  </a:lnTo>
                  <a:lnTo>
                    <a:pt x="2376" y="417"/>
                  </a:lnTo>
                  <a:lnTo>
                    <a:pt x="2376" y="417"/>
                  </a:lnTo>
                  <a:lnTo>
                    <a:pt x="2376" y="420"/>
                  </a:lnTo>
                  <a:lnTo>
                    <a:pt x="2378" y="421"/>
                  </a:lnTo>
                  <a:lnTo>
                    <a:pt x="2379" y="422"/>
                  </a:lnTo>
                  <a:lnTo>
                    <a:pt x="2382" y="425"/>
                  </a:lnTo>
                  <a:lnTo>
                    <a:pt x="2382" y="425"/>
                  </a:lnTo>
                  <a:lnTo>
                    <a:pt x="2383" y="426"/>
                  </a:lnTo>
                  <a:lnTo>
                    <a:pt x="2382" y="429"/>
                  </a:lnTo>
                  <a:lnTo>
                    <a:pt x="2381" y="431"/>
                  </a:lnTo>
                  <a:lnTo>
                    <a:pt x="2379" y="434"/>
                  </a:lnTo>
                  <a:lnTo>
                    <a:pt x="2379" y="434"/>
                  </a:lnTo>
                  <a:lnTo>
                    <a:pt x="2379" y="435"/>
                  </a:lnTo>
                  <a:lnTo>
                    <a:pt x="2379" y="435"/>
                  </a:lnTo>
                  <a:lnTo>
                    <a:pt x="2377" y="434"/>
                  </a:lnTo>
                  <a:lnTo>
                    <a:pt x="2370" y="430"/>
                  </a:lnTo>
                  <a:lnTo>
                    <a:pt x="2370" y="430"/>
                  </a:lnTo>
                  <a:lnTo>
                    <a:pt x="2369" y="427"/>
                  </a:lnTo>
                  <a:lnTo>
                    <a:pt x="2369" y="422"/>
                  </a:lnTo>
                  <a:lnTo>
                    <a:pt x="2370" y="415"/>
                  </a:lnTo>
                  <a:lnTo>
                    <a:pt x="2370" y="415"/>
                  </a:lnTo>
                  <a:lnTo>
                    <a:pt x="2369" y="412"/>
                  </a:lnTo>
                  <a:lnTo>
                    <a:pt x="2368" y="411"/>
                  </a:lnTo>
                  <a:lnTo>
                    <a:pt x="2365" y="410"/>
                  </a:lnTo>
                  <a:lnTo>
                    <a:pt x="2364" y="407"/>
                  </a:lnTo>
                  <a:lnTo>
                    <a:pt x="2364" y="407"/>
                  </a:lnTo>
                  <a:lnTo>
                    <a:pt x="2364" y="406"/>
                  </a:lnTo>
                  <a:lnTo>
                    <a:pt x="2362" y="403"/>
                  </a:lnTo>
                  <a:lnTo>
                    <a:pt x="2354" y="398"/>
                  </a:lnTo>
                  <a:lnTo>
                    <a:pt x="2337" y="391"/>
                  </a:lnTo>
                  <a:lnTo>
                    <a:pt x="2337" y="391"/>
                  </a:lnTo>
                  <a:lnTo>
                    <a:pt x="2325" y="385"/>
                  </a:lnTo>
                  <a:lnTo>
                    <a:pt x="2320" y="383"/>
                  </a:lnTo>
                  <a:lnTo>
                    <a:pt x="2316" y="380"/>
                  </a:lnTo>
                  <a:lnTo>
                    <a:pt x="2316" y="380"/>
                  </a:lnTo>
                  <a:lnTo>
                    <a:pt x="2312" y="378"/>
                  </a:lnTo>
                  <a:lnTo>
                    <a:pt x="2306" y="375"/>
                  </a:lnTo>
                  <a:lnTo>
                    <a:pt x="2298" y="373"/>
                  </a:lnTo>
                  <a:lnTo>
                    <a:pt x="2293" y="370"/>
                  </a:lnTo>
                  <a:lnTo>
                    <a:pt x="2293" y="370"/>
                  </a:lnTo>
                  <a:lnTo>
                    <a:pt x="2285" y="365"/>
                  </a:lnTo>
                  <a:lnTo>
                    <a:pt x="2275" y="360"/>
                  </a:lnTo>
                  <a:lnTo>
                    <a:pt x="2263" y="355"/>
                  </a:lnTo>
                  <a:lnTo>
                    <a:pt x="2254" y="354"/>
                  </a:lnTo>
                  <a:lnTo>
                    <a:pt x="2254" y="354"/>
                  </a:lnTo>
                  <a:lnTo>
                    <a:pt x="2247" y="352"/>
                  </a:lnTo>
                  <a:lnTo>
                    <a:pt x="2245" y="350"/>
                  </a:lnTo>
                  <a:lnTo>
                    <a:pt x="2242" y="349"/>
                  </a:lnTo>
                  <a:lnTo>
                    <a:pt x="2240" y="347"/>
                  </a:lnTo>
                  <a:lnTo>
                    <a:pt x="2240" y="347"/>
                  </a:lnTo>
                  <a:lnTo>
                    <a:pt x="2224" y="347"/>
                  </a:lnTo>
                  <a:lnTo>
                    <a:pt x="2207" y="346"/>
                  </a:lnTo>
                  <a:lnTo>
                    <a:pt x="2207" y="346"/>
                  </a:lnTo>
                  <a:lnTo>
                    <a:pt x="2202" y="347"/>
                  </a:lnTo>
                  <a:lnTo>
                    <a:pt x="2199" y="349"/>
                  </a:lnTo>
                  <a:lnTo>
                    <a:pt x="2197" y="349"/>
                  </a:lnTo>
                  <a:lnTo>
                    <a:pt x="2193" y="349"/>
                  </a:lnTo>
                  <a:lnTo>
                    <a:pt x="2193" y="349"/>
                  </a:lnTo>
                  <a:lnTo>
                    <a:pt x="2176" y="344"/>
                  </a:lnTo>
                  <a:lnTo>
                    <a:pt x="2166" y="341"/>
                  </a:lnTo>
                  <a:lnTo>
                    <a:pt x="2162" y="341"/>
                  </a:lnTo>
                  <a:lnTo>
                    <a:pt x="2160" y="341"/>
                  </a:lnTo>
                  <a:lnTo>
                    <a:pt x="2160" y="341"/>
                  </a:lnTo>
                  <a:lnTo>
                    <a:pt x="2158" y="344"/>
                  </a:lnTo>
                  <a:lnTo>
                    <a:pt x="2158" y="346"/>
                  </a:lnTo>
                  <a:lnTo>
                    <a:pt x="2157" y="349"/>
                  </a:lnTo>
                  <a:lnTo>
                    <a:pt x="2156" y="350"/>
                  </a:lnTo>
                  <a:lnTo>
                    <a:pt x="2156" y="350"/>
                  </a:lnTo>
                  <a:lnTo>
                    <a:pt x="2155" y="351"/>
                  </a:lnTo>
                  <a:lnTo>
                    <a:pt x="2156" y="354"/>
                  </a:lnTo>
                  <a:lnTo>
                    <a:pt x="2162" y="361"/>
                  </a:lnTo>
                  <a:lnTo>
                    <a:pt x="2162" y="361"/>
                  </a:lnTo>
                  <a:lnTo>
                    <a:pt x="2166" y="366"/>
                  </a:lnTo>
                  <a:lnTo>
                    <a:pt x="2166" y="368"/>
                  </a:lnTo>
                  <a:lnTo>
                    <a:pt x="2166" y="370"/>
                  </a:lnTo>
                  <a:lnTo>
                    <a:pt x="2163" y="373"/>
                  </a:lnTo>
                  <a:lnTo>
                    <a:pt x="2158" y="375"/>
                  </a:lnTo>
                  <a:lnTo>
                    <a:pt x="2158" y="375"/>
                  </a:lnTo>
                  <a:lnTo>
                    <a:pt x="2153" y="377"/>
                  </a:lnTo>
                  <a:lnTo>
                    <a:pt x="2148" y="375"/>
                  </a:lnTo>
                  <a:lnTo>
                    <a:pt x="2143" y="371"/>
                  </a:lnTo>
                  <a:lnTo>
                    <a:pt x="2139" y="368"/>
                  </a:lnTo>
                  <a:lnTo>
                    <a:pt x="2139" y="368"/>
                  </a:lnTo>
                  <a:lnTo>
                    <a:pt x="2136" y="365"/>
                  </a:lnTo>
                  <a:lnTo>
                    <a:pt x="2132" y="364"/>
                  </a:lnTo>
                  <a:lnTo>
                    <a:pt x="2128" y="363"/>
                  </a:lnTo>
                  <a:lnTo>
                    <a:pt x="2127" y="361"/>
                  </a:lnTo>
                  <a:lnTo>
                    <a:pt x="2125" y="359"/>
                  </a:lnTo>
                  <a:lnTo>
                    <a:pt x="2125" y="359"/>
                  </a:lnTo>
                  <a:lnTo>
                    <a:pt x="2125" y="355"/>
                  </a:lnTo>
                  <a:lnTo>
                    <a:pt x="2127" y="354"/>
                  </a:lnTo>
                  <a:lnTo>
                    <a:pt x="2129" y="354"/>
                  </a:lnTo>
                  <a:lnTo>
                    <a:pt x="2132" y="355"/>
                  </a:lnTo>
                  <a:lnTo>
                    <a:pt x="2132" y="355"/>
                  </a:lnTo>
                  <a:lnTo>
                    <a:pt x="2136" y="356"/>
                  </a:lnTo>
                  <a:lnTo>
                    <a:pt x="2138" y="356"/>
                  </a:lnTo>
                  <a:lnTo>
                    <a:pt x="2142" y="355"/>
                  </a:lnTo>
                  <a:lnTo>
                    <a:pt x="2143" y="351"/>
                  </a:lnTo>
                  <a:lnTo>
                    <a:pt x="2143" y="351"/>
                  </a:lnTo>
                  <a:lnTo>
                    <a:pt x="2142" y="350"/>
                  </a:lnTo>
                  <a:lnTo>
                    <a:pt x="2141" y="349"/>
                  </a:lnTo>
                  <a:lnTo>
                    <a:pt x="2137" y="346"/>
                  </a:lnTo>
                  <a:lnTo>
                    <a:pt x="2130" y="345"/>
                  </a:lnTo>
                  <a:lnTo>
                    <a:pt x="2124" y="344"/>
                  </a:lnTo>
                  <a:lnTo>
                    <a:pt x="2124" y="344"/>
                  </a:lnTo>
                  <a:lnTo>
                    <a:pt x="2120" y="346"/>
                  </a:lnTo>
                  <a:lnTo>
                    <a:pt x="2117" y="350"/>
                  </a:lnTo>
                  <a:lnTo>
                    <a:pt x="2113" y="354"/>
                  </a:lnTo>
                  <a:lnTo>
                    <a:pt x="2108" y="357"/>
                  </a:lnTo>
                  <a:lnTo>
                    <a:pt x="2108" y="357"/>
                  </a:lnTo>
                  <a:lnTo>
                    <a:pt x="2104" y="359"/>
                  </a:lnTo>
                  <a:lnTo>
                    <a:pt x="2100" y="359"/>
                  </a:lnTo>
                  <a:lnTo>
                    <a:pt x="2089" y="357"/>
                  </a:lnTo>
                  <a:lnTo>
                    <a:pt x="2077" y="355"/>
                  </a:lnTo>
                  <a:lnTo>
                    <a:pt x="2072" y="354"/>
                  </a:lnTo>
                  <a:lnTo>
                    <a:pt x="2072" y="354"/>
                  </a:lnTo>
                  <a:lnTo>
                    <a:pt x="2070" y="352"/>
                  </a:lnTo>
                  <a:lnTo>
                    <a:pt x="2064" y="352"/>
                  </a:lnTo>
                  <a:lnTo>
                    <a:pt x="2050" y="352"/>
                  </a:lnTo>
                  <a:lnTo>
                    <a:pt x="2037" y="354"/>
                  </a:lnTo>
                  <a:lnTo>
                    <a:pt x="2029" y="356"/>
                  </a:lnTo>
                  <a:lnTo>
                    <a:pt x="2029" y="356"/>
                  </a:lnTo>
                  <a:lnTo>
                    <a:pt x="2028" y="359"/>
                  </a:lnTo>
                  <a:lnTo>
                    <a:pt x="2026" y="363"/>
                  </a:lnTo>
                  <a:lnTo>
                    <a:pt x="2026" y="366"/>
                  </a:lnTo>
                  <a:lnTo>
                    <a:pt x="2026" y="369"/>
                  </a:lnTo>
                  <a:lnTo>
                    <a:pt x="2026" y="369"/>
                  </a:lnTo>
                  <a:lnTo>
                    <a:pt x="2025" y="368"/>
                  </a:lnTo>
                  <a:lnTo>
                    <a:pt x="2024" y="364"/>
                  </a:lnTo>
                  <a:lnTo>
                    <a:pt x="2023" y="355"/>
                  </a:lnTo>
                  <a:lnTo>
                    <a:pt x="2023" y="355"/>
                  </a:lnTo>
                  <a:lnTo>
                    <a:pt x="2021" y="354"/>
                  </a:lnTo>
                  <a:lnTo>
                    <a:pt x="2019" y="352"/>
                  </a:lnTo>
                  <a:lnTo>
                    <a:pt x="2011" y="351"/>
                  </a:lnTo>
                  <a:lnTo>
                    <a:pt x="2011" y="351"/>
                  </a:lnTo>
                  <a:lnTo>
                    <a:pt x="2004" y="351"/>
                  </a:lnTo>
                  <a:lnTo>
                    <a:pt x="2002" y="350"/>
                  </a:lnTo>
                  <a:lnTo>
                    <a:pt x="2004" y="349"/>
                  </a:lnTo>
                  <a:lnTo>
                    <a:pt x="2004" y="349"/>
                  </a:lnTo>
                  <a:lnTo>
                    <a:pt x="2005" y="346"/>
                  </a:lnTo>
                  <a:lnTo>
                    <a:pt x="2004" y="344"/>
                  </a:lnTo>
                  <a:lnTo>
                    <a:pt x="2004" y="342"/>
                  </a:lnTo>
                  <a:lnTo>
                    <a:pt x="2006" y="340"/>
                  </a:lnTo>
                  <a:lnTo>
                    <a:pt x="2006" y="340"/>
                  </a:lnTo>
                  <a:lnTo>
                    <a:pt x="2007" y="337"/>
                  </a:lnTo>
                  <a:lnTo>
                    <a:pt x="2006" y="335"/>
                  </a:lnTo>
                  <a:lnTo>
                    <a:pt x="2001" y="330"/>
                  </a:lnTo>
                  <a:lnTo>
                    <a:pt x="1993" y="324"/>
                  </a:lnTo>
                  <a:lnTo>
                    <a:pt x="1983" y="319"/>
                  </a:lnTo>
                  <a:lnTo>
                    <a:pt x="1983" y="319"/>
                  </a:lnTo>
                  <a:lnTo>
                    <a:pt x="1977" y="317"/>
                  </a:lnTo>
                  <a:lnTo>
                    <a:pt x="1969" y="317"/>
                  </a:lnTo>
                  <a:lnTo>
                    <a:pt x="1954" y="316"/>
                  </a:lnTo>
                  <a:lnTo>
                    <a:pt x="1939" y="317"/>
                  </a:lnTo>
                  <a:lnTo>
                    <a:pt x="1929" y="319"/>
                  </a:lnTo>
                  <a:lnTo>
                    <a:pt x="1929" y="319"/>
                  </a:lnTo>
                  <a:lnTo>
                    <a:pt x="1921" y="321"/>
                  </a:lnTo>
                  <a:lnTo>
                    <a:pt x="1912" y="321"/>
                  </a:lnTo>
                  <a:lnTo>
                    <a:pt x="1896" y="321"/>
                  </a:lnTo>
                  <a:lnTo>
                    <a:pt x="1896" y="321"/>
                  </a:lnTo>
                  <a:lnTo>
                    <a:pt x="1892" y="321"/>
                  </a:lnTo>
                  <a:lnTo>
                    <a:pt x="1891" y="319"/>
                  </a:lnTo>
                  <a:lnTo>
                    <a:pt x="1892" y="317"/>
                  </a:lnTo>
                  <a:lnTo>
                    <a:pt x="1892" y="314"/>
                  </a:lnTo>
                  <a:lnTo>
                    <a:pt x="1892" y="314"/>
                  </a:lnTo>
                  <a:lnTo>
                    <a:pt x="1888" y="310"/>
                  </a:lnTo>
                  <a:lnTo>
                    <a:pt x="1882" y="309"/>
                  </a:lnTo>
                  <a:lnTo>
                    <a:pt x="1877" y="308"/>
                  </a:lnTo>
                  <a:lnTo>
                    <a:pt x="1874" y="308"/>
                  </a:lnTo>
                  <a:lnTo>
                    <a:pt x="1873" y="309"/>
                  </a:lnTo>
                  <a:lnTo>
                    <a:pt x="1873" y="309"/>
                  </a:lnTo>
                  <a:lnTo>
                    <a:pt x="1871" y="310"/>
                  </a:lnTo>
                  <a:lnTo>
                    <a:pt x="1870" y="309"/>
                  </a:lnTo>
                  <a:lnTo>
                    <a:pt x="1869" y="308"/>
                  </a:lnTo>
                  <a:lnTo>
                    <a:pt x="1868" y="307"/>
                  </a:lnTo>
                  <a:lnTo>
                    <a:pt x="1868" y="307"/>
                  </a:lnTo>
                  <a:lnTo>
                    <a:pt x="1865" y="304"/>
                  </a:lnTo>
                  <a:lnTo>
                    <a:pt x="1861" y="302"/>
                  </a:lnTo>
                  <a:lnTo>
                    <a:pt x="1855" y="300"/>
                  </a:lnTo>
                  <a:lnTo>
                    <a:pt x="1850" y="300"/>
                  </a:lnTo>
                  <a:lnTo>
                    <a:pt x="1850" y="300"/>
                  </a:lnTo>
                  <a:lnTo>
                    <a:pt x="1846" y="300"/>
                  </a:lnTo>
                  <a:lnTo>
                    <a:pt x="1845" y="299"/>
                  </a:lnTo>
                  <a:lnTo>
                    <a:pt x="1845" y="297"/>
                  </a:lnTo>
                  <a:lnTo>
                    <a:pt x="1849" y="295"/>
                  </a:lnTo>
                  <a:lnTo>
                    <a:pt x="1849" y="295"/>
                  </a:lnTo>
                  <a:lnTo>
                    <a:pt x="1858" y="295"/>
                  </a:lnTo>
                  <a:lnTo>
                    <a:pt x="1860" y="295"/>
                  </a:lnTo>
                  <a:lnTo>
                    <a:pt x="1861" y="294"/>
                  </a:lnTo>
                  <a:lnTo>
                    <a:pt x="1861" y="293"/>
                  </a:lnTo>
                  <a:lnTo>
                    <a:pt x="1860" y="290"/>
                  </a:lnTo>
                  <a:lnTo>
                    <a:pt x="1860" y="290"/>
                  </a:lnTo>
                  <a:lnTo>
                    <a:pt x="1856" y="288"/>
                  </a:lnTo>
                  <a:lnTo>
                    <a:pt x="1851" y="286"/>
                  </a:lnTo>
                  <a:lnTo>
                    <a:pt x="1837" y="284"/>
                  </a:lnTo>
                  <a:lnTo>
                    <a:pt x="1822" y="283"/>
                  </a:lnTo>
                  <a:lnTo>
                    <a:pt x="1814" y="283"/>
                  </a:lnTo>
                  <a:lnTo>
                    <a:pt x="1814" y="283"/>
                  </a:lnTo>
                  <a:lnTo>
                    <a:pt x="1812" y="284"/>
                  </a:lnTo>
                  <a:lnTo>
                    <a:pt x="1812" y="288"/>
                  </a:lnTo>
                  <a:lnTo>
                    <a:pt x="1809" y="291"/>
                  </a:lnTo>
                  <a:lnTo>
                    <a:pt x="1805" y="297"/>
                  </a:lnTo>
                  <a:lnTo>
                    <a:pt x="1805" y="297"/>
                  </a:lnTo>
                  <a:lnTo>
                    <a:pt x="1803" y="299"/>
                  </a:lnTo>
                  <a:lnTo>
                    <a:pt x="1799" y="300"/>
                  </a:lnTo>
                  <a:lnTo>
                    <a:pt x="1797" y="300"/>
                  </a:lnTo>
                  <a:lnTo>
                    <a:pt x="1794" y="300"/>
                  </a:lnTo>
                  <a:lnTo>
                    <a:pt x="1791" y="298"/>
                  </a:lnTo>
                  <a:lnTo>
                    <a:pt x="1790" y="295"/>
                  </a:lnTo>
                  <a:lnTo>
                    <a:pt x="1790" y="295"/>
                  </a:lnTo>
                  <a:lnTo>
                    <a:pt x="1793" y="293"/>
                  </a:lnTo>
                  <a:lnTo>
                    <a:pt x="1797" y="291"/>
                  </a:lnTo>
                  <a:lnTo>
                    <a:pt x="1800" y="290"/>
                  </a:lnTo>
                  <a:lnTo>
                    <a:pt x="1800" y="290"/>
                  </a:lnTo>
                  <a:lnTo>
                    <a:pt x="1802" y="289"/>
                  </a:lnTo>
                  <a:lnTo>
                    <a:pt x="1802" y="289"/>
                  </a:lnTo>
                  <a:lnTo>
                    <a:pt x="1800" y="288"/>
                  </a:lnTo>
                  <a:lnTo>
                    <a:pt x="1799" y="286"/>
                  </a:lnTo>
                  <a:lnTo>
                    <a:pt x="1794" y="285"/>
                  </a:lnTo>
                  <a:lnTo>
                    <a:pt x="1789" y="285"/>
                  </a:lnTo>
                  <a:lnTo>
                    <a:pt x="1785" y="284"/>
                  </a:lnTo>
                  <a:lnTo>
                    <a:pt x="1785" y="284"/>
                  </a:lnTo>
                  <a:lnTo>
                    <a:pt x="1785" y="281"/>
                  </a:lnTo>
                  <a:lnTo>
                    <a:pt x="1786" y="280"/>
                  </a:lnTo>
                  <a:lnTo>
                    <a:pt x="1790" y="279"/>
                  </a:lnTo>
                  <a:lnTo>
                    <a:pt x="1793" y="280"/>
                  </a:lnTo>
                  <a:lnTo>
                    <a:pt x="1793" y="280"/>
                  </a:lnTo>
                  <a:lnTo>
                    <a:pt x="1802" y="281"/>
                  </a:lnTo>
                  <a:lnTo>
                    <a:pt x="1805" y="281"/>
                  </a:lnTo>
                  <a:lnTo>
                    <a:pt x="1808" y="280"/>
                  </a:lnTo>
                  <a:lnTo>
                    <a:pt x="1808" y="280"/>
                  </a:lnTo>
                  <a:lnTo>
                    <a:pt x="1807" y="279"/>
                  </a:lnTo>
                  <a:lnTo>
                    <a:pt x="1804" y="277"/>
                  </a:lnTo>
                  <a:lnTo>
                    <a:pt x="1794" y="275"/>
                  </a:lnTo>
                  <a:lnTo>
                    <a:pt x="1794" y="275"/>
                  </a:lnTo>
                  <a:lnTo>
                    <a:pt x="1775" y="272"/>
                  </a:lnTo>
                  <a:lnTo>
                    <a:pt x="1764" y="270"/>
                  </a:lnTo>
                  <a:lnTo>
                    <a:pt x="1755" y="270"/>
                  </a:lnTo>
                  <a:lnTo>
                    <a:pt x="1755" y="270"/>
                  </a:lnTo>
                  <a:lnTo>
                    <a:pt x="1747" y="270"/>
                  </a:lnTo>
                  <a:lnTo>
                    <a:pt x="1742" y="269"/>
                  </a:lnTo>
                  <a:lnTo>
                    <a:pt x="1737" y="267"/>
                  </a:lnTo>
                  <a:lnTo>
                    <a:pt x="1733" y="266"/>
                  </a:lnTo>
                  <a:lnTo>
                    <a:pt x="1733" y="266"/>
                  </a:lnTo>
                  <a:lnTo>
                    <a:pt x="1729" y="266"/>
                  </a:lnTo>
                  <a:lnTo>
                    <a:pt x="1728" y="267"/>
                  </a:lnTo>
                  <a:lnTo>
                    <a:pt x="1728" y="270"/>
                  </a:lnTo>
                  <a:lnTo>
                    <a:pt x="1729" y="272"/>
                  </a:lnTo>
                  <a:lnTo>
                    <a:pt x="1729" y="272"/>
                  </a:lnTo>
                  <a:lnTo>
                    <a:pt x="1731" y="274"/>
                  </a:lnTo>
                  <a:lnTo>
                    <a:pt x="1729" y="275"/>
                  </a:lnTo>
                  <a:lnTo>
                    <a:pt x="1727" y="276"/>
                  </a:lnTo>
                  <a:lnTo>
                    <a:pt x="1722" y="277"/>
                  </a:lnTo>
                  <a:lnTo>
                    <a:pt x="1717" y="276"/>
                  </a:lnTo>
                  <a:lnTo>
                    <a:pt x="1717" y="276"/>
                  </a:lnTo>
                  <a:lnTo>
                    <a:pt x="1712" y="277"/>
                  </a:lnTo>
                  <a:lnTo>
                    <a:pt x="1706" y="279"/>
                  </a:lnTo>
                  <a:lnTo>
                    <a:pt x="1703" y="283"/>
                  </a:lnTo>
                  <a:lnTo>
                    <a:pt x="1703" y="284"/>
                  </a:lnTo>
                  <a:lnTo>
                    <a:pt x="1704" y="285"/>
                  </a:lnTo>
                  <a:lnTo>
                    <a:pt x="1704" y="285"/>
                  </a:lnTo>
                  <a:lnTo>
                    <a:pt x="1705" y="288"/>
                  </a:lnTo>
                  <a:lnTo>
                    <a:pt x="1706" y="288"/>
                  </a:lnTo>
                  <a:lnTo>
                    <a:pt x="1709" y="286"/>
                  </a:lnTo>
                  <a:lnTo>
                    <a:pt x="1713" y="286"/>
                  </a:lnTo>
                  <a:lnTo>
                    <a:pt x="1715" y="286"/>
                  </a:lnTo>
                  <a:lnTo>
                    <a:pt x="1715" y="286"/>
                  </a:lnTo>
                  <a:lnTo>
                    <a:pt x="1715" y="286"/>
                  </a:lnTo>
                  <a:lnTo>
                    <a:pt x="1715" y="288"/>
                  </a:lnTo>
                  <a:lnTo>
                    <a:pt x="1713" y="289"/>
                  </a:lnTo>
                  <a:lnTo>
                    <a:pt x="1710" y="291"/>
                  </a:lnTo>
                  <a:lnTo>
                    <a:pt x="1710" y="293"/>
                  </a:lnTo>
                  <a:lnTo>
                    <a:pt x="1712" y="294"/>
                  </a:lnTo>
                  <a:lnTo>
                    <a:pt x="1712" y="294"/>
                  </a:lnTo>
                  <a:lnTo>
                    <a:pt x="1714" y="295"/>
                  </a:lnTo>
                  <a:lnTo>
                    <a:pt x="1715" y="298"/>
                  </a:lnTo>
                  <a:lnTo>
                    <a:pt x="1715" y="303"/>
                  </a:lnTo>
                  <a:lnTo>
                    <a:pt x="1715" y="303"/>
                  </a:lnTo>
                  <a:lnTo>
                    <a:pt x="1714" y="305"/>
                  </a:lnTo>
                  <a:lnTo>
                    <a:pt x="1712" y="305"/>
                  </a:lnTo>
                  <a:lnTo>
                    <a:pt x="1708" y="305"/>
                  </a:lnTo>
                  <a:lnTo>
                    <a:pt x="1704" y="303"/>
                  </a:lnTo>
                  <a:lnTo>
                    <a:pt x="1704" y="303"/>
                  </a:lnTo>
                  <a:lnTo>
                    <a:pt x="1701" y="302"/>
                  </a:lnTo>
                  <a:lnTo>
                    <a:pt x="1699" y="302"/>
                  </a:lnTo>
                  <a:lnTo>
                    <a:pt x="1695" y="302"/>
                  </a:lnTo>
                  <a:lnTo>
                    <a:pt x="1690" y="303"/>
                  </a:lnTo>
                  <a:lnTo>
                    <a:pt x="1690" y="303"/>
                  </a:lnTo>
                  <a:lnTo>
                    <a:pt x="1686" y="303"/>
                  </a:lnTo>
                  <a:lnTo>
                    <a:pt x="1684" y="303"/>
                  </a:lnTo>
                  <a:lnTo>
                    <a:pt x="1684" y="304"/>
                  </a:lnTo>
                  <a:lnTo>
                    <a:pt x="1686" y="305"/>
                  </a:lnTo>
                  <a:lnTo>
                    <a:pt x="1686" y="305"/>
                  </a:lnTo>
                  <a:lnTo>
                    <a:pt x="1690" y="307"/>
                  </a:lnTo>
                  <a:lnTo>
                    <a:pt x="1692" y="308"/>
                  </a:lnTo>
                  <a:lnTo>
                    <a:pt x="1691" y="310"/>
                  </a:lnTo>
                  <a:lnTo>
                    <a:pt x="1686" y="312"/>
                  </a:lnTo>
                  <a:lnTo>
                    <a:pt x="1686" y="312"/>
                  </a:lnTo>
                  <a:lnTo>
                    <a:pt x="1684" y="312"/>
                  </a:lnTo>
                  <a:lnTo>
                    <a:pt x="1682" y="310"/>
                  </a:lnTo>
                  <a:lnTo>
                    <a:pt x="1680" y="308"/>
                  </a:lnTo>
                  <a:lnTo>
                    <a:pt x="1677" y="305"/>
                  </a:lnTo>
                  <a:lnTo>
                    <a:pt x="1677" y="304"/>
                  </a:lnTo>
                  <a:lnTo>
                    <a:pt x="1675" y="304"/>
                  </a:lnTo>
                  <a:lnTo>
                    <a:pt x="1675" y="304"/>
                  </a:lnTo>
                  <a:lnTo>
                    <a:pt x="1671" y="304"/>
                  </a:lnTo>
                  <a:lnTo>
                    <a:pt x="1665" y="303"/>
                  </a:lnTo>
                  <a:lnTo>
                    <a:pt x="1658" y="302"/>
                  </a:lnTo>
                  <a:lnTo>
                    <a:pt x="1653" y="300"/>
                  </a:lnTo>
                  <a:lnTo>
                    <a:pt x="1653" y="300"/>
                  </a:lnTo>
                  <a:lnTo>
                    <a:pt x="1649" y="302"/>
                  </a:lnTo>
                  <a:lnTo>
                    <a:pt x="1645" y="303"/>
                  </a:lnTo>
                  <a:lnTo>
                    <a:pt x="1642" y="305"/>
                  </a:lnTo>
                  <a:lnTo>
                    <a:pt x="1637" y="307"/>
                  </a:lnTo>
                  <a:lnTo>
                    <a:pt x="1637" y="307"/>
                  </a:lnTo>
                  <a:lnTo>
                    <a:pt x="1630" y="305"/>
                  </a:lnTo>
                  <a:lnTo>
                    <a:pt x="1624" y="304"/>
                  </a:lnTo>
                  <a:lnTo>
                    <a:pt x="1619" y="302"/>
                  </a:lnTo>
                  <a:lnTo>
                    <a:pt x="1615" y="298"/>
                  </a:lnTo>
                  <a:lnTo>
                    <a:pt x="1615" y="298"/>
                  </a:lnTo>
                  <a:lnTo>
                    <a:pt x="1612" y="295"/>
                  </a:lnTo>
                  <a:lnTo>
                    <a:pt x="1611" y="294"/>
                  </a:lnTo>
                  <a:lnTo>
                    <a:pt x="1610" y="295"/>
                  </a:lnTo>
                  <a:lnTo>
                    <a:pt x="1607" y="298"/>
                  </a:lnTo>
                  <a:lnTo>
                    <a:pt x="1607" y="298"/>
                  </a:lnTo>
                  <a:lnTo>
                    <a:pt x="1605" y="302"/>
                  </a:lnTo>
                  <a:lnTo>
                    <a:pt x="1604" y="307"/>
                  </a:lnTo>
                  <a:lnTo>
                    <a:pt x="1601" y="310"/>
                  </a:lnTo>
                  <a:lnTo>
                    <a:pt x="1599" y="312"/>
                  </a:lnTo>
                  <a:lnTo>
                    <a:pt x="1599" y="312"/>
                  </a:lnTo>
                  <a:lnTo>
                    <a:pt x="1596" y="314"/>
                  </a:lnTo>
                  <a:lnTo>
                    <a:pt x="1595" y="317"/>
                  </a:lnTo>
                  <a:lnTo>
                    <a:pt x="1592" y="321"/>
                  </a:lnTo>
                  <a:lnTo>
                    <a:pt x="1590" y="323"/>
                  </a:lnTo>
                  <a:lnTo>
                    <a:pt x="1590" y="323"/>
                  </a:lnTo>
                  <a:lnTo>
                    <a:pt x="1587" y="323"/>
                  </a:lnTo>
                  <a:lnTo>
                    <a:pt x="1586" y="322"/>
                  </a:lnTo>
                  <a:lnTo>
                    <a:pt x="1585" y="321"/>
                  </a:lnTo>
                  <a:lnTo>
                    <a:pt x="1581" y="321"/>
                  </a:lnTo>
                  <a:lnTo>
                    <a:pt x="1581" y="321"/>
                  </a:lnTo>
                  <a:lnTo>
                    <a:pt x="1578" y="319"/>
                  </a:lnTo>
                  <a:lnTo>
                    <a:pt x="1576" y="318"/>
                  </a:lnTo>
                  <a:lnTo>
                    <a:pt x="1569" y="313"/>
                  </a:lnTo>
                  <a:lnTo>
                    <a:pt x="1563" y="305"/>
                  </a:lnTo>
                  <a:lnTo>
                    <a:pt x="1559" y="302"/>
                  </a:lnTo>
                  <a:lnTo>
                    <a:pt x="1559" y="302"/>
                  </a:lnTo>
                  <a:lnTo>
                    <a:pt x="1558" y="297"/>
                  </a:lnTo>
                  <a:lnTo>
                    <a:pt x="1554" y="293"/>
                  </a:lnTo>
                  <a:lnTo>
                    <a:pt x="1546" y="286"/>
                  </a:lnTo>
                  <a:lnTo>
                    <a:pt x="1546" y="286"/>
                  </a:lnTo>
                  <a:lnTo>
                    <a:pt x="1546" y="285"/>
                  </a:lnTo>
                  <a:lnTo>
                    <a:pt x="1548" y="285"/>
                  </a:lnTo>
                  <a:lnTo>
                    <a:pt x="1550" y="285"/>
                  </a:lnTo>
                  <a:lnTo>
                    <a:pt x="1553" y="286"/>
                  </a:lnTo>
                  <a:lnTo>
                    <a:pt x="1553" y="286"/>
                  </a:lnTo>
                  <a:lnTo>
                    <a:pt x="1555" y="288"/>
                  </a:lnTo>
                  <a:lnTo>
                    <a:pt x="1558" y="289"/>
                  </a:lnTo>
                  <a:lnTo>
                    <a:pt x="1560" y="289"/>
                  </a:lnTo>
                  <a:lnTo>
                    <a:pt x="1563" y="288"/>
                  </a:lnTo>
                  <a:lnTo>
                    <a:pt x="1563" y="288"/>
                  </a:lnTo>
                  <a:lnTo>
                    <a:pt x="1564" y="285"/>
                  </a:lnTo>
                  <a:lnTo>
                    <a:pt x="1564" y="283"/>
                  </a:lnTo>
                  <a:lnTo>
                    <a:pt x="1563" y="279"/>
                  </a:lnTo>
                  <a:lnTo>
                    <a:pt x="1560" y="277"/>
                  </a:lnTo>
                  <a:lnTo>
                    <a:pt x="1560" y="277"/>
                  </a:lnTo>
                  <a:lnTo>
                    <a:pt x="1557" y="277"/>
                  </a:lnTo>
                  <a:lnTo>
                    <a:pt x="1557" y="275"/>
                  </a:lnTo>
                  <a:lnTo>
                    <a:pt x="1558" y="274"/>
                  </a:lnTo>
                  <a:lnTo>
                    <a:pt x="1559" y="272"/>
                  </a:lnTo>
                  <a:lnTo>
                    <a:pt x="1559" y="272"/>
                  </a:lnTo>
                  <a:lnTo>
                    <a:pt x="1560" y="271"/>
                  </a:lnTo>
                  <a:lnTo>
                    <a:pt x="1559" y="271"/>
                  </a:lnTo>
                  <a:lnTo>
                    <a:pt x="1558" y="267"/>
                  </a:lnTo>
                  <a:lnTo>
                    <a:pt x="1555" y="263"/>
                  </a:lnTo>
                  <a:lnTo>
                    <a:pt x="1555" y="263"/>
                  </a:lnTo>
                  <a:lnTo>
                    <a:pt x="1557" y="262"/>
                  </a:lnTo>
                  <a:lnTo>
                    <a:pt x="1557" y="262"/>
                  </a:lnTo>
                  <a:lnTo>
                    <a:pt x="1558" y="261"/>
                  </a:lnTo>
                  <a:lnTo>
                    <a:pt x="1558" y="260"/>
                  </a:lnTo>
                  <a:lnTo>
                    <a:pt x="1557" y="258"/>
                  </a:lnTo>
                  <a:lnTo>
                    <a:pt x="1554" y="257"/>
                  </a:lnTo>
                  <a:lnTo>
                    <a:pt x="1554" y="257"/>
                  </a:lnTo>
                  <a:lnTo>
                    <a:pt x="1550" y="256"/>
                  </a:lnTo>
                  <a:lnTo>
                    <a:pt x="1546" y="255"/>
                  </a:lnTo>
                  <a:lnTo>
                    <a:pt x="1545" y="252"/>
                  </a:lnTo>
                  <a:lnTo>
                    <a:pt x="1544" y="251"/>
                  </a:lnTo>
                  <a:lnTo>
                    <a:pt x="1544" y="251"/>
                  </a:lnTo>
                  <a:lnTo>
                    <a:pt x="1543" y="250"/>
                  </a:lnTo>
                  <a:lnTo>
                    <a:pt x="1540" y="250"/>
                  </a:lnTo>
                  <a:lnTo>
                    <a:pt x="1534" y="248"/>
                  </a:lnTo>
                  <a:lnTo>
                    <a:pt x="1527" y="250"/>
                  </a:lnTo>
                  <a:lnTo>
                    <a:pt x="1525" y="250"/>
                  </a:lnTo>
                  <a:lnTo>
                    <a:pt x="1525" y="251"/>
                  </a:lnTo>
                  <a:lnTo>
                    <a:pt x="1525" y="251"/>
                  </a:lnTo>
                  <a:lnTo>
                    <a:pt x="1524" y="252"/>
                  </a:lnTo>
                  <a:lnTo>
                    <a:pt x="1522" y="253"/>
                  </a:lnTo>
                  <a:lnTo>
                    <a:pt x="1520" y="252"/>
                  </a:lnTo>
                  <a:lnTo>
                    <a:pt x="1520" y="251"/>
                  </a:lnTo>
                  <a:lnTo>
                    <a:pt x="1520" y="251"/>
                  </a:lnTo>
                  <a:lnTo>
                    <a:pt x="1520" y="250"/>
                  </a:lnTo>
                  <a:lnTo>
                    <a:pt x="1519" y="248"/>
                  </a:lnTo>
                  <a:lnTo>
                    <a:pt x="1515" y="248"/>
                  </a:lnTo>
                  <a:lnTo>
                    <a:pt x="1503" y="246"/>
                  </a:lnTo>
                  <a:lnTo>
                    <a:pt x="1503" y="246"/>
                  </a:lnTo>
                  <a:lnTo>
                    <a:pt x="1498" y="243"/>
                  </a:lnTo>
                  <a:lnTo>
                    <a:pt x="1494" y="241"/>
                  </a:lnTo>
                  <a:lnTo>
                    <a:pt x="1493" y="238"/>
                  </a:lnTo>
                  <a:lnTo>
                    <a:pt x="1491" y="237"/>
                  </a:lnTo>
                  <a:lnTo>
                    <a:pt x="1491" y="237"/>
                  </a:lnTo>
                  <a:lnTo>
                    <a:pt x="1489" y="237"/>
                  </a:lnTo>
                  <a:lnTo>
                    <a:pt x="1489" y="238"/>
                  </a:lnTo>
                  <a:lnTo>
                    <a:pt x="1488" y="241"/>
                  </a:lnTo>
                  <a:lnTo>
                    <a:pt x="1487" y="243"/>
                  </a:lnTo>
                  <a:lnTo>
                    <a:pt x="1486" y="243"/>
                  </a:lnTo>
                  <a:lnTo>
                    <a:pt x="1484" y="243"/>
                  </a:lnTo>
                  <a:lnTo>
                    <a:pt x="1484" y="243"/>
                  </a:lnTo>
                  <a:lnTo>
                    <a:pt x="1480" y="243"/>
                  </a:lnTo>
                  <a:lnTo>
                    <a:pt x="1478" y="244"/>
                  </a:lnTo>
                  <a:lnTo>
                    <a:pt x="1475" y="247"/>
                  </a:lnTo>
                  <a:lnTo>
                    <a:pt x="1477" y="251"/>
                  </a:lnTo>
                  <a:lnTo>
                    <a:pt x="1477" y="251"/>
                  </a:lnTo>
                  <a:lnTo>
                    <a:pt x="1478" y="255"/>
                  </a:lnTo>
                  <a:lnTo>
                    <a:pt x="1478" y="256"/>
                  </a:lnTo>
                  <a:lnTo>
                    <a:pt x="1477" y="261"/>
                  </a:lnTo>
                  <a:lnTo>
                    <a:pt x="1477" y="261"/>
                  </a:lnTo>
                  <a:lnTo>
                    <a:pt x="1475" y="263"/>
                  </a:lnTo>
                  <a:lnTo>
                    <a:pt x="1474" y="265"/>
                  </a:lnTo>
                  <a:lnTo>
                    <a:pt x="1468" y="262"/>
                  </a:lnTo>
                  <a:lnTo>
                    <a:pt x="1468" y="262"/>
                  </a:lnTo>
                  <a:lnTo>
                    <a:pt x="1464" y="262"/>
                  </a:lnTo>
                  <a:lnTo>
                    <a:pt x="1461" y="263"/>
                  </a:lnTo>
                  <a:lnTo>
                    <a:pt x="1458" y="265"/>
                  </a:lnTo>
                  <a:lnTo>
                    <a:pt x="1450" y="263"/>
                  </a:lnTo>
                  <a:lnTo>
                    <a:pt x="1450" y="263"/>
                  </a:lnTo>
                  <a:lnTo>
                    <a:pt x="1442" y="262"/>
                  </a:lnTo>
                  <a:lnTo>
                    <a:pt x="1437" y="262"/>
                  </a:lnTo>
                  <a:lnTo>
                    <a:pt x="1433" y="262"/>
                  </a:lnTo>
                  <a:lnTo>
                    <a:pt x="1431" y="260"/>
                  </a:lnTo>
                  <a:lnTo>
                    <a:pt x="1431" y="260"/>
                  </a:lnTo>
                  <a:lnTo>
                    <a:pt x="1430" y="258"/>
                  </a:lnTo>
                  <a:lnTo>
                    <a:pt x="1427" y="257"/>
                  </a:lnTo>
                  <a:lnTo>
                    <a:pt x="1426" y="257"/>
                  </a:lnTo>
                  <a:lnTo>
                    <a:pt x="1425" y="260"/>
                  </a:lnTo>
                  <a:lnTo>
                    <a:pt x="1425" y="260"/>
                  </a:lnTo>
                  <a:lnTo>
                    <a:pt x="1425" y="260"/>
                  </a:lnTo>
                  <a:lnTo>
                    <a:pt x="1422" y="261"/>
                  </a:lnTo>
                  <a:lnTo>
                    <a:pt x="1416" y="261"/>
                  </a:lnTo>
                  <a:lnTo>
                    <a:pt x="1409" y="260"/>
                  </a:lnTo>
                  <a:lnTo>
                    <a:pt x="1407" y="258"/>
                  </a:lnTo>
                  <a:lnTo>
                    <a:pt x="1406" y="256"/>
                  </a:lnTo>
                  <a:lnTo>
                    <a:pt x="1406" y="256"/>
                  </a:lnTo>
                  <a:lnTo>
                    <a:pt x="1406" y="253"/>
                  </a:lnTo>
                  <a:lnTo>
                    <a:pt x="1407" y="252"/>
                  </a:lnTo>
                  <a:lnTo>
                    <a:pt x="1411" y="250"/>
                  </a:lnTo>
                  <a:lnTo>
                    <a:pt x="1411" y="250"/>
                  </a:lnTo>
                  <a:lnTo>
                    <a:pt x="1412" y="248"/>
                  </a:lnTo>
                  <a:lnTo>
                    <a:pt x="1409" y="248"/>
                  </a:lnTo>
                  <a:lnTo>
                    <a:pt x="1404" y="247"/>
                  </a:lnTo>
                  <a:lnTo>
                    <a:pt x="1398" y="247"/>
                  </a:lnTo>
                  <a:lnTo>
                    <a:pt x="1398" y="247"/>
                  </a:lnTo>
                  <a:lnTo>
                    <a:pt x="1392" y="247"/>
                  </a:lnTo>
                  <a:lnTo>
                    <a:pt x="1385" y="244"/>
                  </a:lnTo>
                  <a:lnTo>
                    <a:pt x="1379" y="243"/>
                  </a:lnTo>
                  <a:lnTo>
                    <a:pt x="1371" y="243"/>
                  </a:lnTo>
                  <a:lnTo>
                    <a:pt x="1371" y="243"/>
                  </a:lnTo>
                  <a:lnTo>
                    <a:pt x="1351" y="246"/>
                  </a:lnTo>
                  <a:lnTo>
                    <a:pt x="1336" y="248"/>
                  </a:lnTo>
                  <a:lnTo>
                    <a:pt x="1336" y="248"/>
                  </a:lnTo>
                  <a:lnTo>
                    <a:pt x="1334" y="248"/>
                  </a:lnTo>
                  <a:lnTo>
                    <a:pt x="1334" y="250"/>
                  </a:lnTo>
                  <a:lnTo>
                    <a:pt x="1336" y="252"/>
                  </a:lnTo>
                  <a:lnTo>
                    <a:pt x="1336" y="255"/>
                  </a:lnTo>
                  <a:lnTo>
                    <a:pt x="1334" y="255"/>
                  </a:lnTo>
                  <a:lnTo>
                    <a:pt x="1333" y="256"/>
                  </a:lnTo>
                  <a:lnTo>
                    <a:pt x="1333" y="256"/>
                  </a:lnTo>
                  <a:lnTo>
                    <a:pt x="1332" y="255"/>
                  </a:lnTo>
                  <a:lnTo>
                    <a:pt x="1332" y="255"/>
                  </a:lnTo>
                  <a:lnTo>
                    <a:pt x="1331" y="251"/>
                  </a:lnTo>
                  <a:lnTo>
                    <a:pt x="1332" y="246"/>
                  </a:lnTo>
                  <a:lnTo>
                    <a:pt x="1332" y="242"/>
                  </a:lnTo>
                  <a:lnTo>
                    <a:pt x="1332" y="242"/>
                  </a:lnTo>
                  <a:lnTo>
                    <a:pt x="1329" y="238"/>
                  </a:lnTo>
                  <a:lnTo>
                    <a:pt x="1327" y="237"/>
                  </a:lnTo>
                  <a:lnTo>
                    <a:pt x="1324" y="238"/>
                  </a:lnTo>
                  <a:lnTo>
                    <a:pt x="1324" y="239"/>
                  </a:lnTo>
                  <a:lnTo>
                    <a:pt x="1324" y="239"/>
                  </a:lnTo>
                  <a:lnTo>
                    <a:pt x="1324" y="241"/>
                  </a:lnTo>
                  <a:lnTo>
                    <a:pt x="1323" y="242"/>
                  </a:lnTo>
                  <a:lnTo>
                    <a:pt x="1318" y="243"/>
                  </a:lnTo>
                  <a:lnTo>
                    <a:pt x="1313" y="243"/>
                  </a:lnTo>
                  <a:lnTo>
                    <a:pt x="1309" y="242"/>
                  </a:lnTo>
                  <a:lnTo>
                    <a:pt x="1309" y="242"/>
                  </a:lnTo>
                  <a:lnTo>
                    <a:pt x="1303" y="237"/>
                  </a:lnTo>
                  <a:lnTo>
                    <a:pt x="1299" y="236"/>
                  </a:lnTo>
                  <a:lnTo>
                    <a:pt x="1293" y="233"/>
                  </a:lnTo>
                  <a:lnTo>
                    <a:pt x="1293" y="233"/>
                  </a:lnTo>
                  <a:lnTo>
                    <a:pt x="1290" y="233"/>
                  </a:lnTo>
                  <a:lnTo>
                    <a:pt x="1286" y="233"/>
                  </a:lnTo>
                  <a:lnTo>
                    <a:pt x="1281" y="237"/>
                  </a:lnTo>
                  <a:lnTo>
                    <a:pt x="1277" y="239"/>
                  </a:lnTo>
                  <a:lnTo>
                    <a:pt x="1276" y="242"/>
                  </a:lnTo>
                  <a:lnTo>
                    <a:pt x="1277" y="243"/>
                  </a:lnTo>
                  <a:lnTo>
                    <a:pt x="1277" y="243"/>
                  </a:lnTo>
                  <a:lnTo>
                    <a:pt x="1279" y="244"/>
                  </a:lnTo>
                  <a:lnTo>
                    <a:pt x="1282" y="244"/>
                  </a:lnTo>
                  <a:lnTo>
                    <a:pt x="1285" y="244"/>
                  </a:lnTo>
                  <a:lnTo>
                    <a:pt x="1285" y="244"/>
                  </a:lnTo>
                  <a:lnTo>
                    <a:pt x="1285" y="244"/>
                  </a:lnTo>
                  <a:lnTo>
                    <a:pt x="1285" y="246"/>
                  </a:lnTo>
                  <a:lnTo>
                    <a:pt x="1282" y="247"/>
                  </a:lnTo>
                  <a:lnTo>
                    <a:pt x="1277" y="248"/>
                  </a:lnTo>
                  <a:lnTo>
                    <a:pt x="1271" y="248"/>
                  </a:lnTo>
                  <a:lnTo>
                    <a:pt x="1268" y="250"/>
                  </a:lnTo>
                  <a:lnTo>
                    <a:pt x="1268" y="250"/>
                  </a:lnTo>
                  <a:lnTo>
                    <a:pt x="1268" y="250"/>
                  </a:lnTo>
                  <a:lnTo>
                    <a:pt x="1267" y="251"/>
                  </a:lnTo>
                  <a:lnTo>
                    <a:pt x="1265" y="252"/>
                  </a:lnTo>
                  <a:lnTo>
                    <a:pt x="1260" y="255"/>
                  </a:lnTo>
                  <a:lnTo>
                    <a:pt x="1246" y="257"/>
                  </a:lnTo>
                  <a:lnTo>
                    <a:pt x="1246" y="257"/>
                  </a:lnTo>
                  <a:lnTo>
                    <a:pt x="1232" y="260"/>
                  </a:lnTo>
                  <a:lnTo>
                    <a:pt x="1227" y="262"/>
                  </a:lnTo>
                  <a:lnTo>
                    <a:pt x="1223" y="265"/>
                  </a:lnTo>
                  <a:lnTo>
                    <a:pt x="1223" y="265"/>
                  </a:lnTo>
                  <a:lnTo>
                    <a:pt x="1220" y="266"/>
                  </a:lnTo>
                  <a:lnTo>
                    <a:pt x="1220" y="263"/>
                  </a:lnTo>
                  <a:lnTo>
                    <a:pt x="1223" y="260"/>
                  </a:lnTo>
                  <a:lnTo>
                    <a:pt x="1227" y="255"/>
                  </a:lnTo>
                  <a:lnTo>
                    <a:pt x="1227" y="255"/>
                  </a:lnTo>
                  <a:lnTo>
                    <a:pt x="1230" y="252"/>
                  </a:lnTo>
                  <a:lnTo>
                    <a:pt x="1234" y="251"/>
                  </a:lnTo>
                  <a:lnTo>
                    <a:pt x="1237" y="250"/>
                  </a:lnTo>
                  <a:lnTo>
                    <a:pt x="1239" y="248"/>
                  </a:lnTo>
                  <a:lnTo>
                    <a:pt x="1239" y="248"/>
                  </a:lnTo>
                  <a:lnTo>
                    <a:pt x="1242" y="246"/>
                  </a:lnTo>
                  <a:lnTo>
                    <a:pt x="1246" y="244"/>
                  </a:lnTo>
                  <a:lnTo>
                    <a:pt x="1256" y="243"/>
                  </a:lnTo>
                  <a:lnTo>
                    <a:pt x="1256" y="243"/>
                  </a:lnTo>
                  <a:lnTo>
                    <a:pt x="1260" y="242"/>
                  </a:lnTo>
                  <a:lnTo>
                    <a:pt x="1262" y="239"/>
                  </a:lnTo>
                  <a:lnTo>
                    <a:pt x="1265" y="237"/>
                  </a:lnTo>
                  <a:lnTo>
                    <a:pt x="1267" y="236"/>
                  </a:lnTo>
                  <a:lnTo>
                    <a:pt x="1267" y="236"/>
                  </a:lnTo>
                  <a:lnTo>
                    <a:pt x="1275" y="232"/>
                  </a:lnTo>
                  <a:lnTo>
                    <a:pt x="1279" y="229"/>
                  </a:lnTo>
                  <a:lnTo>
                    <a:pt x="1281" y="227"/>
                  </a:lnTo>
                  <a:lnTo>
                    <a:pt x="1281" y="227"/>
                  </a:lnTo>
                  <a:lnTo>
                    <a:pt x="1285" y="223"/>
                  </a:lnTo>
                  <a:lnTo>
                    <a:pt x="1293" y="220"/>
                  </a:lnTo>
                  <a:lnTo>
                    <a:pt x="1301" y="218"/>
                  </a:lnTo>
                  <a:lnTo>
                    <a:pt x="1307" y="216"/>
                  </a:lnTo>
                  <a:lnTo>
                    <a:pt x="1307" y="216"/>
                  </a:lnTo>
                  <a:lnTo>
                    <a:pt x="1308" y="215"/>
                  </a:lnTo>
                  <a:lnTo>
                    <a:pt x="1310" y="213"/>
                  </a:lnTo>
                  <a:lnTo>
                    <a:pt x="1312" y="210"/>
                  </a:lnTo>
                  <a:lnTo>
                    <a:pt x="1313" y="209"/>
                  </a:lnTo>
                  <a:lnTo>
                    <a:pt x="1313" y="209"/>
                  </a:lnTo>
                  <a:lnTo>
                    <a:pt x="1320" y="206"/>
                  </a:lnTo>
                  <a:lnTo>
                    <a:pt x="1331" y="203"/>
                  </a:lnTo>
                  <a:lnTo>
                    <a:pt x="1331" y="203"/>
                  </a:lnTo>
                  <a:lnTo>
                    <a:pt x="1333" y="200"/>
                  </a:lnTo>
                  <a:lnTo>
                    <a:pt x="1334" y="197"/>
                  </a:lnTo>
                  <a:lnTo>
                    <a:pt x="1337" y="194"/>
                  </a:lnTo>
                  <a:lnTo>
                    <a:pt x="1337" y="194"/>
                  </a:lnTo>
                  <a:lnTo>
                    <a:pt x="1336" y="192"/>
                  </a:lnTo>
                  <a:lnTo>
                    <a:pt x="1334" y="191"/>
                  </a:lnTo>
                  <a:lnTo>
                    <a:pt x="1332" y="190"/>
                  </a:lnTo>
                  <a:lnTo>
                    <a:pt x="1331" y="189"/>
                  </a:lnTo>
                  <a:lnTo>
                    <a:pt x="1331" y="189"/>
                  </a:lnTo>
                  <a:lnTo>
                    <a:pt x="1331" y="187"/>
                  </a:lnTo>
                  <a:lnTo>
                    <a:pt x="1332" y="187"/>
                  </a:lnTo>
                  <a:lnTo>
                    <a:pt x="1337" y="186"/>
                  </a:lnTo>
                  <a:lnTo>
                    <a:pt x="1337" y="186"/>
                  </a:lnTo>
                  <a:lnTo>
                    <a:pt x="1340" y="183"/>
                  </a:lnTo>
                  <a:lnTo>
                    <a:pt x="1338" y="182"/>
                  </a:lnTo>
                  <a:lnTo>
                    <a:pt x="1337" y="180"/>
                  </a:lnTo>
                  <a:lnTo>
                    <a:pt x="1334" y="180"/>
                  </a:lnTo>
                  <a:lnTo>
                    <a:pt x="1334" y="180"/>
                  </a:lnTo>
                  <a:lnTo>
                    <a:pt x="1333" y="180"/>
                  </a:lnTo>
                  <a:lnTo>
                    <a:pt x="1333" y="177"/>
                  </a:lnTo>
                  <a:lnTo>
                    <a:pt x="1333" y="175"/>
                  </a:lnTo>
                  <a:lnTo>
                    <a:pt x="1333" y="172"/>
                  </a:lnTo>
                  <a:lnTo>
                    <a:pt x="1333" y="172"/>
                  </a:lnTo>
                  <a:lnTo>
                    <a:pt x="1332" y="171"/>
                  </a:lnTo>
                  <a:lnTo>
                    <a:pt x="1329" y="171"/>
                  </a:lnTo>
                  <a:lnTo>
                    <a:pt x="1327" y="172"/>
                  </a:lnTo>
                  <a:lnTo>
                    <a:pt x="1324" y="172"/>
                  </a:lnTo>
                  <a:lnTo>
                    <a:pt x="1323" y="172"/>
                  </a:lnTo>
                  <a:lnTo>
                    <a:pt x="1323" y="171"/>
                  </a:lnTo>
                  <a:lnTo>
                    <a:pt x="1323" y="171"/>
                  </a:lnTo>
                  <a:lnTo>
                    <a:pt x="1323" y="164"/>
                  </a:lnTo>
                  <a:lnTo>
                    <a:pt x="1322" y="162"/>
                  </a:lnTo>
                  <a:lnTo>
                    <a:pt x="1320" y="159"/>
                  </a:lnTo>
                  <a:lnTo>
                    <a:pt x="1320" y="159"/>
                  </a:lnTo>
                  <a:lnTo>
                    <a:pt x="1318" y="158"/>
                  </a:lnTo>
                  <a:lnTo>
                    <a:pt x="1315" y="159"/>
                  </a:lnTo>
                  <a:lnTo>
                    <a:pt x="1312" y="161"/>
                  </a:lnTo>
                  <a:lnTo>
                    <a:pt x="1310" y="161"/>
                  </a:lnTo>
                  <a:lnTo>
                    <a:pt x="1308" y="159"/>
                  </a:lnTo>
                  <a:lnTo>
                    <a:pt x="1308" y="159"/>
                  </a:lnTo>
                  <a:lnTo>
                    <a:pt x="1303" y="157"/>
                  </a:lnTo>
                  <a:lnTo>
                    <a:pt x="1295" y="154"/>
                  </a:lnTo>
                  <a:lnTo>
                    <a:pt x="1290" y="154"/>
                  </a:lnTo>
                  <a:lnTo>
                    <a:pt x="1287" y="154"/>
                  </a:lnTo>
                  <a:lnTo>
                    <a:pt x="1287" y="154"/>
                  </a:lnTo>
                  <a:lnTo>
                    <a:pt x="1286" y="155"/>
                  </a:lnTo>
                  <a:lnTo>
                    <a:pt x="1284" y="154"/>
                  </a:lnTo>
                  <a:lnTo>
                    <a:pt x="1280" y="153"/>
                  </a:lnTo>
                  <a:lnTo>
                    <a:pt x="1279" y="154"/>
                  </a:lnTo>
                  <a:lnTo>
                    <a:pt x="1279" y="154"/>
                  </a:lnTo>
                  <a:lnTo>
                    <a:pt x="1276" y="154"/>
                  </a:lnTo>
                  <a:lnTo>
                    <a:pt x="1271" y="155"/>
                  </a:lnTo>
                  <a:lnTo>
                    <a:pt x="1261" y="154"/>
                  </a:lnTo>
                  <a:lnTo>
                    <a:pt x="1261" y="154"/>
                  </a:lnTo>
                  <a:lnTo>
                    <a:pt x="1258" y="154"/>
                  </a:lnTo>
                  <a:lnTo>
                    <a:pt x="1254" y="155"/>
                  </a:lnTo>
                  <a:lnTo>
                    <a:pt x="1252" y="157"/>
                  </a:lnTo>
                  <a:lnTo>
                    <a:pt x="1252" y="159"/>
                  </a:lnTo>
                  <a:lnTo>
                    <a:pt x="1252" y="159"/>
                  </a:lnTo>
                  <a:lnTo>
                    <a:pt x="1251" y="161"/>
                  </a:lnTo>
                  <a:lnTo>
                    <a:pt x="1249" y="162"/>
                  </a:lnTo>
                  <a:lnTo>
                    <a:pt x="1243" y="162"/>
                  </a:lnTo>
                  <a:lnTo>
                    <a:pt x="1233" y="161"/>
                  </a:lnTo>
                  <a:lnTo>
                    <a:pt x="1233" y="161"/>
                  </a:lnTo>
                  <a:lnTo>
                    <a:pt x="1233" y="161"/>
                  </a:lnTo>
                  <a:lnTo>
                    <a:pt x="1234" y="159"/>
                  </a:lnTo>
                  <a:lnTo>
                    <a:pt x="1238" y="155"/>
                  </a:lnTo>
                  <a:lnTo>
                    <a:pt x="1242" y="150"/>
                  </a:lnTo>
                  <a:lnTo>
                    <a:pt x="1244" y="148"/>
                  </a:lnTo>
                  <a:lnTo>
                    <a:pt x="1244" y="148"/>
                  </a:lnTo>
                  <a:lnTo>
                    <a:pt x="1240" y="147"/>
                  </a:lnTo>
                  <a:lnTo>
                    <a:pt x="1233" y="147"/>
                  </a:lnTo>
                  <a:lnTo>
                    <a:pt x="1224" y="147"/>
                  </a:lnTo>
                  <a:lnTo>
                    <a:pt x="1220" y="147"/>
                  </a:lnTo>
                  <a:lnTo>
                    <a:pt x="1220" y="147"/>
                  </a:lnTo>
                  <a:lnTo>
                    <a:pt x="1218" y="145"/>
                  </a:lnTo>
                  <a:lnTo>
                    <a:pt x="1213" y="144"/>
                  </a:lnTo>
                  <a:lnTo>
                    <a:pt x="1204" y="144"/>
                  </a:lnTo>
                  <a:lnTo>
                    <a:pt x="1204" y="144"/>
                  </a:lnTo>
                  <a:lnTo>
                    <a:pt x="1201" y="143"/>
                  </a:lnTo>
                  <a:lnTo>
                    <a:pt x="1202" y="143"/>
                  </a:lnTo>
                  <a:lnTo>
                    <a:pt x="1207" y="142"/>
                  </a:lnTo>
                  <a:lnTo>
                    <a:pt x="1207" y="142"/>
                  </a:lnTo>
                  <a:lnTo>
                    <a:pt x="1211" y="142"/>
                  </a:lnTo>
                  <a:lnTo>
                    <a:pt x="1214" y="139"/>
                  </a:lnTo>
                  <a:lnTo>
                    <a:pt x="1221" y="136"/>
                  </a:lnTo>
                  <a:lnTo>
                    <a:pt x="1221" y="136"/>
                  </a:lnTo>
                  <a:lnTo>
                    <a:pt x="1224" y="136"/>
                  </a:lnTo>
                  <a:lnTo>
                    <a:pt x="1224" y="135"/>
                  </a:lnTo>
                  <a:lnTo>
                    <a:pt x="1223" y="131"/>
                  </a:lnTo>
                  <a:lnTo>
                    <a:pt x="1223" y="131"/>
                  </a:lnTo>
                  <a:lnTo>
                    <a:pt x="1220" y="130"/>
                  </a:lnTo>
                  <a:lnTo>
                    <a:pt x="1218" y="129"/>
                  </a:lnTo>
                  <a:lnTo>
                    <a:pt x="1210" y="129"/>
                  </a:lnTo>
                  <a:lnTo>
                    <a:pt x="1210" y="129"/>
                  </a:lnTo>
                  <a:lnTo>
                    <a:pt x="1202" y="126"/>
                  </a:lnTo>
                  <a:lnTo>
                    <a:pt x="1196" y="125"/>
                  </a:lnTo>
                  <a:lnTo>
                    <a:pt x="1196" y="125"/>
                  </a:lnTo>
                  <a:lnTo>
                    <a:pt x="1188" y="126"/>
                  </a:lnTo>
                  <a:lnTo>
                    <a:pt x="1177" y="129"/>
                  </a:lnTo>
                  <a:lnTo>
                    <a:pt x="1177" y="129"/>
                  </a:lnTo>
                  <a:lnTo>
                    <a:pt x="1171" y="131"/>
                  </a:lnTo>
                  <a:lnTo>
                    <a:pt x="1167" y="134"/>
                  </a:lnTo>
                  <a:lnTo>
                    <a:pt x="1164" y="138"/>
                  </a:lnTo>
                  <a:lnTo>
                    <a:pt x="1161" y="140"/>
                  </a:lnTo>
                  <a:lnTo>
                    <a:pt x="1161" y="140"/>
                  </a:lnTo>
                  <a:lnTo>
                    <a:pt x="1157" y="143"/>
                  </a:lnTo>
                  <a:lnTo>
                    <a:pt x="1153" y="147"/>
                  </a:lnTo>
                  <a:lnTo>
                    <a:pt x="1150" y="150"/>
                  </a:lnTo>
                  <a:lnTo>
                    <a:pt x="1150" y="152"/>
                  </a:lnTo>
                  <a:lnTo>
                    <a:pt x="1152" y="153"/>
                  </a:lnTo>
                  <a:lnTo>
                    <a:pt x="1152" y="153"/>
                  </a:lnTo>
                  <a:lnTo>
                    <a:pt x="1153" y="154"/>
                  </a:lnTo>
                  <a:lnTo>
                    <a:pt x="1154" y="155"/>
                  </a:lnTo>
                  <a:lnTo>
                    <a:pt x="1154" y="159"/>
                  </a:lnTo>
                  <a:lnTo>
                    <a:pt x="1154" y="159"/>
                  </a:lnTo>
                  <a:lnTo>
                    <a:pt x="1154" y="161"/>
                  </a:lnTo>
                  <a:lnTo>
                    <a:pt x="1152" y="162"/>
                  </a:lnTo>
                  <a:lnTo>
                    <a:pt x="1145" y="162"/>
                  </a:lnTo>
                  <a:lnTo>
                    <a:pt x="1145" y="162"/>
                  </a:lnTo>
                  <a:lnTo>
                    <a:pt x="1133" y="162"/>
                  </a:lnTo>
                  <a:lnTo>
                    <a:pt x="1126" y="162"/>
                  </a:lnTo>
                  <a:lnTo>
                    <a:pt x="1125" y="163"/>
                  </a:lnTo>
                  <a:lnTo>
                    <a:pt x="1124" y="164"/>
                  </a:lnTo>
                  <a:lnTo>
                    <a:pt x="1124" y="164"/>
                  </a:lnTo>
                  <a:lnTo>
                    <a:pt x="1126" y="167"/>
                  </a:lnTo>
                  <a:lnTo>
                    <a:pt x="1129" y="168"/>
                  </a:lnTo>
                  <a:lnTo>
                    <a:pt x="1133" y="171"/>
                  </a:lnTo>
                  <a:lnTo>
                    <a:pt x="1134" y="172"/>
                  </a:lnTo>
                  <a:lnTo>
                    <a:pt x="1134" y="172"/>
                  </a:lnTo>
                  <a:lnTo>
                    <a:pt x="1131" y="172"/>
                  </a:lnTo>
                  <a:lnTo>
                    <a:pt x="1129" y="172"/>
                  </a:lnTo>
                  <a:lnTo>
                    <a:pt x="1122" y="169"/>
                  </a:lnTo>
                  <a:lnTo>
                    <a:pt x="1122" y="169"/>
                  </a:lnTo>
                  <a:lnTo>
                    <a:pt x="1120" y="168"/>
                  </a:lnTo>
                  <a:lnTo>
                    <a:pt x="1116" y="169"/>
                  </a:lnTo>
                  <a:lnTo>
                    <a:pt x="1112" y="171"/>
                  </a:lnTo>
                  <a:lnTo>
                    <a:pt x="1110" y="172"/>
                  </a:lnTo>
                  <a:lnTo>
                    <a:pt x="1110" y="172"/>
                  </a:lnTo>
                  <a:lnTo>
                    <a:pt x="1108" y="175"/>
                  </a:lnTo>
                  <a:lnTo>
                    <a:pt x="1106" y="175"/>
                  </a:lnTo>
                  <a:lnTo>
                    <a:pt x="1101" y="175"/>
                  </a:lnTo>
                  <a:lnTo>
                    <a:pt x="1101" y="175"/>
                  </a:lnTo>
                  <a:lnTo>
                    <a:pt x="1100" y="175"/>
                  </a:lnTo>
                  <a:lnTo>
                    <a:pt x="1097" y="175"/>
                  </a:lnTo>
                  <a:lnTo>
                    <a:pt x="1094" y="175"/>
                  </a:lnTo>
                  <a:lnTo>
                    <a:pt x="1092" y="175"/>
                  </a:lnTo>
                  <a:lnTo>
                    <a:pt x="1092" y="175"/>
                  </a:lnTo>
                  <a:lnTo>
                    <a:pt x="1091" y="175"/>
                  </a:lnTo>
                  <a:lnTo>
                    <a:pt x="1091" y="173"/>
                  </a:lnTo>
                  <a:lnTo>
                    <a:pt x="1093" y="171"/>
                  </a:lnTo>
                  <a:lnTo>
                    <a:pt x="1096" y="169"/>
                  </a:lnTo>
                  <a:lnTo>
                    <a:pt x="1096" y="168"/>
                  </a:lnTo>
                  <a:lnTo>
                    <a:pt x="1096" y="167"/>
                  </a:lnTo>
                  <a:lnTo>
                    <a:pt x="1096" y="167"/>
                  </a:lnTo>
                  <a:lnTo>
                    <a:pt x="1092" y="166"/>
                  </a:lnTo>
                  <a:lnTo>
                    <a:pt x="1088" y="167"/>
                  </a:lnTo>
                  <a:lnTo>
                    <a:pt x="1084" y="168"/>
                  </a:lnTo>
                  <a:lnTo>
                    <a:pt x="1082" y="171"/>
                  </a:lnTo>
                  <a:lnTo>
                    <a:pt x="1082" y="171"/>
                  </a:lnTo>
                  <a:lnTo>
                    <a:pt x="1082" y="172"/>
                  </a:lnTo>
                  <a:lnTo>
                    <a:pt x="1081" y="172"/>
                  </a:lnTo>
                  <a:lnTo>
                    <a:pt x="1078" y="171"/>
                  </a:lnTo>
                  <a:lnTo>
                    <a:pt x="1074" y="169"/>
                  </a:lnTo>
                  <a:lnTo>
                    <a:pt x="1073" y="169"/>
                  </a:lnTo>
                  <a:lnTo>
                    <a:pt x="1073" y="169"/>
                  </a:lnTo>
                  <a:lnTo>
                    <a:pt x="1063" y="173"/>
                  </a:lnTo>
                  <a:lnTo>
                    <a:pt x="1063" y="173"/>
                  </a:lnTo>
                  <a:lnTo>
                    <a:pt x="1059" y="175"/>
                  </a:lnTo>
                  <a:lnTo>
                    <a:pt x="1055" y="173"/>
                  </a:lnTo>
                  <a:lnTo>
                    <a:pt x="1051" y="173"/>
                  </a:lnTo>
                  <a:lnTo>
                    <a:pt x="1049" y="175"/>
                  </a:lnTo>
                  <a:lnTo>
                    <a:pt x="1049" y="175"/>
                  </a:lnTo>
                  <a:lnTo>
                    <a:pt x="1049" y="176"/>
                  </a:lnTo>
                  <a:lnTo>
                    <a:pt x="1050" y="177"/>
                  </a:lnTo>
                  <a:lnTo>
                    <a:pt x="1053" y="178"/>
                  </a:lnTo>
                  <a:lnTo>
                    <a:pt x="1056" y="180"/>
                  </a:lnTo>
                  <a:lnTo>
                    <a:pt x="1058" y="181"/>
                  </a:lnTo>
                  <a:lnTo>
                    <a:pt x="1058" y="181"/>
                  </a:lnTo>
                  <a:lnTo>
                    <a:pt x="1054" y="182"/>
                  </a:lnTo>
                  <a:lnTo>
                    <a:pt x="1046" y="182"/>
                  </a:lnTo>
                  <a:lnTo>
                    <a:pt x="1039" y="183"/>
                  </a:lnTo>
                  <a:lnTo>
                    <a:pt x="1035" y="185"/>
                  </a:lnTo>
                  <a:lnTo>
                    <a:pt x="1035" y="185"/>
                  </a:lnTo>
                  <a:lnTo>
                    <a:pt x="1032" y="186"/>
                  </a:lnTo>
                  <a:lnTo>
                    <a:pt x="1028" y="186"/>
                  </a:lnTo>
                  <a:lnTo>
                    <a:pt x="1016" y="187"/>
                  </a:lnTo>
                  <a:lnTo>
                    <a:pt x="1016" y="187"/>
                  </a:lnTo>
                  <a:lnTo>
                    <a:pt x="1011" y="187"/>
                  </a:lnTo>
                  <a:lnTo>
                    <a:pt x="1009" y="190"/>
                  </a:lnTo>
                  <a:lnTo>
                    <a:pt x="1007" y="192"/>
                  </a:lnTo>
                  <a:lnTo>
                    <a:pt x="1003" y="194"/>
                  </a:lnTo>
                  <a:lnTo>
                    <a:pt x="1003" y="194"/>
                  </a:lnTo>
                  <a:lnTo>
                    <a:pt x="994" y="195"/>
                  </a:lnTo>
                  <a:lnTo>
                    <a:pt x="992" y="196"/>
                  </a:lnTo>
                  <a:lnTo>
                    <a:pt x="989" y="199"/>
                  </a:lnTo>
                  <a:lnTo>
                    <a:pt x="989" y="199"/>
                  </a:lnTo>
                  <a:lnTo>
                    <a:pt x="987" y="201"/>
                  </a:lnTo>
                  <a:lnTo>
                    <a:pt x="984" y="203"/>
                  </a:lnTo>
                  <a:lnTo>
                    <a:pt x="981" y="201"/>
                  </a:lnTo>
                  <a:lnTo>
                    <a:pt x="979" y="200"/>
                  </a:lnTo>
                  <a:lnTo>
                    <a:pt x="979" y="200"/>
                  </a:lnTo>
                  <a:lnTo>
                    <a:pt x="976" y="199"/>
                  </a:lnTo>
                  <a:lnTo>
                    <a:pt x="973" y="200"/>
                  </a:lnTo>
                  <a:lnTo>
                    <a:pt x="971" y="201"/>
                  </a:lnTo>
                  <a:lnTo>
                    <a:pt x="971" y="201"/>
                  </a:lnTo>
                  <a:lnTo>
                    <a:pt x="973" y="203"/>
                  </a:lnTo>
                  <a:lnTo>
                    <a:pt x="973" y="203"/>
                  </a:lnTo>
                  <a:lnTo>
                    <a:pt x="974" y="203"/>
                  </a:lnTo>
                  <a:lnTo>
                    <a:pt x="974" y="204"/>
                  </a:lnTo>
                  <a:lnTo>
                    <a:pt x="973" y="205"/>
                  </a:lnTo>
                  <a:lnTo>
                    <a:pt x="970" y="205"/>
                  </a:lnTo>
                  <a:lnTo>
                    <a:pt x="970" y="205"/>
                  </a:lnTo>
                  <a:lnTo>
                    <a:pt x="969" y="206"/>
                  </a:lnTo>
                  <a:lnTo>
                    <a:pt x="966" y="208"/>
                  </a:lnTo>
                  <a:lnTo>
                    <a:pt x="964" y="209"/>
                  </a:lnTo>
                  <a:lnTo>
                    <a:pt x="965" y="209"/>
                  </a:lnTo>
                  <a:lnTo>
                    <a:pt x="965" y="209"/>
                  </a:lnTo>
                  <a:lnTo>
                    <a:pt x="968" y="209"/>
                  </a:lnTo>
                  <a:lnTo>
                    <a:pt x="969" y="210"/>
                  </a:lnTo>
                  <a:lnTo>
                    <a:pt x="970" y="213"/>
                  </a:lnTo>
                  <a:lnTo>
                    <a:pt x="969" y="214"/>
                  </a:lnTo>
                  <a:lnTo>
                    <a:pt x="969" y="214"/>
                  </a:lnTo>
                  <a:lnTo>
                    <a:pt x="966" y="215"/>
                  </a:lnTo>
                  <a:lnTo>
                    <a:pt x="962" y="214"/>
                  </a:lnTo>
                  <a:lnTo>
                    <a:pt x="960" y="213"/>
                  </a:lnTo>
                  <a:lnTo>
                    <a:pt x="957" y="214"/>
                  </a:lnTo>
                  <a:lnTo>
                    <a:pt x="957" y="214"/>
                  </a:lnTo>
                  <a:lnTo>
                    <a:pt x="956" y="215"/>
                  </a:lnTo>
                  <a:lnTo>
                    <a:pt x="959" y="216"/>
                  </a:lnTo>
                  <a:lnTo>
                    <a:pt x="961" y="218"/>
                  </a:lnTo>
                  <a:lnTo>
                    <a:pt x="965" y="218"/>
                  </a:lnTo>
                  <a:lnTo>
                    <a:pt x="965" y="218"/>
                  </a:lnTo>
                  <a:lnTo>
                    <a:pt x="968" y="218"/>
                  </a:lnTo>
                  <a:lnTo>
                    <a:pt x="969" y="219"/>
                  </a:lnTo>
                  <a:lnTo>
                    <a:pt x="971" y="223"/>
                  </a:lnTo>
                  <a:lnTo>
                    <a:pt x="971" y="223"/>
                  </a:lnTo>
                  <a:lnTo>
                    <a:pt x="971" y="224"/>
                  </a:lnTo>
                  <a:lnTo>
                    <a:pt x="970" y="224"/>
                  </a:lnTo>
                  <a:lnTo>
                    <a:pt x="966" y="223"/>
                  </a:lnTo>
                  <a:lnTo>
                    <a:pt x="962" y="223"/>
                  </a:lnTo>
                  <a:lnTo>
                    <a:pt x="960" y="224"/>
                  </a:lnTo>
                  <a:lnTo>
                    <a:pt x="960" y="224"/>
                  </a:lnTo>
                  <a:lnTo>
                    <a:pt x="960" y="225"/>
                  </a:lnTo>
                  <a:lnTo>
                    <a:pt x="961" y="227"/>
                  </a:lnTo>
                  <a:lnTo>
                    <a:pt x="966" y="228"/>
                  </a:lnTo>
                  <a:lnTo>
                    <a:pt x="966" y="228"/>
                  </a:lnTo>
                  <a:lnTo>
                    <a:pt x="968" y="228"/>
                  </a:lnTo>
                  <a:lnTo>
                    <a:pt x="969" y="229"/>
                  </a:lnTo>
                  <a:lnTo>
                    <a:pt x="969" y="230"/>
                  </a:lnTo>
                  <a:lnTo>
                    <a:pt x="970" y="233"/>
                  </a:lnTo>
                  <a:lnTo>
                    <a:pt x="970" y="233"/>
                  </a:lnTo>
                  <a:lnTo>
                    <a:pt x="971" y="233"/>
                  </a:lnTo>
                  <a:lnTo>
                    <a:pt x="971" y="233"/>
                  </a:lnTo>
                  <a:lnTo>
                    <a:pt x="971" y="234"/>
                  </a:lnTo>
                  <a:lnTo>
                    <a:pt x="971" y="237"/>
                  </a:lnTo>
                  <a:lnTo>
                    <a:pt x="970" y="238"/>
                  </a:lnTo>
                  <a:lnTo>
                    <a:pt x="970" y="239"/>
                  </a:lnTo>
                  <a:lnTo>
                    <a:pt x="970" y="239"/>
                  </a:lnTo>
                  <a:lnTo>
                    <a:pt x="969" y="241"/>
                  </a:lnTo>
                  <a:lnTo>
                    <a:pt x="968" y="242"/>
                  </a:lnTo>
                  <a:lnTo>
                    <a:pt x="966" y="242"/>
                  </a:lnTo>
                  <a:lnTo>
                    <a:pt x="965" y="241"/>
                  </a:lnTo>
                  <a:lnTo>
                    <a:pt x="965" y="241"/>
                  </a:lnTo>
                  <a:lnTo>
                    <a:pt x="964" y="239"/>
                  </a:lnTo>
                  <a:lnTo>
                    <a:pt x="960" y="238"/>
                  </a:lnTo>
                  <a:lnTo>
                    <a:pt x="955" y="238"/>
                  </a:lnTo>
                  <a:lnTo>
                    <a:pt x="952" y="239"/>
                  </a:lnTo>
                  <a:lnTo>
                    <a:pt x="952" y="239"/>
                  </a:lnTo>
                  <a:lnTo>
                    <a:pt x="948" y="243"/>
                  </a:lnTo>
                  <a:lnTo>
                    <a:pt x="947" y="243"/>
                  </a:lnTo>
                  <a:lnTo>
                    <a:pt x="945" y="242"/>
                  </a:lnTo>
                  <a:lnTo>
                    <a:pt x="945" y="242"/>
                  </a:lnTo>
                  <a:lnTo>
                    <a:pt x="942" y="241"/>
                  </a:lnTo>
                  <a:lnTo>
                    <a:pt x="937" y="242"/>
                  </a:lnTo>
                  <a:lnTo>
                    <a:pt x="924" y="243"/>
                  </a:lnTo>
                  <a:lnTo>
                    <a:pt x="924" y="243"/>
                  </a:lnTo>
                  <a:lnTo>
                    <a:pt x="904" y="244"/>
                  </a:lnTo>
                  <a:lnTo>
                    <a:pt x="894" y="246"/>
                  </a:lnTo>
                  <a:lnTo>
                    <a:pt x="888" y="247"/>
                  </a:lnTo>
                  <a:lnTo>
                    <a:pt x="888" y="247"/>
                  </a:lnTo>
                  <a:lnTo>
                    <a:pt x="884" y="248"/>
                  </a:lnTo>
                  <a:lnTo>
                    <a:pt x="881" y="252"/>
                  </a:lnTo>
                  <a:lnTo>
                    <a:pt x="880" y="257"/>
                  </a:lnTo>
                  <a:lnTo>
                    <a:pt x="881" y="258"/>
                  </a:lnTo>
                  <a:lnTo>
                    <a:pt x="882" y="261"/>
                  </a:lnTo>
                  <a:lnTo>
                    <a:pt x="882" y="261"/>
                  </a:lnTo>
                  <a:lnTo>
                    <a:pt x="884" y="263"/>
                  </a:lnTo>
                  <a:lnTo>
                    <a:pt x="884" y="266"/>
                  </a:lnTo>
                  <a:lnTo>
                    <a:pt x="882" y="269"/>
                  </a:lnTo>
                  <a:lnTo>
                    <a:pt x="882" y="271"/>
                  </a:lnTo>
                  <a:lnTo>
                    <a:pt x="882" y="271"/>
                  </a:lnTo>
                  <a:lnTo>
                    <a:pt x="885" y="274"/>
                  </a:lnTo>
                  <a:lnTo>
                    <a:pt x="890" y="277"/>
                  </a:lnTo>
                  <a:lnTo>
                    <a:pt x="896" y="280"/>
                  </a:lnTo>
                  <a:lnTo>
                    <a:pt x="902" y="281"/>
                  </a:lnTo>
                  <a:lnTo>
                    <a:pt x="902" y="281"/>
                  </a:lnTo>
                  <a:lnTo>
                    <a:pt x="907" y="283"/>
                  </a:lnTo>
                  <a:lnTo>
                    <a:pt x="910" y="286"/>
                  </a:lnTo>
                  <a:lnTo>
                    <a:pt x="912" y="291"/>
                  </a:lnTo>
                  <a:lnTo>
                    <a:pt x="912" y="293"/>
                  </a:lnTo>
                  <a:lnTo>
                    <a:pt x="910" y="295"/>
                  </a:lnTo>
                  <a:lnTo>
                    <a:pt x="910" y="295"/>
                  </a:lnTo>
                  <a:lnTo>
                    <a:pt x="908" y="297"/>
                  </a:lnTo>
                  <a:lnTo>
                    <a:pt x="905" y="297"/>
                  </a:lnTo>
                  <a:lnTo>
                    <a:pt x="899" y="295"/>
                  </a:lnTo>
                  <a:lnTo>
                    <a:pt x="893" y="291"/>
                  </a:lnTo>
                  <a:lnTo>
                    <a:pt x="886" y="288"/>
                  </a:lnTo>
                  <a:lnTo>
                    <a:pt x="886" y="288"/>
                  </a:lnTo>
                  <a:lnTo>
                    <a:pt x="879" y="284"/>
                  </a:lnTo>
                  <a:lnTo>
                    <a:pt x="868" y="280"/>
                  </a:lnTo>
                  <a:lnTo>
                    <a:pt x="860" y="279"/>
                  </a:lnTo>
                  <a:lnTo>
                    <a:pt x="853" y="279"/>
                  </a:lnTo>
                  <a:lnTo>
                    <a:pt x="853" y="279"/>
                  </a:lnTo>
                  <a:lnTo>
                    <a:pt x="849" y="279"/>
                  </a:lnTo>
                  <a:lnTo>
                    <a:pt x="848" y="276"/>
                  </a:lnTo>
                  <a:lnTo>
                    <a:pt x="847" y="275"/>
                  </a:lnTo>
                  <a:lnTo>
                    <a:pt x="843" y="274"/>
                  </a:lnTo>
                  <a:lnTo>
                    <a:pt x="843" y="274"/>
                  </a:lnTo>
                  <a:lnTo>
                    <a:pt x="837" y="275"/>
                  </a:lnTo>
                  <a:lnTo>
                    <a:pt x="833" y="277"/>
                  </a:lnTo>
                  <a:lnTo>
                    <a:pt x="832" y="280"/>
                  </a:lnTo>
                  <a:lnTo>
                    <a:pt x="832" y="280"/>
                  </a:lnTo>
                  <a:lnTo>
                    <a:pt x="833" y="281"/>
                  </a:lnTo>
                  <a:lnTo>
                    <a:pt x="833" y="281"/>
                  </a:lnTo>
                  <a:lnTo>
                    <a:pt x="839" y="281"/>
                  </a:lnTo>
                  <a:lnTo>
                    <a:pt x="841" y="281"/>
                  </a:lnTo>
                  <a:lnTo>
                    <a:pt x="839" y="283"/>
                  </a:lnTo>
                  <a:lnTo>
                    <a:pt x="839" y="283"/>
                  </a:lnTo>
                  <a:lnTo>
                    <a:pt x="838" y="284"/>
                  </a:lnTo>
                  <a:lnTo>
                    <a:pt x="839" y="285"/>
                  </a:lnTo>
                  <a:lnTo>
                    <a:pt x="847" y="288"/>
                  </a:lnTo>
                  <a:lnTo>
                    <a:pt x="847" y="288"/>
                  </a:lnTo>
                  <a:lnTo>
                    <a:pt x="849" y="289"/>
                  </a:lnTo>
                  <a:lnTo>
                    <a:pt x="849" y="290"/>
                  </a:lnTo>
                  <a:lnTo>
                    <a:pt x="846" y="291"/>
                  </a:lnTo>
                  <a:lnTo>
                    <a:pt x="841" y="291"/>
                  </a:lnTo>
                  <a:lnTo>
                    <a:pt x="835" y="290"/>
                  </a:lnTo>
                  <a:lnTo>
                    <a:pt x="835" y="290"/>
                  </a:lnTo>
                  <a:lnTo>
                    <a:pt x="830" y="288"/>
                  </a:lnTo>
                  <a:lnTo>
                    <a:pt x="825" y="289"/>
                  </a:lnTo>
                  <a:lnTo>
                    <a:pt x="823" y="290"/>
                  </a:lnTo>
                  <a:lnTo>
                    <a:pt x="820" y="293"/>
                  </a:lnTo>
                  <a:lnTo>
                    <a:pt x="820" y="293"/>
                  </a:lnTo>
                  <a:lnTo>
                    <a:pt x="820" y="294"/>
                  </a:lnTo>
                  <a:lnTo>
                    <a:pt x="820" y="297"/>
                  </a:lnTo>
                  <a:lnTo>
                    <a:pt x="824" y="300"/>
                  </a:lnTo>
                  <a:lnTo>
                    <a:pt x="830" y="305"/>
                  </a:lnTo>
                  <a:lnTo>
                    <a:pt x="839" y="308"/>
                  </a:lnTo>
                  <a:lnTo>
                    <a:pt x="839" y="308"/>
                  </a:lnTo>
                  <a:lnTo>
                    <a:pt x="846" y="309"/>
                  </a:lnTo>
                  <a:lnTo>
                    <a:pt x="848" y="312"/>
                  </a:lnTo>
                  <a:lnTo>
                    <a:pt x="849" y="313"/>
                  </a:lnTo>
                  <a:lnTo>
                    <a:pt x="852" y="314"/>
                  </a:lnTo>
                  <a:lnTo>
                    <a:pt x="852" y="314"/>
                  </a:lnTo>
                  <a:lnTo>
                    <a:pt x="855" y="317"/>
                  </a:lnTo>
                  <a:lnTo>
                    <a:pt x="855" y="318"/>
                  </a:lnTo>
                  <a:lnTo>
                    <a:pt x="852" y="318"/>
                  </a:lnTo>
                  <a:lnTo>
                    <a:pt x="849" y="319"/>
                  </a:lnTo>
                  <a:lnTo>
                    <a:pt x="849" y="319"/>
                  </a:lnTo>
                  <a:lnTo>
                    <a:pt x="847" y="318"/>
                  </a:lnTo>
                  <a:lnTo>
                    <a:pt x="842" y="316"/>
                  </a:lnTo>
                  <a:lnTo>
                    <a:pt x="833" y="310"/>
                  </a:lnTo>
                  <a:lnTo>
                    <a:pt x="833" y="310"/>
                  </a:lnTo>
                  <a:lnTo>
                    <a:pt x="828" y="309"/>
                  </a:lnTo>
                  <a:lnTo>
                    <a:pt x="820" y="309"/>
                  </a:lnTo>
                  <a:lnTo>
                    <a:pt x="814" y="309"/>
                  </a:lnTo>
                  <a:lnTo>
                    <a:pt x="810" y="309"/>
                  </a:lnTo>
                  <a:lnTo>
                    <a:pt x="809" y="308"/>
                  </a:lnTo>
                  <a:lnTo>
                    <a:pt x="809" y="308"/>
                  </a:lnTo>
                  <a:lnTo>
                    <a:pt x="808" y="305"/>
                  </a:lnTo>
                  <a:lnTo>
                    <a:pt x="809" y="304"/>
                  </a:lnTo>
                  <a:lnTo>
                    <a:pt x="809" y="302"/>
                  </a:lnTo>
                  <a:lnTo>
                    <a:pt x="808" y="299"/>
                  </a:lnTo>
                  <a:lnTo>
                    <a:pt x="808" y="299"/>
                  </a:lnTo>
                  <a:lnTo>
                    <a:pt x="806" y="297"/>
                  </a:lnTo>
                  <a:lnTo>
                    <a:pt x="808" y="294"/>
                  </a:lnTo>
                  <a:lnTo>
                    <a:pt x="811" y="285"/>
                  </a:lnTo>
                  <a:lnTo>
                    <a:pt x="811" y="285"/>
                  </a:lnTo>
                  <a:lnTo>
                    <a:pt x="813" y="283"/>
                  </a:lnTo>
                  <a:lnTo>
                    <a:pt x="813" y="280"/>
                  </a:lnTo>
                  <a:lnTo>
                    <a:pt x="811" y="275"/>
                  </a:lnTo>
                  <a:lnTo>
                    <a:pt x="809" y="270"/>
                  </a:lnTo>
                  <a:lnTo>
                    <a:pt x="805" y="267"/>
                  </a:lnTo>
                  <a:lnTo>
                    <a:pt x="805" y="267"/>
                  </a:lnTo>
                  <a:lnTo>
                    <a:pt x="802" y="267"/>
                  </a:lnTo>
                  <a:lnTo>
                    <a:pt x="801" y="269"/>
                  </a:lnTo>
                  <a:lnTo>
                    <a:pt x="801" y="271"/>
                  </a:lnTo>
                  <a:lnTo>
                    <a:pt x="801" y="272"/>
                  </a:lnTo>
                  <a:lnTo>
                    <a:pt x="801" y="272"/>
                  </a:lnTo>
                  <a:lnTo>
                    <a:pt x="802" y="275"/>
                  </a:lnTo>
                  <a:lnTo>
                    <a:pt x="801" y="279"/>
                  </a:lnTo>
                  <a:lnTo>
                    <a:pt x="800" y="284"/>
                  </a:lnTo>
                  <a:lnTo>
                    <a:pt x="797" y="288"/>
                  </a:lnTo>
                  <a:lnTo>
                    <a:pt x="797" y="288"/>
                  </a:lnTo>
                  <a:lnTo>
                    <a:pt x="794" y="291"/>
                  </a:lnTo>
                  <a:lnTo>
                    <a:pt x="787" y="293"/>
                  </a:lnTo>
                  <a:lnTo>
                    <a:pt x="783" y="295"/>
                  </a:lnTo>
                  <a:lnTo>
                    <a:pt x="781" y="295"/>
                  </a:lnTo>
                  <a:lnTo>
                    <a:pt x="781" y="297"/>
                  </a:lnTo>
                  <a:lnTo>
                    <a:pt x="781" y="297"/>
                  </a:lnTo>
                  <a:lnTo>
                    <a:pt x="780" y="299"/>
                  </a:lnTo>
                  <a:lnTo>
                    <a:pt x="777" y="302"/>
                  </a:lnTo>
                  <a:lnTo>
                    <a:pt x="775" y="304"/>
                  </a:lnTo>
                  <a:lnTo>
                    <a:pt x="775" y="304"/>
                  </a:lnTo>
                  <a:lnTo>
                    <a:pt x="775" y="305"/>
                  </a:lnTo>
                  <a:lnTo>
                    <a:pt x="775" y="305"/>
                  </a:lnTo>
                  <a:lnTo>
                    <a:pt x="783" y="316"/>
                  </a:lnTo>
                  <a:lnTo>
                    <a:pt x="789" y="321"/>
                  </a:lnTo>
                  <a:lnTo>
                    <a:pt x="791" y="326"/>
                  </a:lnTo>
                  <a:lnTo>
                    <a:pt x="791" y="326"/>
                  </a:lnTo>
                  <a:lnTo>
                    <a:pt x="791" y="327"/>
                  </a:lnTo>
                  <a:lnTo>
                    <a:pt x="791" y="330"/>
                  </a:lnTo>
                  <a:lnTo>
                    <a:pt x="787" y="336"/>
                  </a:lnTo>
                  <a:lnTo>
                    <a:pt x="783" y="344"/>
                  </a:lnTo>
                  <a:lnTo>
                    <a:pt x="783" y="346"/>
                  </a:lnTo>
                  <a:lnTo>
                    <a:pt x="783" y="350"/>
                  </a:lnTo>
                  <a:lnTo>
                    <a:pt x="783" y="350"/>
                  </a:lnTo>
                  <a:lnTo>
                    <a:pt x="783" y="355"/>
                  </a:lnTo>
                  <a:lnTo>
                    <a:pt x="783" y="359"/>
                  </a:lnTo>
                  <a:lnTo>
                    <a:pt x="782" y="361"/>
                  </a:lnTo>
                  <a:lnTo>
                    <a:pt x="783" y="364"/>
                  </a:lnTo>
                  <a:lnTo>
                    <a:pt x="783" y="364"/>
                  </a:lnTo>
                  <a:lnTo>
                    <a:pt x="786" y="365"/>
                  </a:lnTo>
                  <a:lnTo>
                    <a:pt x="789" y="365"/>
                  </a:lnTo>
                  <a:lnTo>
                    <a:pt x="792" y="365"/>
                  </a:lnTo>
                  <a:lnTo>
                    <a:pt x="795" y="366"/>
                  </a:lnTo>
                  <a:lnTo>
                    <a:pt x="795" y="366"/>
                  </a:lnTo>
                  <a:lnTo>
                    <a:pt x="797" y="366"/>
                  </a:lnTo>
                  <a:lnTo>
                    <a:pt x="801" y="365"/>
                  </a:lnTo>
                  <a:lnTo>
                    <a:pt x="811" y="363"/>
                  </a:lnTo>
                  <a:lnTo>
                    <a:pt x="811" y="363"/>
                  </a:lnTo>
                  <a:lnTo>
                    <a:pt x="818" y="363"/>
                  </a:lnTo>
                  <a:lnTo>
                    <a:pt x="827" y="365"/>
                  </a:lnTo>
                  <a:lnTo>
                    <a:pt x="839" y="371"/>
                  </a:lnTo>
                  <a:lnTo>
                    <a:pt x="839" y="371"/>
                  </a:lnTo>
                  <a:lnTo>
                    <a:pt x="842" y="374"/>
                  </a:lnTo>
                  <a:lnTo>
                    <a:pt x="842" y="377"/>
                  </a:lnTo>
                  <a:lnTo>
                    <a:pt x="843" y="379"/>
                  </a:lnTo>
                  <a:lnTo>
                    <a:pt x="844" y="383"/>
                  </a:lnTo>
                  <a:lnTo>
                    <a:pt x="844" y="383"/>
                  </a:lnTo>
                  <a:lnTo>
                    <a:pt x="844" y="384"/>
                  </a:lnTo>
                  <a:lnTo>
                    <a:pt x="844" y="385"/>
                  </a:lnTo>
                  <a:lnTo>
                    <a:pt x="842" y="387"/>
                  </a:lnTo>
                  <a:lnTo>
                    <a:pt x="839" y="389"/>
                  </a:lnTo>
                  <a:lnTo>
                    <a:pt x="838" y="391"/>
                  </a:lnTo>
                  <a:lnTo>
                    <a:pt x="838" y="393"/>
                  </a:lnTo>
                  <a:lnTo>
                    <a:pt x="838" y="393"/>
                  </a:lnTo>
                  <a:lnTo>
                    <a:pt x="838" y="396"/>
                  </a:lnTo>
                  <a:lnTo>
                    <a:pt x="839" y="397"/>
                  </a:lnTo>
                  <a:lnTo>
                    <a:pt x="846" y="401"/>
                  </a:lnTo>
                  <a:lnTo>
                    <a:pt x="851" y="402"/>
                  </a:lnTo>
                  <a:lnTo>
                    <a:pt x="855" y="405"/>
                  </a:lnTo>
                  <a:lnTo>
                    <a:pt x="855" y="405"/>
                  </a:lnTo>
                  <a:lnTo>
                    <a:pt x="852" y="405"/>
                  </a:lnTo>
                  <a:lnTo>
                    <a:pt x="848" y="405"/>
                  </a:lnTo>
                  <a:lnTo>
                    <a:pt x="838" y="403"/>
                  </a:lnTo>
                  <a:lnTo>
                    <a:pt x="838" y="403"/>
                  </a:lnTo>
                  <a:lnTo>
                    <a:pt x="835" y="401"/>
                  </a:lnTo>
                  <a:lnTo>
                    <a:pt x="833" y="398"/>
                  </a:lnTo>
                  <a:lnTo>
                    <a:pt x="832" y="394"/>
                  </a:lnTo>
                  <a:lnTo>
                    <a:pt x="832" y="394"/>
                  </a:lnTo>
                  <a:lnTo>
                    <a:pt x="832" y="392"/>
                  </a:lnTo>
                  <a:lnTo>
                    <a:pt x="833" y="389"/>
                  </a:lnTo>
                  <a:lnTo>
                    <a:pt x="834" y="387"/>
                  </a:lnTo>
                  <a:lnTo>
                    <a:pt x="835" y="383"/>
                  </a:lnTo>
                  <a:lnTo>
                    <a:pt x="835" y="383"/>
                  </a:lnTo>
                  <a:lnTo>
                    <a:pt x="834" y="380"/>
                  </a:lnTo>
                  <a:lnTo>
                    <a:pt x="832" y="378"/>
                  </a:lnTo>
                  <a:lnTo>
                    <a:pt x="828" y="374"/>
                  </a:lnTo>
                  <a:lnTo>
                    <a:pt x="828" y="374"/>
                  </a:lnTo>
                  <a:lnTo>
                    <a:pt x="824" y="370"/>
                  </a:lnTo>
                  <a:lnTo>
                    <a:pt x="822" y="369"/>
                  </a:lnTo>
                  <a:lnTo>
                    <a:pt x="819" y="369"/>
                  </a:lnTo>
                  <a:lnTo>
                    <a:pt x="819" y="369"/>
                  </a:lnTo>
                  <a:lnTo>
                    <a:pt x="808" y="370"/>
                  </a:lnTo>
                  <a:lnTo>
                    <a:pt x="801" y="371"/>
                  </a:lnTo>
                  <a:lnTo>
                    <a:pt x="796" y="374"/>
                  </a:lnTo>
                  <a:lnTo>
                    <a:pt x="796" y="374"/>
                  </a:lnTo>
                  <a:lnTo>
                    <a:pt x="795" y="377"/>
                  </a:lnTo>
                  <a:lnTo>
                    <a:pt x="795" y="378"/>
                  </a:lnTo>
                  <a:lnTo>
                    <a:pt x="796" y="384"/>
                  </a:lnTo>
                  <a:lnTo>
                    <a:pt x="800" y="394"/>
                  </a:lnTo>
                  <a:lnTo>
                    <a:pt x="800" y="394"/>
                  </a:lnTo>
                  <a:lnTo>
                    <a:pt x="800" y="397"/>
                  </a:lnTo>
                  <a:lnTo>
                    <a:pt x="799" y="398"/>
                  </a:lnTo>
                  <a:lnTo>
                    <a:pt x="795" y="403"/>
                  </a:lnTo>
                  <a:lnTo>
                    <a:pt x="790" y="407"/>
                  </a:lnTo>
                  <a:lnTo>
                    <a:pt x="789" y="410"/>
                  </a:lnTo>
                  <a:lnTo>
                    <a:pt x="787" y="411"/>
                  </a:lnTo>
                  <a:lnTo>
                    <a:pt x="787" y="411"/>
                  </a:lnTo>
                  <a:lnTo>
                    <a:pt x="787" y="413"/>
                  </a:lnTo>
                  <a:lnTo>
                    <a:pt x="785" y="416"/>
                  </a:lnTo>
                  <a:lnTo>
                    <a:pt x="777" y="421"/>
                  </a:lnTo>
                  <a:lnTo>
                    <a:pt x="777" y="421"/>
                  </a:lnTo>
                  <a:lnTo>
                    <a:pt x="768" y="426"/>
                  </a:lnTo>
                  <a:lnTo>
                    <a:pt x="764" y="429"/>
                  </a:lnTo>
                  <a:lnTo>
                    <a:pt x="764" y="432"/>
                  </a:lnTo>
                  <a:lnTo>
                    <a:pt x="764" y="432"/>
                  </a:lnTo>
                  <a:lnTo>
                    <a:pt x="763" y="434"/>
                  </a:lnTo>
                  <a:lnTo>
                    <a:pt x="763" y="435"/>
                  </a:lnTo>
                  <a:lnTo>
                    <a:pt x="759" y="435"/>
                  </a:lnTo>
                  <a:lnTo>
                    <a:pt x="755" y="434"/>
                  </a:lnTo>
                  <a:lnTo>
                    <a:pt x="750" y="432"/>
                  </a:lnTo>
                  <a:lnTo>
                    <a:pt x="750" y="432"/>
                  </a:lnTo>
                  <a:lnTo>
                    <a:pt x="748" y="431"/>
                  </a:lnTo>
                  <a:lnTo>
                    <a:pt x="743" y="432"/>
                  </a:lnTo>
                  <a:lnTo>
                    <a:pt x="739" y="432"/>
                  </a:lnTo>
                  <a:lnTo>
                    <a:pt x="734" y="434"/>
                  </a:lnTo>
                  <a:lnTo>
                    <a:pt x="734" y="434"/>
                  </a:lnTo>
                  <a:lnTo>
                    <a:pt x="730" y="432"/>
                  </a:lnTo>
                  <a:lnTo>
                    <a:pt x="729" y="431"/>
                  </a:lnTo>
                  <a:lnTo>
                    <a:pt x="726" y="430"/>
                  </a:lnTo>
                  <a:lnTo>
                    <a:pt x="722" y="430"/>
                  </a:lnTo>
                  <a:lnTo>
                    <a:pt x="722" y="430"/>
                  </a:lnTo>
                  <a:lnTo>
                    <a:pt x="720" y="430"/>
                  </a:lnTo>
                  <a:lnTo>
                    <a:pt x="717" y="429"/>
                  </a:lnTo>
                  <a:lnTo>
                    <a:pt x="716" y="426"/>
                  </a:lnTo>
                  <a:lnTo>
                    <a:pt x="716" y="424"/>
                  </a:lnTo>
                  <a:lnTo>
                    <a:pt x="716" y="424"/>
                  </a:lnTo>
                  <a:lnTo>
                    <a:pt x="717" y="422"/>
                  </a:lnTo>
                  <a:lnTo>
                    <a:pt x="720" y="422"/>
                  </a:lnTo>
                  <a:lnTo>
                    <a:pt x="722" y="424"/>
                  </a:lnTo>
                  <a:lnTo>
                    <a:pt x="724" y="426"/>
                  </a:lnTo>
                  <a:lnTo>
                    <a:pt x="724" y="426"/>
                  </a:lnTo>
                  <a:lnTo>
                    <a:pt x="725" y="427"/>
                  </a:lnTo>
                  <a:lnTo>
                    <a:pt x="726" y="427"/>
                  </a:lnTo>
                  <a:lnTo>
                    <a:pt x="731" y="425"/>
                  </a:lnTo>
                  <a:lnTo>
                    <a:pt x="731" y="425"/>
                  </a:lnTo>
                  <a:lnTo>
                    <a:pt x="734" y="425"/>
                  </a:lnTo>
                  <a:lnTo>
                    <a:pt x="735" y="425"/>
                  </a:lnTo>
                  <a:lnTo>
                    <a:pt x="736" y="427"/>
                  </a:lnTo>
                  <a:lnTo>
                    <a:pt x="740" y="429"/>
                  </a:lnTo>
                  <a:lnTo>
                    <a:pt x="740" y="429"/>
                  </a:lnTo>
                  <a:lnTo>
                    <a:pt x="743" y="427"/>
                  </a:lnTo>
                  <a:lnTo>
                    <a:pt x="744" y="427"/>
                  </a:lnTo>
                  <a:lnTo>
                    <a:pt x="745" y="426"/>
                  </a:lnTo>
                  <a:lnTo>
                    <a:pt x="748" y="425"/>
                  </a:lnTo>
                  <a:lnTo>
                    <a:pt x="748" y="425"/>
                  </a:lnTo>
                  <a:lnTo>
                    <a:pt x="750" y="425"/>
                  </a:lnTo>
                  <a:lnTo>
                    <a:pt x="752" y="425"/>
                  </a:lnTo>
                  <a:lnTo>
                    <a:pt x="752" y="424"/>
                  </a:lnTo>
                  <a:lnTo>
                    <a:pt x="750" y="422"/>
                  </a:lnTo>
                  <a:lnTo>
                    <a:pt x="750" y="422"/>
                  </a:lnTo>
                  <a:lnTo>
                    <a:pt x="750" y="420"/>
                  </a:lnTo>
                  <a:lnTo>
                    <a:pt x="753" y="418"/>
                  </a:lnTo>
                  <a:lnTo>
                    <a:pt x="757" y="417"/>
                  </a:lnTo>
                  <a:lnTo>
                    <a:pt x="757" y="417"/>
                  </a:lnTo>
                  <a:lnTo>
                    <a:pt x="759" y="415"/>
                  </a:lnTo>
                  <a:lnTo>
                    <a:pt x="759" y="413"/>
                  </a:lnTo>
                  <a:lnTo>
                    <a:pt x="761" y="411"/>
                  </a:lnTo>
                  <a:lnTo>
                    <a:pt x="762" y="410"/>
                  </a:lnTo>
                  <a:lnTo>
                    <a:pt x="762" y="410"/>
                  </a:lnTo>
                  <a:lnTo>
                    <a:pt x="763" y="408"/>
                  </a:lnTo>
                  <a:lnTo>
                    <a:pt x="763" y="406"/>
                  </a:lnTo>
                  <a:lnTo>
                    <a:pt x="764" y="405"/>
                  </a:lnTo>
                  <a:lnTo>
                    <a:pt x="766" y="405"/>
                  </a:lnTo>
                  <a:lnTo>
                    <a:pt x="766" y="405"/>
                  </a:lnTo>
                  <a:lnTo>
                    <a:pt x="767" y="403"/>
                  </a:lnTo>
                  <a:lnTo>
                    <a:pt x="769" y="402"/>
                  </a:lnTo>
                  <a:lnTo>
                    <a:pt x="771" y="401"/>
                  </a:lnTo>
                  <a:lnTo>
                    <a:pt x="772" y="399"/>
                  </a:lnTo>
                  <a:lnTo>
                    <a:pt x="772" y="399"/>
                  </a:lnTo>
                  <a:lnTo>
                    <a:pt x="775" y="399"/>
                  </a:lnTo>
                  <a:lnTo>
                    <a:pt x="776" y="397"/>
                  </a:lnTo>
                  <a:lnTo>
                    <a:pt x="776" y="396"/>
                  </a:lnTo>
                  <a:lnTo>
                    <a:pt x="775" y="393"/>
                  </a:lnTo>
                  <a:lnTo>
                    <a:pt x="775" y="393"/>
                  </a:lnTo>
                  <a:lnTo>
                    <a:pt x="775" y="391"/>
                  </a:lnTo>
                  <a:lnTo>
                    <a:pt x="776" y="388"/>
                  </a:lnTo>
                  <a:lnTo>
                    <a:pt x="777" y="385"/>
                  </a:lnTo>
                  <a:lnTo>
                    <a:pt x="778" y="383"/>
                  </a:lnTo>
                  <a:lnTo>
                    <a:pt x="778" y="383"/>
                  </a:lnTo>
                  <a:lnTo>
                    <a:pt x="781" y="383"/>
                  </a:lnTo>
                  <a:lnTo>
                    <a:pt x="781" y="382"/>
                  </a:lnTo>
                  <a:lnTo>
                    <a:pt x="781" y="379"/>
                  </a:lnTo>
                  <a:lnTo>
                    <a:pt x="780" y="378"/>
                  </a:lnTo>
                  <a:lnTo>
                    <a:pt x="780" y="378"/>
                  </a:lnTo>
                  <a:lnTo>
                    <a:pt x="772" y="373"/>
                  </a:lnTo>
                  <a:lnTo>
                    <a:pt x="769" y="369"/>
                  </a:lnTo>
                  <a:lnTo>
                    <a:pt x="768" y="366"/>
                  </a:lnTo>
                  <a:lnTo>
                    <a:pt x="768" y="366"/>
                  </a:lnTo>
                  <a:lnTo>
                    <a:pt x="768" y="359"/>
                  </a:lnTo>
                  <a:lnTo>
                    <a:pt x="767" y="354"/>
                  </a:lnTo>
                  <a:lnTo>
                    <a:pt x="768" y="351"/>
                  </a:lnTo>
                  <a:lnTo>
                    <a:pt x="768" y="351"/>
                  </a:lnTo>
                  <a:lnTo>
                    <a:pt x="768" y="345"/>
                  </a:lnTo>
                  <a:lnTo>
                    <a:pt x="767" y="337"/>
                  </a:lnTo>
                  <a:lnTo>
                    <a:pt x="767" y="337"/>
                  </a:lnTo>
                  <a:lnTo>
                    <a:pt x="768" y="335"/>
                  </a:lnTo>
                  <a:lnTo>
                    <a:pt x="768" y="331"/>
                  </a:lnTo>
                  <a:lnTo>
                    <a:pt x="771" y="323"/>
                  </a:lnTo>
                  <a:lnTo>
                    <a:pt x="771" y="323"/>
                  </a:lnTo>
                  <a:lnTo>
                    <a:pt x="771" y="321"/>
                  </a:lnTo>
                  <a:lnTo>
                    <a:pt x="771" y="317"/>
                  </a:lnTo>
                  <a:lnTo>
                    <a:pt x="767" y="313"/>
                  </a:lnTo>
                  <a:lnTo>
                    <a:pt x="763" y="309"/>
                  </a:lnTo>
                  <a:lnTo>
                    <a:pt x="759" y="307"/>
                  </a:lnTo>
                  <a:lnTo>
                    <a:pt x="759" y="307"/>
                  </a:lnTo>
                  <a:lnTo>
                    <a:pt x="758" y="304"/>
                  </a:lnTo>
                  <a:lnTo>
                    <a:pt x="758" y="302"/>
                  </a:lnTo>
                  <a:lnTo>
                    <a:pt x="761" y="299"/>
                  </a:lnTo>
                  <a:lnTo>
                    <a:pt x="764" y="295"/>
                  </a:lnTo>
                  <a:lnTo>
                    <a:pt x="764" y="295"/>
                  </a:lnTo>
                  <a:lnTo>
                    <a:pt x="766" y="293"/>
                  </a:lnTo>
                  <a:lnTo>
                    <a:pt x="768" y="290"/>
                  </a:lnTo>
                  <a:lnTo>
                    <a:pt x="769" y="283"/>
                  </a:lnTo>
                  <a:lnTo>
                    <a:pt x="771" y="276"/>
                  </a:lnTo>
                  <a:lnTo>
                    <a:pt x="771" y="271"/>
                  </a:lnTo>
                  <a:lnTo>
                    <a:pt x="771" y="271"/>
                  </a:lnTo>
                  <a:lnTo>
                    <a:pt x="768" y="269"/>
                  </a:lnTo>
                  <a:lnTo>
                    <a:pt x="763" y="267"/>
                  </a:lnTo>
                  <a:lnTo>
                    <a:pt x="757" y="266"/>
                  </a:lnTo>
                  <a:lnTo>
                    <a:pt x="753" y="265"/>
                  </a:lnTo>
                  <a:lnTo>
                    <a:pt x="753" y="265"/>
                  </a:lnTo>
                  <a:lnTo>
                    <a:pt x="739" y="265"/>
                  </a:lnTo>
                  <a:lnTo>
                    <a:pt x="725" y="263"/>
                  </a:lnTo>
                  <a:lnTo>
                    <a:pt x="725" y="263"/>
                  </a:lnTo>
                  <a:lnTo>
                    <a:pt x="722" y="265"/>
                  </a:lnTo>
                  <a:lnTo>
                    <a:pt x="720" y="266"/>
                  </a:lnTo>
                  <a:lnTo>
                    <a:pt x="717" y="272"/>
                  </a:lnTo>
                  <a:lnTo>
                    <a:pt x="717" y="272"/>
                  </a:lnTo>
                  <a:lnTo>
                    <a:pt x="712" y="280"/>
                  </a:lnTo>
                  <a:lnTo>
                    <a:pt x="710" y="286"/>
                  </a:lnTo>
                  <a:lnTo>
                    <a:pt x="707" y="293"/>
                  </a:lnTo>
                  <a:lnTo>
                    <a:pt x="707" y="293"/>
                  </a:lnTo>
                  <a:lnTo>
                    <a:pt x="706" y="295"/>
                  </a:lnTo>
                  <a:lnTo>
                    <a:pt x="705" y="298"/>
                  </a:lnTo>
                  <a:lnTo>
                    <a:pt x="698" y="303"/>
                  </a:lnTo>
                  <a:lnTo>
                    <a:pt x="688" y="307"/>
                  </a:lnTo>
                  <a:lnTo>
                    <a:pt x="688" y="307"/>
                  </a:lnTo>
                  <a:lnTo>
                    <a:pt x="686" y="309"/>
                  </a:lnTo>
                  <a:lnTo>
                    <a:pt x="683" y="313"/>
                  </a:lnTo>
                  <a:lnTo>
                    <a:pt x="682" y="317"/>
                  </a:lnTo>
                  <a:lnTo>
                    <a:pt x="683" y="319"/>
                  </a:lnTo>
                  <a:lnTo>
                    <a:pt x="683" y="319"/>
                  </a:lnTo>
                  <a:lnTo>
                    <a:pt x="684" y="321"/>
                  </a:lnTo>
                  <a:lnTo>
                    <a:pt x="687" y="321"/>
                  </a:lnTo>
                  <a:lnTo>
                    <a:pt x="688" y="321"/>
                  </a:lnTo>
                  <a:lnTo>
                    <a:pt x="691" y="322"/>
                  </a:lnTo>
                  <a:lnTo>
                    <a:pt x="691" y="322"/>
                  </a:lnTo>
                  <a:lnTo>
                    <a:pt x="692" y="323"/>
                  </a:lnTo>
                  <a:lnTo>
                    <a:pt x="691" y="327"/>
                  </a:lnTo>
                  <a:lnTo>
                    <a:pt x="689" y="333"/>
                  </a:lnTo>
                  <a:lnTo>
                    <a:pt x="689" y="333"/>
                  </a:lnTo>
                  <a:lnTo>
                    <a:pt x="688" y="335"/>
                  </a:lnTo>
                  <a:lnTo>
                    <a:pt x="689" y="336"/>
                  </a:lnTo>
                  <a:lnTo>
                    <a:pt x="689" y="337"/>
                  </a:lnTo>
                  <a:lnTo>
                    <a:pt x="688" y="340"/>
                  </a:lnTo>
                  <a:lnTo>
                    <a:pt x="688" y="340"/>
                  </a:lnTo>
                  <a:lnTo>
                    <a:pt x="686" y="342"/>
                  </a:lnTo>
                  <a:lnTo>
                    <a:pt x="683" y="345"/>
                  </a:lnTo>
                  <a:lnTo>
                    <a:pt x="683" y="347"/>
                  </a:lnTo>
                  <a:lnTo>
                    <a:pt x="683" y="350"/>
                  </a:lnTo>
                  <a:lnTo>
                    <a:pt x="683" y="350"/>
                  </a:lnTo>
                  <a:lnTo>
                    <a:pt x="686" y="351"/>
                  </a:lnTo>
                  <a:lnTo>
                    <a:pt x="691" y="352"/>
                  </a:lnTo>
                  <a:lnTo>
                    <a:pt x="700" y="356"/>
                  </a:lnTo>
                  <a:lnTo>
                    <a:pt x="700" y="356"/>
                  </a:lnTo>
                  <a:lnTo>
                    <a:pt x="702" y="357"/>
                  </a:lnTo>
                  <a:lnTo>
                    <a:pt x="703" y="361"/>
                  </a:lnTo>
                  <a:lnTo>
                    <a:pt x="705" y="364"/>
                  </a:lnTo>
                  <a:lnTo>
                    <a:pt x="706" y="368"/>
                  </a:lnTo>
                  <a:lnTo>
                    <a:pt x="706" y="368"/>
                  </a:lnTo>
                  <a:lnTo>
                    <a:pt x="709" y="369"/>
                  </a:lnTo>
                  <a:lnTo>
                    <a:pt x="711" y="370"/>
                  </a:lnTo>
                  <a:lnTo>
                    <a:pt x="714" y="370"/>
                  </a:lnTo>
                  <a:lnTo>
                    <a:pt x="715" y="371"/>
                  </a:lnTo>
                  <a:lnTo>
                    <a:pt x="715" y="371"/>
                  </a:lnTo>
                  <a:lnTo>
                    <a:pt x="715" y="375"/>
                  </a:lnTo>
                  <a:lnTo>
                    <a:pt x="712" y="380"/>
                  </a:lnTo>
                  <a:lnTo>
                    <a:pt x="709" y="384"/>
                  </a:lnTo>
                  <a:lnTo>
                    <a:pt x="706" y="385"/>
                  </a:lnTo>
                  <a:lnTo>
                    <a:pt x="706" y="385"/>
                  </a:lnTo>
                  <a:lnTo>
                    <a:pt x="702" y="384"/>
                  </a:lnTo>
                  <a:lnTo>
                    <a:pt x="697" y="380"/>
                  </a:lnTo>
                  <a:lnTo>
                    <a:pt x="688" y="373"/>
                  </a:lnTo>
                  <a:lnTo>
                    <a:pt x="688" y="373"/>
                  </a:lnTo>
                  <a:lnTo>
                    <a:pt x="678" y="368"/>
                  </a:lnTo>
                  <a:lnTo>
                    <a:pt x="665" y="363"/>
                  </a:lnTo>
                  <a:lnTo>
                    <a:pt x="665" y="363"/>
                  </a:lnTo>
                  <a:lnTo>
                    <a:pt x="656" y="359"/>
                  </a:lnTo>
                  <a:lnTo>
                    <a:pt x="651" y="357"/>
                  </a:lnTo>
                  <a:lnTo>
                    <a:pt x="646" y="355"/>
                  </a:lnTo>
                  <a:lnTo>
                    <a:pt x="646" y="355"/>
                  </a:lnTo>
                  <a:lnTo>
                    <a:pt x="641" y="351"/>
                  </a:lnTo>
                  <a:lnTo>
                    <a:pt x="636" y="349"/>
                  </a:lnTo>
                  <a:lnTo>
                    <a:pt x="629" y="347"/>
                  </a:lnTo>
                  <a:lnTo>
                    <a:pt x="620" y="347"/>
                  </a:lnTo>
                  <a:lnTo>
                    <a:pt x="620" y="347"/>
                  </a:lnTo>
                  <a:lnTo>
                    <a:pt x="611" y="347"/>
                  </a:lnTo>
                  <a:lnTo>
                    <a:pt x="604" y="346"/>
                  </a:lnTo>
                  <a:lnTo>
                    <a:pt x="598" y="345"/>
                  </a:lnTo>
                  <a:lnTo>
                    <a:pt x="594" y="345"/>
                  </a:lnTo>
                  <a:lnTo>
                    <a:pt x="594" y="345"/>
                  </a:lnTo>
                  <a:lnTo>
                    <a:pt x="592" y="345"/>
                  </a:lnTo>
                  <a:lnTo>
                    <a:pt x="590" y="342"/>
                  </a:lnTo>
                  <a:lnTo>
                    <a:pt x="588" y="340"/>
                  </a:lnTo>
                  <a:lnTo>
                    <a:pt x="584" y="337"/>
                  </a:lnTo>
                  <a:lnTo>
                    <a:pt x="584" y="337"/>
                  </a:lnTo>
                  <a:lnTo>
                    <a:pt x="574" y="332"/>
                  </a:lnTo>
                  <a:lnTo>
                    <a:pt x="570" y="331"/>
                  </a:lnTo>
                  <a:lnTo>
                    <a:pt x="566" y="332"/>
                  </a:lnTo>
                  <a:lnTo>
                    <a:pt x="566" y="332"/>
                  </a:lnTo>
                  <a:lnTo>
                    <a:pt x="564" y="335"/>
                  </a:lnTo>
                  <a:lnTo>
                    <a:pt x="564" y="338"/>
                  </a:lnTo>
                  <a:lnTo>
                    <a:pt x="566" y="341"/>
                  </a:lnTo>
                  <a:lnTo>
                    <a:pt x="570" y="344"/>
                  </a:lnTo>
                  <a:lnTo>
                    <a:pt x="570" y="344"/>
                  </a:lnTo>
                  <a:lnTo>
                    <a:pt x="574" y="345"/>
                  </a:lnTo>
                  <a:lnTo>
                    <a:pt x="575" y="346"/>
                  </a:lnTo>
                  <a:lnTo>
                    <a:pt x="576" y="347"/>
                  </a:lnTo>
                  <a:lnTo>
                    <a:pt x="580" y="347"/>
                  </a:lnTo>
                  <a:lnTo>
                    <a:pt x="580" y="347"/>
                  </a:lnTo>
                  <a:lnTo>
                    <a:pt x="585" y="347"/>
                  </a:lnTo>
                  <a:lnTo>
                    <a:pt x="588" y="349"/>
                  </a:lnTo>
                  <a:lnTo>
                    <a:pt x="589" y="351"/>
                  </a:lnTo>
                  <a:lnTo>
                    <a:pt x="590" y="354"/>
                  </a:lnTo>
                  <a:lnTo>
                    <a:pt x="590" y="354"/>
                  </a:lnTo>
                  <a:lnTo>
                    <a:pt x="590" y="357"/>
                  </a:lnTo>
                  <a:lnTo>
                    <a:pt x="592" y="361"/>
                  </a:lnTo>
                  <a:lnTo>
                    <a:pt x="597" y="366"/>
                  </a:lnTo>
                  <a:lnTo>
                    <a:pt x="597" y="366"/>
                  </a:lnTo>
                  <a:lnTo>
                    <a:pt x="598" y="369"/>
                  </a:lnTo>
                  <a:lnTo>
                    <a:pt x="598" y="371"/>
                  </a:lnTo>
                  <a:lnTo>
                    <a:pt x="596" y="373"/>
                  </a:lnTo>
                  <a:lnTo>
                    <a:pt x="592" y="374"/>
                  </a:lnTo>
                  <a:lnTo>
                    <a:pt x="592" y="374"/>
                  </a:lnTo>
                  <a:lnTo>
                    <a:pt x="584" y="375"/>
                  </a:lnTo>
                  <a:lnTo>
                    <a:pt x="582" y="377"/>
                  </a:lnTo>
                  <a:lnTo>
                    <a:pt x="583" y="379"/>
                  </a:lnTo>
                  <a:lnTo>
                    <a:pt x="583" y="379"/>
                  </a:lnTo>
                  <a:lnTo>
                    <a:pt x="583" y="382"/>
                  </a:lnTo>
                  <a:lnTo>
                    <a:pt x="582" y="383"/>
                  </a:lnTo>
                  <a:lnTo>
                    <a:pt x="579" y="383"/>
                  </a:lnTo>
                  <a:lnTo>
                    <a:pt x="575" y="382"/>
                  </a:lnTo>
                  <a:lnTo>
                    <a:pt x="575" y="382"/>
                  </a:lnTo>
                  <a:lnTo>
                    <a:pt x="573" y="380"/>
                  </a:lnTo>
                  <a:lnTo>
                    <a:pt x="571" y="378"/>
                  </a:lnTo>
                  <a:lnTo>
                    <a:pt x="573" y="375"/>
                  </a:lnTo>
                  <a:lnTo>
                    <a:pt x="575" y="373"/>
                  </a:lnTo>
                  <a:lnTo>
                    <a:pt x="575" y="373"/>
                  </a:lnTo>
                  <a:lnTo>
                    <a:pt x="575" y="373"/>
                  </a:lnTo>
                  <a:lnTo>
                    <a:pt x="575" y="371"/>
                  </a:lnTo>
                  <a:lnTo>
                    <a:pt x="573" y="370"/>
                  </a:lnTo>
                  <a:lnTo>
                    <a:pt x="566" y="366"/>
                  </a:lnTo>
                  <a:lnTo>
                    <a:pt x="566" y="366"/>
                  </a:lnTo>
                  <a:lnTo>
                    <a:pt x="561" y="368"/>
                  </a:lnTo>
                  <a:lnTo>
                    <a:pt x="555" y="371"/>
                  </a:lnTo>
                  <a:lnTo>
                    <a:pt x="545" y="378"/>
                  </a:lnTo>
                  <a:lnTo>
                    <a:pt x="545" y="378"/>
                  </a:lnTo>
                  <a:lnTo>
                    <a:pt x="540" y="378"/>
                  </a:lnTo>
                  <a:lnTo>
                    <a:pt x="535" y="378"/>
                  </a:lnTo>
                  <a:lnTo>
                    <a:pt x="527" y="377"/>
                  </a:lnTo>
                  <a:lnTo>
                    <a:pt x="521" y="378"/>
                  </a:lnTo>
                  <a:lnTo>
                    <a:pt x="521" y="378"/>
                  </a:lnTo>
                  <a:lnTo>
                    <a:pt x="514" y="380"/>
                  </a:lnTo>
                  <a:lnTo>
                    <a:pt x="510" y="384"/>
                  </a:lnTo>
                  <a:lnTo>
                    <a:pt x="509" y="387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7" y="388"/>
                  </a:lnTo>
                  <a:lnTo>
                    <a:pt x="498" y="388"/>
                  </a:lnTo>
                  <a:lnTo>
                    <a:pt x="491" y="387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85" y="384"/>
                  </a:lnTo>
                  <a:lnTo>
                    <a:pt x="486" y="383"/>
                  </a:lnTo>
                  <a:lnTo>
                    <a:pt x="491" y="382"/>
                  </a:lnTo>
                  <a:lnTo>
                    <a:pt x="491" y="382"/>
                  </a:lnTo>
                  <a:lnTo>
                    <a:pt x="494" y="382"/>
                  </a:lnTo>
                  <a:lnTo>
                    <a:pt x="495" y="382"/>
                  </a:lnTo>
                  <a:lnTo>
                    <a:pt x="495" y="380"/>
                  </a:lnTo>
                  <a:lnTo>
                    <a:pt x="494" y="378"/>
                  </a:lnTo>
                  <a:lnTo>
                    <a:pt x="494" y="378"/>
                  </a:lnTo>
                  <a:lnTo>
                    <a:pt x="494" y="375"/>
                  </a:lnTo>
                  <a:lnTo>
                    <a:pt x="495" y="373"/>
                  </a:lnTo>
                  <a:lnTo>
                    <a:pt x="496" y="370"/>
                  </a:lnTo>
                  <a:lnTo>
                    <a:pt x="498" y="368"/>
                  </a:lnTo>
                  <a:lnTo>
                    <a:pt x="498" y="368"/>
                  </a:lnTo>
                  <a:lnTo>
                    <a:pt x="496" y="368"/>
                  </a:lnTo>
                  <a:lnTo>
                    <a:pt x="495" y="368"/>
                  </a:lnTo>
                  <a:lnTo>
                    <a:pt x="489" y="369"/>
                  </a:lnTo>
                  <a:lnTo>
                    <a:pt x="483" y="371"/>
                  </a:lnTo>
                  <a:lnTo>
                    <a:pt x="479" y="374"/>
                  </a:lnTo>
                  <a:lnTo>
                    <a:pt x="479" y="374"/>
                  </a:lnTo>
                  <a:lnTo>
                    <a:pt x="477" y="377"/>
                  </a:lnTo>
                  <a:lnTo>
                    <a:pt x="477" y="378"/>
                  </a:lnTo>
                  <a:lnTo>
                    <a:pt x="476" y="380"/>
                  </a:lnTo>
                  <a:lnTo>
                    <a:pt x="475" y="382"/>
                  </a:lnTo>
                  <a:lnTo>
                    <a:pt x="475" y="382"/>
                  </a:lnTo>
                  <a:lnTo>
                    <a:pt x="474" y="382"/>
                  </a:lnTo>
                  <a:lnTo>
                    <a:pt x="472" y="382"/>
                  </a:lnTo>
                  <a:lnTo>
                    <a:pt x="471" y="379"/>
                  </a:lnTo>
                  <a:lnTo>
                    <a:pt x="469" y="378"/>
                  </a:lnTo>
                  <a:lnTo>
                    <a:pt x="469" y="378"/>
                  </a:lnTo>
                  <a:lnTo>
                    <a:pt x="463" y="378"/>
                  </a:lnTo>
                  <a:lnTo>
                    <a:pt x="453" y="380"/>
                  </a:lnTo>
                  <a:lnTo>
                    <a:pt x="443" y="384"/>
                  </a:lnTo>
                  <a:lnTo>
                    <a:pt x="439" y="385"/>
                  </a:lnTo>
                  <a:lnTo>
                    <a:pt x="437" y="388"/>
                  </a:lnTo>
                  <a:lnTo>
                    <a:pt x="437" y="388"/>
                  </a:lnTo>
                  <a:lnTo>
                    <a:pt x="432" y="391"/>
                  </a:lnTo>
                  <a:lnTo>
                    <a:pt x="428" y="393"/>
                  </a:lnTo>
                  <a:lnTo>
                    <a:pt x="424" y="394"/>
                  </a:lnTo>
                  <a:lnTo>
                    <a:pt x="423" y="397"/>
                  </a:lnTo>
                  <a:lnTo>
                    <a:pt x="423" y="397"/>
                  </a:lnTo>
                  <a:lnTo>
                    <a:pt x="422" y="397"/>
                  </a:lnTo>
                  <a:lnTo>
                    <a:pt x="420" y="398"/>
                  </a:lnTo>
                  <a:lnTo>
                    <a:pt x="417" y="399"/>
                  </a:lnTo>
                  <a:lnTo>
                    <a:pt x="411" y="399"/>
                  </a:lnTo>
                  <a:lnTo>
                    <a:pt x="406" y="401"/>
                  </a:lnTo>
                  <a:lnTo>
                    <a:pt x="406" y="401"/>
                  </a:lnTo>
                  <a:lnTo>
                    <a:pt x="405" y="402"/>
                  </a:lnTo>
                  <a:lnTo>
                    <a:pt x="405" y="403"/>
                  </a:lnTo>
                  <a:lnTo>
                    <a:pt x="404" y="408"/>
                  </a:lnTo>
                  <a:lnTo>
                    <a:pt x="404" y="412"/>
                  </a:lnTo>
                  <a:lnTo>
                    <a:pt x="404" y="416"/>
                  </a:lnTo>
                  <a:lnTo>
                    <a:pt x="404" y="416"/>
                  </a:lnTo>
                  <a:lnTo>
                    <a:pt x="403" y="417"/>
                  </a:lnTo>
                  <a:lnTo>
                    <a:pt x="400" y="418"/>
                  </a:lnTo>
                  <a:lnTo>
                    <a:pt x="392" y="420"/>
                  </a:lnTo>
                  <a:lnTo>
                    <a:pt x="380" y="420"/>
                  </a:lnTo>
                  <a:lnTo>
                    <a:pt x="380" y="420"/>
                  </a:lnTo>
                  <a:lnTo>
                    <a:pt x="377" y="418"/>
                  </a:lnTo>
                  <a:lnTo>
                    <a:pt x="376" y="418"/>
                  </a:lnTo>
                  <a:lnTo>
                    <a:pt x="373" y="415"/>
                  </a:lnTo>
                  <a:lnTo>
                    <a:pt x="371" y="411"/>
                  </a:lnTo>
                  <a:lnTo>
                    <a:pt x="368" y="408"/>
                  </a:lnTo>
                  <a:lnTo>
                    <a:pt x="368" y="408"/>
                  </a:lnTo>
                  <a:lnTo>
                    <a:pt x="366" y="407"/>
                  </a:lnTo>
                  <a:lnTo>
                    <a:pt x="366" y="405"/>
                  </a:lnTo>
                  <a:lnTo>
                    <a:pt x="367" y="399"/>
                  </a:lnTo>
                  <a:lnTo>
                    <a:pt x="367" y="399"/>
                  </a:lnTo>
                  <a:lnTo>
                    <a:pt x="368" y="398"/>
                  </a:lnTo>
                  <a:lnTo>
                    <a:pt x="371" y="398"/>
                  </a:lnTo>
                  <a:lnTo>
                    <a:pt x="373" y="397"/>
                  </a:lnTo>
                  <a:lnTo>
                    <a:pt x="377" y="396"/>
                  </a:lnTo>
                  <a:lnTo>
                    <a:pt x="377" y="396"/>
                  </a:lnTo>
                  <a:lnTo>
                    <a:pt x="381" y="394"/>
                  </a:lnTo>
                  <a:lnTo>
                    <a:pt x="385" y="396"/>
                  </a:lnTo>
                  <a:lnTo>
                    <a:pt x="389" y="396"/>
                  </a:lnTo>
                  <a:lnTo>
                    <a:pt x="390" y="396"/>
                  </a:lnTo>
                  <a:lnTo>
                    <a:pt x="390" y="396"/>
                  </a:lnTo>
                  <a:lnTo>
                    <a:pt x="390" y="394"/>
                  </a:lnTo>
                  <a:lnTo>
                    <a:pt x="390" y="393"/>
                  </a:lnTo>
                  <a:lnTo>
                    <a:pt x="387" y="389"/>
                  </a:lnTo>
                  <a:lnTo>
                    <a:pt x="384" y="385"/>
                  </a:lnTo>
                  <a:lnTo>
                    <a:pt x="381" y="382"/>
                  </a:lnTo>
                  <a:lnTo>
                    <a:pt x="381" y="382"/>
                  </a:lnTo>
                  <a:lnTo>
                    <a:pt x="381" y="379"/>
                  </a:lnTo>
                  <a:lnTo>
                    <a:pt x="380" y="378"/>
                  </a:lnTo>
                  <a:lnTo>
                    <a:pt x="375" y="377"/>
                  </a:lnTo>
                  <a:lnTo>
                    <a:pt x="368" y="375"/>
                  </a:lnTo>
                  <a:lnTo>
                    <a:pt x="363" y="377"/>
                  </a:lnTo>
                  <a:lnTo>
                    <a:pt x="363" y="377"/>
                  </a:lnTo>
                  <a:lnTo>
                    <a:pt x="358" y="377"/>
                  </a:lnTo>
                  <a:lnTo>
                    <a:pt x="354" y="377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3" y="374"/>
                  </a:lnTo>
                  <a:lnTo>
                    <a:pt x="343" y="375"/>
                  </a:lnTo>
                  <a:lnTo>
                    <a:pt x="344" y="378"/>
                  </a:lnTo>
                  <a:lnTo>
                    <a:pt x="348" y="380"/>
                  </a:lnTo>
                  <a:lnTo>
                    <a:pt x="348" y="380"/>
                  </a:lnTo>
                  <a:lnTo>
                    <a:pt x="352" y="382"/>
                  </a:lnTo>
                  <a:lnTo>
                    <a:pt x="352" y="384"/>
                  </a:lnTo>
                  <a:lnTo>
                    <a:pt x="352" y="387"/>
                  </a:lnTo>
                  <a:lnTo>
                    <a:pt x="352" y="389"/>
                  </a:lnTo>
                  <a:lnTo>
                    <a:pt x="352" y="389"/>
                  </a:lnTo>
                  <a:lnTo>
                    <a:pt x="353" y="393"/>
                  </a:lnTo>
                  <a:lnTo>
                    <a:pt x="352" y="397"/>
                  </a:lnTo>
                  <a:lnTo>
                    <a:pt x="347" y="406"/>
                  </a:lnTo>
                  <a:lnTo>
                    <a:pt x="347" y="406"/>
                  </a:lnTo>
                  <a:lnTo>
                    <a:pt x="345" y="408"/>
                  </a:lnTo>
                  <a:lnTo>
                    <a:pt x="345" y="411"/>
                  </a:lnTo>
                  <a:lnTo>
                    <a:pt x="348" y="411"/>
                  </a:lnTo>
                  <a:lnTo>
                    <a:pt x="352" y="411"/>
                  </a:lnTo>
                  <a:lnTo>
                    <a:pt x="352" y="411"/>
                  </a:lnTo>
                  <a:lnTo>
                    <a:pt x="353" y="411"/>
                  </a:lnTo>
                  <a:lnTo>
                    <a:pt x="354" y="412"/>
                  </a:lnTo>
                  <a:lnTo>
                    <a:pt x="357" y="415"/>
                  </a:lnTo>
                  <a:lnTo>
                    <a:pt x="357" y="424"/>
                  </a:lnTo>
                  <a:lnTo>
                    <a:pt x="357" y="424"/>
                  </a:lnTo>
                  <a:lnTo>
                    <a:pt x="356" y="427"/>
                  </a:lnTo>
                  <a:lnTo>
                    <a:pt x="354" y="430"/>
                  </a:lnTo>
                  <a:lnTo>
                    <a:pt x="353" y="432"/>
                  </a:lnTo>
                  <a:lnTo>
                    <a:pt x="352" y="435"/>
                  </a:lnTo>
                  <a:lnTo>
                    <a:pt x="352" y="435"/>
                  </a:lnTo>
                  <a:lnTo>
                    <a:pt x="352" y="436"/>
                  </a:lnTo>
                  <a:lnTo>
                    <a:pt x="349" y="435"/>
                  </a:lnTo>
                  <a:lnTo>
                    <a:pt x="348" y="434"/>
                  </a:lnTo>
                  <a:lnTo>
                    <a:pt x="347" y="434"/>
                  </a:lnTo>
                  <a:lnTo>
                    <a:pt x="347" y="434"/>
                  </a:lnTo>
                  <a:lnTo>
                    <a:pt x="345" y="435"/>
                  </a:lnTo>
                  <a:lnTo>
                    <a:pt x="344" y="434"/>
                  </a:lnTo>
                  <a:lnTo>
                    <a:pt x="342" y="430"/>
                  </a:lnTo>
                  <a:lnTo>
                    <a:pt x="342" y="430"/>
                  </a:lnTo>
                  <a:lnTo>
                    <a:pt x="340" y="429"/>
                  </a:lnTo>
                  <a:lnTo>
                    <a:pt x="337" y="427"/>
                  </a:lnTo>
                  <a:lnTo>
                    <a:pt x="328" y="427"/>
                  </a:lnTo>
                  <a:lnTo>
                    <a:pt x="328" y="427"/>
                  </a:lnTo>
                  <a:lnTo>
                    <a:pt x="324" y="427"/>
                  </a:lnTo>
                  <a:lnTo>
                    <a:pt x="323" y="427"/>
                  </a:lnTo>
                  <a:lnTo>
                    <a:pt x="319" y="431"/>
                  </a:lnTo>
                  <a:lnTo>
                    <a:pt x="319" y="431"/>
                  </a:lnTo>
                  <a:lnTo>
                    <a:pt x="316" y="434"/>
                  </a:lnTo>
                  <a:lnTo>
                    <a:pt x="312" y="436"/>
                  </a:lnTo>
                  <a:lnTo>
                    <a:pt x="306" y="438"/>
                  </a:lnTo>
                  <a:lnTo>
                    <a:pt x="306" y="438"/>
                  </a:lnTo>
                  <a:lnTo>
                    <a:pt x="302" y="439"/>
                  </a:lnTo>
                  <a:lnTo>
                    <a:pt x="298" y="441"/>
                  </a:lnTo>
                  <a:lnTo>
                    <a:pt x="292" y="448"/>
                  </a:lnTo>
                  <a:lnTo>
                    <a:pt x="292" y="448"/>
                  </a:lnTo>
                  <a:lnTo>
                    <a:pt x="290" y="449"/>
                  </a:lnTo>
                  <a:lnTo>
                    <a:pt x="290" y="453"/>
                  </a:lnTo>
                  <a:lnTo>
                    <a:pt x="290" y="455"/>
                  </a:lnTo>
                  <a:lnTo>
                    <a:pt x="293" y="459"/>
                  </a:lnTo>
                  <a:lnTo>
                    <a:pt x="293" y="459"/>
                  </a:lnTo>
                  <a:lnTo>
                    <a:pt x="296" y="463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298" y="471"/>
                  </a:lnTo>
                  <a:lnTo>
                    <a:pt x="298" y="471"/>
                  </a:lnTo>
                  <a:lnTo>
                    <a:pt x="298" y="472"/>
                  </a:lnTo>
                  <a:lnTo>
                    <a:pt x="296" y="472"/>
                  </a:lnTo>
                  <a:lnTo>
                    <a:pt x="291" y="473"/>
                  </a:lnTo>
                  <a:lnTo>
                    <a:pt x="286" y="472"/>
                  </a:lnTo>
                  <a:lnTo>
                    <a:pt x="282" y="469"/>
                  </a:lnTo>
                  <a:lnTo>
                    <a:pt x="282" y="469"/>
                  </a:lnTo>
                  <a:lnTo>
                    <a:pt x="279" y="468"/>
                  </a:lnTo>
                  <a:lnTo>
                    <a:pt x="274" y="467"/>
                  </a:lnTo>
                  <a:lnTo>
                    <a:pt x="267" y="467"/>
                  </a:lnTo>
                  <a:lnTo>
                    <a:pt x="267" y="467"/>
                  </a:lnTo>
                  <a:lnTo>
                    <a:pt x="264" y="465"/>
                  </a:lnTo>
                  <a:lnTo>
                    <a:pt x="259" y="462"/>
                  </a:lnTo>
                  <a:lnTo>
                    <a:pt x="254" y="458"/>
                  </a:lnTo>
                  <a:lnTo>
                    <a:pt x="250" y="457"/>
                  </a:lnTo>
                  <a:lnTo>
                    <a:pt x="250" y="457"/>
                  </a:lnTo>
                  <a:lnTo>
                    <a:pt x="248" y="458"/>
                  </a:lnTo>
                  <a:lnTo>
                    <a:pt x="245" y="459"/>
                  </a:lnTo>
                  <a:lnTo>
                    <a:pt x="241" y="464"/>
                  </a:lnTo>
                  <a:lnTo>
                    <a:pt x="241" y="464"/>
                  </a:lnTo>
                  <a:lnTo>
                    <a:pt x="241" y="467"/>
                  </a:lnTo>
                  <a:lnTo>
                    <a:pt x="243" y="468"/>
                  </a:lnTo>
                  <a:lnTo>
                    <a:pt x="246" y="473"/>
                  </a:lnTo>
                  <a:lnTo>
                    <a:pt x="246" y="473"/>
                  </a:lnTo>
                  <a:lnTo>
                    <a:pt x="249" y="476"/>
                  </a:lnTo>
                  <a:lnTo>
                    <a:pt x="253" y="477"/>
                  </a:lnTo>
                  <a:lnTo>
                    <a:pt x="260" y="478"/>
                  </a:lnTo>
                  <a:lnTo>
                    <a:pt x="260" y="478"/>
                  </a:lnTo>
                  <a:lnTo>
                    <a:pt x="262" y="479"/>
                  </a:lnTo>
                  <a:lnTo>
                    <a:pt x="263" y="481"/>
                  </a:lnTo>
                  <a:lnTo>
                    <a:pt x="262" y="487"/>
                  </a:lnTo>
                  <a:lnTo>
                    <a:pt x="262" y="487"/>
                  </a:lnTo>
                  <a:lnTo>
                    <a:pt x="259" y="488"/>
                  </a:lnTo>
                  <a:lnTo>
                    <a:pt x="257" y="490"/>
                  </a:lnTo>
                  <a:lnTo>
                    <a:pt x="253" y="490"/>
                  </a:lnTo>
                  <a:lnTo>
                    <a:pt x="250" y="488"/>
                  </a:lnTo>
                  <a:lnTo>
                    <a:pt x="250" y="488"/>
                  </a:lnTo>
                  <a:lnTo>
                    <a:pt x="248" y="487"/>
                  </a:lnTo>
                  <a:lnTo>
                    <a:pt x="244" y="487"/>
                  </a:lnTo>
                  <a:lnTo>
                    <a:pt x="241" y="486"/>
                  </a:lnTo>
                  <a:lnTo>
                    <a:pt x="240" y="486"/>
                  </a:lnTo>
                  <a:lnTo>
                    <a:pt x="239" y="485"/>
                  </a:lnTo>
                  <a:lnTo>
                    <a:pt x="239" y="485"/>
                  </a:lnTo>
                  <a:lnTo>
                    <a:pt x="237" y="482"/>
                  </a:lnTo>
                  <a:lnTo>
                    <a:pt x="235" y="479"/>
                  </a:lnTo>
                  <a:lnTo>
                    <a:pt x="231" y="478"/>
                  </a:lnTo>
                  <a:lnTo>
                    <a:pt x="226" y="477"/>
                  </a:lnTo>
                  <a:lnTo>
                    <a:pt x="226" y="477"/>
                  </a:lnTo>
                  <a:lnTo>
                    <a:pt x="222" y="477"/>
                  </a:lnTo>
                  <a:lnTo>
                    <a:pt x="220" y="476"/>
                  </a:lnTo>
                  <a:lnTo>
                    <a:pt x="218" y="473"/>
                  </a:lnTo>
                  <a:lnTo>
                    <a:pt x="218" y="469"/>
                  </a:lnTo>
                  <a:lnTo>
                    <a:pt x="218" y="469"/>
                  </a:lnTo>
                  <a:lnTo>
                    <a:pt x="218" y="465"/>
                  </a:lnTo>
                  <a:lnTo>
                    <a:pt x="217" y="463"/>
                  </a:lnTo>
                  <a:lnTo>
                    <a:pt x="216" y="460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5" y="454"/>
                  </a:lnTo>
                  <a:lnTo>
                    <a:pt x="215" y="452"/>
                  </a:lnTo>
                  <a:lnTo>
                    <a:pt x="216" y="449"/>
                  </a:lnTo>
                  <a:lnTo>
                    <a:pt x="216" y="449"/>
                  </a:lnTo>
                  <a:lnTo>
                    <a:pt x="217" y="448"/>
                  </a:lnTo>
                  <a:lnTo>
                    <a:pt x="217" y="445"/>
                  </a:lnTo>
                  <a:lnTo>
                    <a:pt x="217" y="440"/>
                  </a:lnTo>
                  <a:lnTo>
                    <a:pt x="217" y="440"/>
                  </a:lnTo>
                  <a:lnTo>
                    <a:pt x="216" y="438"/>
                  </a:lnTo>
                  <a:lnTo>
                    <a:pt x="213" y="435"/>
                  </a:lnTo>
                  <a:lnTo>
                    <a:pt x="210" y="434"/>
                  </a:lnTo>
                  <a:lnTo>
                    <a:pt x="206" y="432"/>
                  </a:lnTo>
                  <a:lnTo>
                    <a:pt x="206" y="432"/>
                  </a:lnTo>
                  <a:lnTo>
                    <a:pt x="203" y="431"/>
                  </a:lnTo>
                  <a:lnTo>
                    <a:pt x="201" y="430"/>
                  </a:lnTo>
                  <a:lnTo>
                    <a:pt x="199" y="427"/>
                  </a:lnTo>
                  <a:lnTo>
                    <a:pt x="197" y="426"/>
                  </a:lnTo>
                  <a:lnTo>
                    <a:pt x="197" y="426"/>
                  </a:lnTo>
                  <a:lnTo>
                    <a:pt x="193" y="424"/>
                  </a:lnTo>
                  <a:lnTo>
                    <a:pt x="189" y="421"/>
                  </a:lnTo>
                  <a:lnTo>
                    <a:pt x="185" y="417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182" y="412"/>
                  </a:lnTo>
                  <a:lnTo>
                    <a:pt x="179" y="411"/>
                  </a:lnTo>
                  <a:lnTo>
                    <a:pt x="178" y="411"/>
                  </a:lnTo>
                  <a:lnTo>
                    <a:pt x="178" y="410"/>
                  </a:lnTo>
                  <a:lnTo>
                    <a:pt x="178" y="410"/>
                  </a:lnTo>
                  <a:lnTo>
                    <a:pt x="180" y="410"/>
                  </a:lnTo>
                  <a:lnTo>
                    <a:pt x="183" y="410"/>
                  </a:lnTo>
                  <a:lnTo>
                    <a:pt x="187" y="412"/>
                  </a:lnTo>
                  <a:lnTo>
                    <a:pt x="189" y="413"/>
                  </a:lnTo>
                  <a:lnTo>
                    <a:pt x="189" y="413"/>
                  </a:lnTo>
                  <a:lnTo>
                    <a:pt x="193" y="417"/>
                  </a:lnTo>
                  <a:lnTo>
                    <a:pt x="197" y="418"/>
                  </a:lnTo>
                  <a:lnTo>
                    <a:pt x="203" y="421"/>
                  </a:lnTo>
                  <a:lnTo>
                    <a:pt x="210" y="422"/>
                  </a:lnTo>
                  <a:lnTo>
                    <a:pt x="210" y="422"/>
                  </a:lnTo>
                  <a:lnTo>
                    <a:pt x="216" y="424"/>
                  </a:lnTo>
                  <a:lnTo>
                    <a:pt x="221" y="426"/>
                  </a:lnTo>
                  <a:lnTo>
                    <a:pt x="227" y="429"/>
                  </a:lnTo>
                  <a:lnTo>
                    <a:pt x="235" y="430"/>
                  </a:lnTo>
                  <a:lnTo>
                    <a:pt x="235" y="430"/>
                  </a:lnTo>
                  <a:lnTo>
                    <a:pt x="268" y="436"/>
                  </a:lnTo>
                  <a:lnTo>
                    <a:pt x="268" y="436"/>
                  </a:lnTo>
                  <a:lnTo>
                    <a:pt x="274" y="436"/>
                  </a:lnTo>
                  <a:lnTo>
                    <a:pt x="281" y="435"/>
                  </a:lnTo>
                  <a:lnTo>
                    <a:pt x="287" y="432"/>
                  </a:lnTo>
                  <a:lnTo>
                    <a:pt x="293" y="429"/>
                  </a:lnTo>
                  <a:lnTo>
                    <a:pt x="304" y="422"/>
                  </a:lnTo>
                  <a:lnTo>
                    <a:pt x="310" y="417"/>
                  </a:lnTo>
                  <a:lnTo>
                    <a:pt x="310" y="417"/>
                  </a:lnTo>
                  <a:lnTo>
                    <a:pt x="311" y="416"/>
                  </a:lnTo>
                  <a:lnTo>
                    <a:pt x="311" y="413"/>
                  </a:lnTo>
                  <a:lnTo>
                    <a:pt x="310" y="408"/>
                  </a:lnTo>
                  <a:lnTo>
                    <a:pt x="309" y="401"/>
                  </a:lnTo>
                  <a:lnTo>
                    <a:pt x="309" y="401"/>
                  </a:lnTo>
                  <a:lnTo>
                    <a:pt x="307" y="398"/>
                  </a:lnTo>
                  <a:lnTo>
                    <a:pt x="305" y="397"/>
                  </a:lnTo>
                  <a:lnTo>
                    <a:pt x="301" y="396"/>
                  </a:lnTo>
                  <a:lnTo>
                    <a:pt x="300" y="394"/>
                  </a:lnTo>
                  <a:lnTo>
                    <a:pt x="300" y="394"/>
                  </a:lnTo>
                  <a:lnTo>
                    <a:pt x="298" y="392"/>
                  </a:lnTo>
                  <a:lnTo>
                    <a:pt x="296" y="389"/>
                  </a:lnTo>
                  <a:lnTo>
                    <a:pt x="292" y="388"/>
                  </a:lnTo>
                  <a:lnTo>
                    <a:pt x="288" y="387"/>
                  </a:lnTo>
                  <a:lnTo>
                    <a:pt x="288" y="387"/>
                  </a:lnTo>
                  <a:lnTo>
                    <a:pt x="284" y="385"/>
                  </a:lnTo>
                  <a:lnTo>
                    <a:pt x="282" y="384"/>
                  </a:lnTo>
                  <a:lnTo>
                    <a:pt x="279" y="382"/>
                  </a:lnTo>
                  <a:lnTo>
                    <a:pt x="276" y="380"/>
                  </a:lnTo>
                  <a:lnTo>
                    <a:pt x="276" y="380"/>
                  </a:lnTo>
                  <a:lnTo>
                    <a:pt x="273" y="380"/>
                  </a:lnTo>
                  <a:lnTo>
                    <a:pt x="268" y="379"/>
                  </a:lnTo>
                  <a:lnTo>
                    <a:pt x="255" y="370"/>
                  </a:lnTo>
                  <a:lnTo>
                    <a:pt x="255" y="370"/>
                  </a:lnTo>
                  <a:lnTo>
                    <a:pt x="245" y="364"/>
                  </a:lnTo>
                  <a:lnTo>
                    <a:pt x="235" y="360"/>
                  </a:lnTo>
                  <a:lnTo>
                    <a:pt x="226" y="357"/>
                  </a:lnTo>
                  <a:lnTo>
                    <a:pt x="222" y="356"/>
                  </a:lnTo>
                  <a:lnTo>
                    <a:pt x="222" y="356"/>
                  </a:lnTo>
                  <a:lnTo>
                    <a:pt x="217" y="357"/>
                  </a:lnTo>
                  <a:lnTo>
                    <a:pt x="216" y="357"/>
                  </a:lnTo>
                  <a:lnTo>
                    <a:pt x="215" y="356"/>
                  </a:lnTo>
                  <a:lnTo>
                    <a:pt x="215" y="356"/>
                  </a:lnTo>
                  <a:lnTo>
                    <a:pt x="212" y="354"/>
                  </a:lnTo>
                  <a:lnTo>
                    <a:pt x="210" y="354"/>
                  </a:lnTo>
                  <a:lnTo>
                    <a:pt x="207" y="354"/>
                  </a:lnTo>
                  <a:lnTo>
                    <a:pt x="204" y="356"/>
                  </a:lnTo>
                  <a:lnTo>
                    <a:pt x="204" y="356"/>
                  </a:lnTo>
                  <a:lnTo>
                    <a:pt x="202" y="356"/>
                  </a:lnTo>
                  <a:lnTo>
                    <a:pt x="198" y="356"/>
                  </a:lnTo>
                  <a:lnTo>
                    <a:pt x="196" y="355"/>
                  </a:lnTo>
                  <a:lnTo>
                    <a:pt x="191" y="355"/>
                  </a:lnTo>
                  <a:lnTo>
                    <a:pt x="191" y="355"/>
                  </a:lnTo>
                  <a:lnTo>
                    <a:pt x="187" y="355"/>
                  </a:lnTo>
                  <a:lnTo>
                    <a:pt x="184" y="354"/>
                  </a:lnTo>
                  <a:lnTo>
                    <a:pt x="183" y="352"/>
                  </a:lnTo>
                  <a:lnTo>
                    <a:pt x="183" y="350"/>
                  </a:lnTo>
                  <a:lnTo>
                    <a:pt x="183" y="350"/>
                  </a:lnTo>
                  <a:lnTo>
                    <a:pt x="185" y="350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3" y="347"/>
                  </a:lnTo>
                  <a:lnTo>
                    <a:pt x="193" y="347"/>
                  </a:lnTo>
                  <a:lnTo>
                    <a:pt x="193" y="347"/>
                  </a:lnTo>
                  <a:lnTo>
                    <a:pt x="193" y="345"/>
                  </a:lnTo>
                  <a:lnTo>
                    <a:pt x="191" y="345"/>
                  </a:lnTo>
                  <a:lnTo>
                    <a:pt x="188" y="345"/>
                  </a:lnTo>
                  <a:lnTo>
                    <a:pt x="184" y="344"/>
                  </a:lnTo>
                  <a:lnTo>
                    <a:pt x="184" y="344"/>
                  </a:lnTo>
                  <a:lnTo>
                    <a:pt x="180" y="341"/>
                  </a:lnTo>
                  <a:lnTo>
                    <a:pt x="177" y="341"/>
                  </a:lnTo>
                  <a:lnTo>
                    <a:pt x="175" y="342"/>
                  </a:lnTo>
                  <a:lnTo>
                    <a:pt x="174" y="345"/>
                  </a:lnTo>
                  <a:lnTo>
                    <a:pt x="174" y="345"/>
                  </a:lnTo>
                  <a:lnTo>
                    <a:pt x="173" y="346"/>
                  </a:lnTo>
                  <a:lnTo>
                    <a:pt x="170" y="347"/>
                  </a:lnTo>
                  <a:lnTo>
                    <a:pt x="168" y="346"/>
                  </a:lnTo>
                  <a:lnTo>
                    <a:pt x="165" y="345"/>
                  </a:lnTo>
                  <a:lnTo>
                    <a:pt x="165" y="345"/>
                  </a:lnTo>
                  <a:lnTo>
                    <a:pt x="164" y="344"/>
                  </a:lnTo>
                  <a:lnTo>
                    <a:pt x="164" y="344"/>
                  </a:lnTo>
                  <a:lnTo>
                    <a:pt x="163" y="347"/>
                  </a:lnTo>
                  <a:lnTo>
                    <a:pt x="161" y="349"/>
                  </a:lnTo>
                  <a:lnTo>
                    <a:pt x="159" y="349"/>
                  </a:lnTo>
                  <a:lnTo>
                    <a:pt x="156" y="349"/>
                  </a:lnTo>
                  <a:lnTo>
                    <a:pt x="156" y="349"/>
                  </a:lnTo>
                  <a:lnTo>
                    <a:pt x="154" y="350"/>
                  </a:lnTo>
                  <a:lnTo>
                    <a:pt x="151" y="351"/>
                  </a:lnTo>
                  <a:lnTo>
                    <a:pt x="149" y="354"/>
                  </a:lnTo>
                  <a:lnTo>
                    <a:pt x="145" y="355"/>
                  </a:lnTo>
                  <a:lnTo>
                    <a:pt x="145" y="355"/>
                  </a:lnTo>
                  <a:lnTo>
                    <a:pt x="142" y="355"/>
                  </a:lnTo>
                  <a:lnTo>
                    <a:pt x="138" y="357"/>
                  </a:lnTo>
                  <a:lnTo>
                    <a:pt x="136" y="360"/>
                  </a:lnTo>
                  <a:lnTo>
                    <a:pt x="135" y="363"/>
                  </a:lnTo>
                  <a:lnTo>
                    <a:pt x="135" y="363"/>
                  </a:lnTo>
                  <a:lnTo>
                    <a:pt x="133" y="365"/>
                  </a:lnTo>
                  <a:lnTo>
                    <a:pt x="132" y="365"/>
                  </a:lnTo>
                  <a:lnTo>
                    <a:pt x="131" y="366"/>
                  </a:lnTo>
                  <a:lnTo>
                    <a:pt x="130" y="368"/>
                  </a:lnTo>
                  <a:lnTo>
                    <a:pt x="130" y="368"/>
                  </a:lnTo>
                  <a:lnTo>
                    <a:pt x="130" y="371"/>
                  </a:lnTo>
                  <a:lnTo>
                    <a:pt x="127" y="375"/>
                  </a:lnTo>
                  <a:lnTo>
                    <a:pt x="127" y="375"/>
                  </a:lnTo>
                  <a:lnTo>
                    <a:pt x="127" y="377"/>
                  </a:lnTo>
                  <a:lnTo>
                    <a:pt x="127" y="378"/>
                  </a:lnTo>
                  <a:lnTo>
                    <a:pt x="130" y="383"/>
                  </a:lnTo>
                  <a:lnTo>
                    <a:pt x="130" y="383"/>
                  </a:lnTo>
                  <a:lnTo>
                    <a:pt x="132" y="385"/>
                  </a:lnTo>
                  <a:lnTo>
                    <a:pt x="135" y="387"/>
                  </a:lnTo>
                  <a:lnTo>
                    <a:pt x="138" y="388"/>
                  </a:lnTo>
                  <a:lnTo>
                    <a:pt x="138" y="388"/>
                  </a:lnTo>
                  <a:lnTo>
                    <a:pt x="145" y="393"/>
                  </a:lnTo>
                  <a:lnTo>
                    <a:pt x="147" y="396"/>
                  </a:lnTo>
                  <a:lnTo>
                    <a:pt x="149" y="398"/>
                  </a:lnTo>
                  <a:lnTo>
                    <a:pt x="149" y="398"/>
                  </a:lnTo>
                  <a:lnTo>
                    <a:pt x="147" y="401"/>
                  </a:lnTo>
                  <a:lnTo>
                    <a:pt x="145" y="405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6" y="413"/>
                  </a:lnTo>
                  <a:lnTo>
                    <a:pt x="135" y="416"/>
                  </a:lnTo>
                  <a:lnTo>
                    <a:pt x="136" y="417"/>
                  </a:lnTo>
                  <a:lnTo>
                    <a:pt x="136" y="417"/>
                  </a:lnTo>
                  <a:lnTo>
                    <a:pt x="141" y="426"/>
                  </a:lnTo>
                  <a:lnTo>
                    <a:pt x="149" y="439"/>
                  </a:lnTo>
                  <a:lnTo>
                    <a:pt x="149" y="439"/>
                  </a:lnTo>
                  <a:lnTo>
                    <a:pt x="151" y="444"/>
                  </a:lnTo>
                  <a:lnTo>
                    <a:pt x="151" y="444"/>
                  </a:lnTo>
                  <a:lnTo>
                    <a:pt x="150" y="445"/>
                  </a:lnTo>
                  <a:lnTo>
                    <a:pt x="147" y="446"/>
                  </a:lnTo>
                  <a:lnTo>
                    <a:pt x="145" y="448"/>
                  </a:lnTo>
                  <a:lnTo>
                    <a:pt x="145" y="448"/>
                  </a:lnTo>
                  <a:lnTo>
                    <a:pt x="144" y="450"/>
                  </a:lnTo>
                  <a:lnTo>
                    <a:pt x="144" y="454"/>
                  </a:lnTo>
                  <a:lnTo>
                    <a:pt x="146" y="459"/>
                  </a:lnTo>
                  <a:lnTo>
                    <a:pt x="146" y="459"/>
                  </a:lnTo>
                  <a:lnTo>
                    <a:pt x="146" y="460"/>
                  </a:lnTo>
                  <a:lnTo>
                    <a:pt x="145" y="460"/>
                  </a:lnTo>
                  <a:lnTo>
                    <a:pt x="144" y="462"/>
                  </a:lnTo>
                  <a:lnTo>
                    <a:pt x="144" y="463"/>
                  </a:lnTo>
                  <a:lnTo>
                    <a:pt x="144" y="463"/>
                  </a:lnTo>
                  <a:lnTo>
                    <a:pt x="145" y="464"/>
                  </a:lnTo>
                  <a:lnTo>
                    <a:pt x="147" y="465"/>
                  </a:lnTo>
                  <a:lnTo>
                    <a:pt x="149" y="467"/>
                  </a:lnTo>
                  <a:lnTo>
                    <a:pt x="150" y="468"/>
                  </a:lnTo>
                  <a:lnTo>
                    <a:pt x="150" y="468"/>
                  </a:lnTo>
                  <a:lnTo>
                    <a:pt x="150" y="469"/>
                  </a:lnTo>
                  <a:lnTo>
                    <a:pt x="149" y="471"/>
                  </a:lnTo>
                  <a:lnTo>
                    <a:pt x="147" y="472"/>
                  </a:lnTo>
                  <a:lnTo>
                    <a:pt x="149" y="474"/>
                  </a:lnTo>
                  <a:lnTo>
                    <a:pt x="149" y="474"/>
                  </a:lnTo>
                  <a:lnTo>
                    <a:pt x="150" y="477"/>
                  </a:lnTo>
                  <a:lnTo>
                    <a:pt x="152" y="478"/>
                  </a:lnTo>
                  <a:lnTo>
                    <a:pt x="155" y="479"/>
                  </a:lnTo>
                  <a:lnTo>
                    <a:pt x="156" y="482"/>
                  </a:lnTo>
                  <a:lnTo>
                    <a:pt x="156" y="482"/>
                  </a:lnTo>
                  <a:lnTo>
                    <a:pt x="156" y="483"/>
                  </a:lnTo>
                  <a:lnTo>
                    <a:pt x="155" y="485"/>
                  </a:lnTo>
                  <a:lnTo>
                    <a:pt x="151" y="487"/>
                  </a:lnTo>
                  <a:lnTo>
                    <a:pt x="149" y="488"/>
                  </a:lnTo>
                  <a:lnTo>
                    <a:pt x="147" y="490"/>
                  </a:lnTo>
                  <a:lnTo>
                    <a:pt x="147" y="491"/>
                  </a:lnTo>
                  <a:lnTo>
                    <a:pt x="147" y="491"/>
                  </a:lnTo>
                  <a:lnTo>
                    <a:pt x="150" y="493"/>
                  </a:lnTo>
                  <a:lnTo>
                    <a:pt x="154" y="496"/>
                  </a:lnTo>
                  <a:lnTo>
                    <a:pt x="160" y="500"/>
                  </a:lnTo>
                  <a:lnTo>
                    <a:pt x="165" y="505"/>
                  </a:lnTo>
                  <a:lnTo>
                    <a:pt x="165" y="505"/>
                  </a:lnTo>
                  <a:lnTo>
                    <a:pt x="169" y="509"/>
                  </a:lnTo>
                  <a:lnTo>
                    <a:pt x="170" y="511"/>
                  </a:lnTo>
                  <a:lnTo>
                    <a:pt x="170" y="514"/>
                  </a:lnTo>
                  <a:lnTo>
                    <a:pt x="169" y="516"/>
                  </a:lnTo>
                  <a:lnTo>
                    <a:pt x="169" y="516"/>
                  </a:lnTo>
                  <a:lnTo>
                    <a:pt x="168" y="519"/>
                  </a:lnTo>
                  <a:lnTo>
                    <a:pt x="165" y="521"/>
                  </a:lnTo>
                  <a:lnTo>
                    <a:pt x="159" y="525"/>
                  </a:lnTo>
                  <a:lnTo>
                    <a:pt x="152" y="530"/>
                  </a:lnTo>
                  <a:lnTo>
                    <a:pt x="150" y="533"/>
                  </a:lnTo>
                  <a:lnTo>
                    <a:pt x="147" y="537"/>
                  </a:lnTo>
                  <a:lnTo>
                    <a:pt x="147" y="537"/>
                  </a:lnTo>
                  <a:lnTo>
                    <a:pt x="144" y="542"/>
                  </a:lnTo>
                  <a:lnTo>
                    <a:pt x="138" y="546"/>
                  </a:lnTo>
                  <a:lnTo>
                    <a:pt x="131" y="549"/>
                  </a:lnTo>
                  <a:lnTo>
                    <a:pt x="126" y="554"/>
                  </a:lnTo>
                  <a:lnTo>
                    <a:pt x="126" y="554"/>
                  </a:lnTo>
                  <a:lnTo>
                    <a:pt x="119" y="562"/>
                  </a:lnTo>
                  <a:lnTo>
                    <a:pt x="119" y="562"/>
                  </a:lnTo>
                  <a:lnTo>
                    <a:pt x="125" y="561"/>
                  </a:lnTo>
                  <a:lnTo>
                    <a:pt x="125" y="561"/>
                  </a:lnTo>
                  <a:lnTo>
                    <a:pt x="126" y="561"/>
                  </a:lnTo>
                  <a:lnTo>
                    <a:pt x="127" y="561"/>
                  </a:lnTo>
                  <a:lnTo>
                    <a:pt x="130" y="563"/>
                  </a:lnTo>
                  <a:lnTo>
                    <a:pt x="132" y="567"/>
                  </a:lnTo>
                  <a:lnTo>
                    <a:pt x="135" y="570"/>
                  </a:lnTo>
                  <a:lnTo>
                    <a:pt x="135" y="570"/>
                  </a:lnTo>
                  <a:lnTo>
                    <a:pt x="137" y="571"/>
                  </a:lnTo>
                  <a:lnTo>
                    <a:pt x="141" y="571"/>
                  </a:lnTo>
                  <a:lnTo>
                    <a:pt x="144" y="571"/>
                  </a:lnTo>
                  <a:lnTo>
                    <a:pt x="146" y="572"/>
                  </a:lnTo>
                  <a:lnTo>
                    <a:pt x="146" y="572"/>
                  </a:lnTo>
                  <a:lnTo>
                    <a:pt x="147" y="573"/>
                  </a:lnTo>
                  <a:lnTo>
                    <a:pt x="146" y="575"/>
                  </a:lnTo>
                  <a:lnTo>
                    <a:pt x="140" y="575"/>
                  </a:lnTo>
                  <a:lnTo>
                    <a:pt x="140" y="575"/>
                  </a:lnTo>
                  <a:lnTo>
                    <a:pt x="137" y="575"/>
                  </a:lnTo>
                  <a:lnTo>
                    <a:pt x="133" y="576"/>
                  </a:lnTo>
                  <a:lnTo>
                    <a:pt x="126" y="579"/>
                  </a:lnTo>
                  <a:lnTo>
                    <a:pt x="126" y="579"/>
                  </a:lnTo>
                  <a:lnTo>
                    <a:pt x="123" y="581"/>
                  </a:lnTo>
                  <a:lnTo>
                    <a:pt x="121" y="582"/>
                  </a:lnTo>
                  <a:lnTo>
                    <a:pt x="119" y="585"/>
                  </a:lnTo>
                  <a:lnTo>
                    <a:pt x="119" y="585"/>
                  </a:lnTo>
                  <a:lnTo>
                    <a:pt x="121" y="587"/>
                  </a:lnTo>
                  <a:lnTo>
                    <a:pt x="119" y="590"/>
                  </a:lnTo>
                  <a:lnTo>
                    <a:pt x="116" y="594"/>
                  </a:lnTo>
                  <a:lnTo>
                    <a:pt x="116" y="594"/>
                  </a:lnTo>
                  <a:lnTo>
                    <a:pt x="113" y="599"/>
                  </a:lnTo>
                  <a:lnTo>
                    <a:pt x="112" y="601"/>
                  </a:lnTo>
                  <a:lnTo>
                    <a:pt x="112" y="601"/>
                  </a:lnTo>
                  <a:lnTo>
                    <a:pt x="112" y="605"/>
                  </a:lnTo>
                  <a:lnTo>
                    <a:pt x="112" y="609"/>
                  </a:lnTo>
                  <a:lnTo>
                    <a:pt x="112" y="609"/>
                  </a:lnTo>
                  <a:lnTo>
                    <a:pt x="113" y="614"/>
                  </a:lnTo>
                  <a:lnTo>
                    <a:pt x="116" y="617"/>
                  </a:lnTo>
                  <a:lnTo>
                    <a:pt x="116" y="617"/>
                  </a:lnTo>
                  <a:lnTo>
                    <a:pt x="116" y="619"/>
                  </a:lnTo>
                  <a:lnTo>
                    <a:pt x="116" y="620"/>
                  </a:lnTo>
                  <a:lnTo>
                    <a:pt x="112" y="622"/>
                  </a:lnTo>
                  <a:lnTo>
                    <a:pt x="112" y="622"/>
                  </a:lnTo>
                  <a:lnTo>
                    <a:pt x="111" y="623"/>
                  </a:lnTo>
                  <a:lnTo>
                    <a:pt x="111" y="626"/>
                  </a:lnTo>
                  <a:lnTo>
                    <a:pt x="113" y="629"/>
                  </a:lnTo>
                  <a:lnTo>
                    <a:pt x="113" y="629"/>
                  </a:lnTo>
                  <a:lnTo>
                    <a:pt x="116" y="632"/>
                  </a:lnTo>
                  <a:lnTo>
                    <a:pt x="116" y="633"/>
                  </a:lnTo>
                  <a:lnTo>
                    <a:pt x="116" y="637"/>
                  </a:lnTo>
                  <a:lnTo>
                    <a:pt x="116" y="637"/>
                  </a:lnTo>
                  <a:lnTo>
                    <a:pt x="116" y="640"/>
                  </a:lnTo>
                  <a:lnTo>
                    <a:pt x="116" y="642"/>
                  </a:lnTo>
                  <a:lnTo>
                    <a:pt x="119" y="646"/>
                  </a:lnTo>
                  <a:lnTo>
                    <a:pt x="119" y="646"/>
                  </a:lnTo>
                  <a:lnTo>
                    <a:pt x="121" y="648"/>
                  </a:lnTo>
                  <a:lnTo>
                    <a:pt x="122" y="651"/>
                  </a:lnTo>
                  <a:lnTo>
                    <a:pt x="122" y="654"/>
                  </a:lnTo>
                  <a:lnTo>
                    <a:pt x="123" y="656"/>
                  </a:lnTo>
                  <a:lnTo>
                    <a:pt x="123" y="656"/>
                  </a:lnTo>
                  <a:lnTo>
                    <a:pt x="127" y="657"/>
                  </a:lnTo>
                  <a:lnTo>
                    <a:pt x="128" y="659"/>
                  </a:lnTo>
                  <a:lnTo>
                    <a:pt x="131" y="657"/>
                  </a:lnTo>
                  <a:lnTo>
                    <a:pt x="131" y="657"/>
                  </a:lnTo>
                  <a:lnTo>
                    <a:pt x="133" y="657"/>
                  </a:lnTo>
                  <a:lnTo>
                    <a:pt x="136" y="659"/>
                  </a:lnTo>
                  <a:lnTo>
                    <a:pt x="138" y="661"/>
                  </a:lnTo>
                  <a:lnTo>
                    <a:pt x="138" y="661"/>
                  </a:lnTo>
                  <a:lnTo>
                    <a:pt x="140" y="662"/>
                  </a:lnTo>
                  <a:lnTo>
                    <a:pt x="141" y="662"/>
                  </a:lnTo>
                  <a:lnTo>
                    <a:pt x="146" y="661"/>
                  </a:lnTo>
                  <a:lnTo>
                    <a:pt x="146" y="661"/>
                  </a:lnTo>
                  <a:lnTo>
                    <a:pt x="150" y="661"/>
                  </a:lnTo>
                  <a:lnTo>
                    <a:pt x="154" y="662"/>
                  </a:lnTo>
                  <a:lnTo>
                    <a:pt x="159" y="665"/>
                  </a:lnTo>
                  <a:lnTo>
                    <a:pt x="159" y="665"/>
                  </a:lnTo>
                  <a:lnTo>
                    <a:pt x="160" y="666"/>
                  </a:lnTo>
                  <a:lnTo>
                    <a:pt x="160" y="669"/>
                  </a:lnTo>
                  <a:lnTo>
                    <a:pt x="160" y="675"/>
                  </a:lnTo>
                  <a:lnTo>
                    <a:pt x="160" y="675"/>
                  </a:lnTo>
                  <a:lnTo>
                    <a:pt x="160" y="680"/>
                  </a:lnTo>
                  <a:lnTo>
                    <a:pt x="160" y="683"/>
                  </a:lnTo>
                  <a:lnTo>
                    <a:pt x="163" y="685"/>
                  </a:lnTo>
                  <a:lnTo>
                    <a:pt x="163" y="685"/>
                  </a:lnTo>
                  <a:lnTo>
                    <a:pt x="164" y="688"/>
                  </a:lnTo>
                  <a:lnTo>
                    <a:pt x="165" y="690"/>
                  </a:lnTo>
                  <a:lnTo>
                    <a:pt x="166" y="693"/>
                  </a:lnTo>
                  <a:lnTo>
                    <a:pt x="169" y="694"/>
                  </a:lnTo>
                  <a:lnTo>
                    <a:pt x="169" y="694"/>
                  </a:lnTo>
                  <a:lnTo>
                    <a:pt x="171" y="695"/>
                  </a:lnTo>
                  <a:lnTo>
                    <a:pt x="174" y="698"/>
                  </a:lnTo>
                  <a:lnTo>
                    <a:pt x="175" y="701"/>
                  </a:lnTo>
                  <a:lnTo>
                    <a:pt x="177" y="702"/>
                  </a:lnTo>
                  <a:lnTo>
                    <a:pt x="177" y="702"/>
                  </a:lnTo>
                  <a:lnTo>
                    <a:pt x="182" y="704"/>
                  </a:lnTo>
                  <a:lnTo>
                    <a:pt x="184" y="707"/>
                  </a:lnTo>
                  <a:lnTo>
                    <a:pt x="185" y="709"/>
                  </a:lnTo>
                  <a:lnTo>
                    <a:pt x="185" y="709"/>
                  </a:lnTo>
                  <a:lnTo>
                    <a:pt x="184" y="712"/>
                  </a:lnTo>
                  <a:lnTo>
                    <a:pt x="183" y="713"/>
                  </a:lnTo>
                  <a:lnTo>
                    <a:pt x="178" y="716"/>
                  </a:lnTo>
                  <a:lnTo>
                    <a:pt x="178" y="716"/>
                  </a:lnTo>
                  <a:lnTo>
                    <a:pt x="175" y="716"/>
                  </a:lnTo>
                  <a:lnTo>
                    <a:pt x="173" y="714"/>
                  </a:lnTo>
                  <a:lnTo>
                    <a:pt x="169" y="714"/>
                  </a:lnTo>
                  <a:lnTo>
                    <a:pt x="168" y="714"/>
                  </a:lnTo>
                  <a:lnTo>
                    <a:pt x="168" y="714"/>
                  </a:lnTo>
                  <a:lnTo>
                    <a:pt x="166" y="717"/>
                  </a:lnTo>
                  <a:lnTo>
                    <a:pt x="168" y="720"/>
                  </a:lnTo>
                  <a:lnTo>
                    <a:pt x="170" y="727"/>
                  </a:lnTo>
                  <a:lnTo>
                    <a:pt x="170" y="727"/>
                  </a:lnTo>
                  <a:lnTo>
                    <a:pt x="173" y="734"/>
                  </a:lnTo>
                  <a:lnTo>
                    <a:pt x="174" y="735"/>
                  </a:lnTo>
                  <a:lnTo>
                    <a:pt x="175" y="735"/>
                  </a:lnTo>
                  <a:lnTo>
                    <a:pt x="175" y="735"/>
                  </a:lnTo>
                  <a:lnTo>
                    <a:pt x="178" y="735"/>
                  </a:lnTo>
                  <a:lnTo>
                    <a:pt x="179" y="734"/>
                  </a:lnTo>
                  <a:lnTo>
                    <a:pt x="183" y="732"/>
                  </a:lnTo>
                  <a:lnTo>
                    <a:pt x="183" y="732"/>
                  </a:lnTo>
                  <a:lnTo>
                    <a:pt x="184" y="731"/>
                  </a:lnTo>
                  <a:lnTo>
                    <a:pt x="187" y="731"/>
                  </a:lnTo>
                  <a:lnTo>
                    <a:pt x="192" y="731"/>
                  </a:lnTo>
                  <a:lnTo>
                    <a:pt x="192" y="731"/>
                  </a:lnTo>
                  <a:lnTo>
                    <a:pt x="198" y="731"/>
                  </a:lnTo>
                  <a:lnTo>
                    <a:pt x="202" y="731"/>
                  </a:lnTo>
                  <a:lnTo>
                    <a:pt x="203" y="732"/>
                  </a:lnTo>
                  <a:lnTo>
                    <a:pt x="203" y="732"/>
                  </a:lnTo>
                  <a:lnTo>
                    <a:pt x="206" y="739"/>
                  </a:lnTo>
                  <a:lnTo>
                    <a:pt x="206" y="741"/>
                  </a:lnTo>
                  <a:lnTo>
                    <a:pt x="206" y="744"/>
                  </a:lnTo>
                  <a:lnTo>
                    <a:pt x="206" y="744"/>
                  </a:lnTo>
                  <a:lnTo>
                    <a:pt x="206" y="745"/>
                  </a:lnTo>
                  <a:lnTo>
                    <a:pt x="206" y="748"/>
                  </a:lnTo>
                  <a:lnTo>
                    <a:pt x="208" y="751"/>
                  </a:lnTo>
                  <a:lnTo>
                    <a:pt x="208" y="751"/>
                  </a:lnTo>
                  <a:lnTo>
                    <a:pt x="211" y="753"/>
                  </a:lnTo>
                  <a:lnTo>
                    <a:pt x="213" y="754"/>
                  </a:lnTo>
                  <a:lnTo>
                    <a:pt x="220" y="754"/>
                  </a:lnTo>
                  <a:lnTo>
                    <a:pt x="220" y="754"/>
                  </a:lnTo>
                  <a:lnTo>
                    <a:pt x="224" y="759"/>
                  </a:lnTo>
                  <a:lnTo>
                    <a:pt x="225" y="763"/>
                  </a:lnTo>
                  <a:lnTo>
                    <a:pt x="226" y="765"/>
                  </a:lnTo>
                  <a:lnTo>
                    <a:pt x="226" y="765"/>
                  </a:lnTo>
                  <a:lnTo>
                    <a:pt x="226" y="767"/>
                  </a:lnTo>
                  <a:lnTo>
                    <a:pt x="227" y="768"/>
                  </a:lnTo>
                  <a:lnTo>
                    <a:pt x="231" y="768"/>
                  </a:lnTo>
                  <a:lnTo>
                    <a:pt x="231" y="768"/>
                  </a:lnTo>
                  <a:lnTo>
                    <a:pt x="232" y="768"/>
                  </a:lnTo>
                  <a:lnTo>
                    <a:pt x="235" y="769"/>
                  </a:lnTo>
                  <a:lnTo>
                    <a:pt x="237" y="772"/>
                  </a:lnTo>
                  <a:lnTo>
                    <a:pt x="237" y="772"/>
                  </a:lnTo>
                  <a:lnTo>
                    <a:pt x="241" y="772"/>
                  </a:lnTo>
                  <a:lnTo>
                    <a:pt x="245" y="770"/>
                  </a:lnTo>
                  <a:lnTo>
                    <a:pt x="245" y="770"/>
                  </a:lnTo>
                  <a:lnTo>
                    <a:pt x="250" y="769"/>
                  </a:lnTo>
                  <a:lnTo>
                    <a:pt x="251" y="769"/>
                  </a:lnTo>
                  <a:lnTo>
                    <a:pt x="253" y="770"/>
                  </a:lnTo>
                  <a:lnTo>
                    <a:pt x="253" y="770"/>
                  </a:lnTo>
                  <a:lnTo>
                    <a:pt x="257" y="774"/>
                  </a:lnTo>
                  <a:lnTo>
                    <a:pt x="259" y="778"/>
                  </a:lnTo>
                  <a:lnTo>
                    <a:pt x="259" y="778"/>
                  </a:lnTo>
                  <a:lnTo>
                    <a:pt x="260" y="778"/>
                  </a:lnTo>
                  <a:lnTo>
                    <a:pt x="264" y="778"/>
                  </a:lnTo>
                  <a:lnTo>
                    <a:pt x="268" y="778"/>
                  </a:lnTo>
                  <a:lnTo>
                    <a:pt x="272" y="779"/>
                  </a:lnTo>
                  <a:lnTo>
                    <a:pt x="272" y="779"/>
                  </a:lnTo>
                  <a:lnTo>
                    <a:pt x="277" y="781"/>
                  </a:lnTo>
                  <a:lnTo>
                    <a:pt x="281" y="782"/>
                  </a:lnTo>
                  <a:lnTo>
                    <a:pt x="283" y="783"/>
                  </a:lnTo>
                  <a:lnTo>
                    <a:pt x="283" y="783"/>
                  </a:lnTo>
                  <a:lnTo>
                    <a:pt x="290" y="786"/>
                  </a:lnTo>
                  <a:lnTo>
                    <a:pt x="291" y="786"/>
                  </a:lnTo>
                  <a:lnTo>
                    <a:pt x="292" y="788"/>
                  </a:lnTo>
                  <a:lnTo>
                    <a:pt x="292" y="788"/>
                  </a:lnTo>
                  <a:lnTo>
                    <a:pt x="291" y="789"/>
                  </a:lnTo>
                  <a:lnTo>
                    <a:pt x="290" y="791"/>
                  </a:lnTo>
                  <a:lnTo>
                    <a:pt x="287" y="793"/>
                  </a:lnTo>
                  <a:lnTo>
                    <a:pt x="287" y="793"/>
                  </a:lnTo>
                  <a:lnTo>
                    <a:pt x="290" y="796"/>
                  </a:lnTo>
                  <a:lnTo>
                    <a:pt x="291" y="797"/>
                  </a:lnTo>
                  <a:lnTo>
                    <a:pt x="291" y="798"/>
                  </a:lnTo>
                  <a:lnTo>
                    <a:pt x="291" y="798"/>
                  </a:lnTo>
                  <a:lnTo>
                    <a:pt x="291" y="800"/>
                  </a:lnTo>
                  <a:lnTo>
                    <a:pt x="288" y="800"/>
                  </a:lnTo>
                  <a:lnTo>
                    <a:pt x="287" y="801"/>
                  </a:lnTo>
                  <a:lnTo>
                    <a:pt x="286" y="801"/>
                  </a:lnTo>
                  <a:lnTo>
                    <a:pt x="286" y="801"/>
                  </a:lnTo>
                  <a:lnTo>
                    <a:pt x="286" y="802"/>
                  </a:lnTo>
                  <a:lnTo>
                    <a:pt x="287" y="805"/>
                  </a:lnTo>
                  <a:lnTo>
                    <a:pt x="290" y="807"/>
                  </a:lnTo>
                  <a:lnTo>
                    <a:pt x="290" y="807"/>
                  </a:lnTo>
                  <a:lnTo>
                    <a:pt x="288" y="811"/>
                  </a:lnTo>
                  <a:lnTo>
                    <a:pt x="287" y="815"/>
                  </a:lnTo>
                  <a:lnTo>
                    <a:pt x="287" y="815"/>
                  </a:lnTo>
                  <a:lnTo>
                    <a:pt x="284" y="816"/>
                  </a:lnTo>
                  <a:lnTo>
                    <a:pt x="282" y="816"/>
                  </a:lnTo>
                  <a:lnTo>
                    <a:pt x="274" y="815"/>
                  </a:lnTo>
                  <a:lnTo>
                    <a:pt x="274" y="815"/>
                  </a:lnTo>
                  <a:lnTo>
                    <a:pt x="273" y="816"/>
                  </a:lnTo>
                  <a:lnTo>
                    <a:pt x="269" y="819"/>
                  </a:lnTo>
                  <a:lnTo>
                    <a:pt x="267" y="821"/>
                  </a:lnTo>
                  <a:lnTo>
                    <a:pt x="264" y="822"/>
                  </a:lnTo>
                  <a:lnTo>
                    <a:pt x="264" y="822"/>
                  </a:lnTo>
                  <a:lnTo>
                    <a:pt x="263" y="824"/>
                  </a:lnTo>
                  <a:lnTo>
                    <a:pt x="263" y="825"/>
                  </a:lnTo>
                  <a:lnTo>
                    <a:pt x="263" y="830"/>
                  </a:lnTo>
                  <a:lnTo>
                    <a:pt x="263" y="830"/>
                  </a:lnTo>
                  <a:lnTo>
                    <a:pt x="273" y="829"/>
                  </a:lnTo>
                  <a:lnTo>
                    <a:pt x="277" y="829"/>
                  </a:lnTo>
                  <a:lnTo>
                    <a:pt x="278" y="829"/>
                  </a:lnTo>
                  <a:lnTo>
                    <a:pt x="278" y="829"/>
                  </a:lnTo>
                  <a:lnTo>
                    <a:pt x="278" y="830"/>
                  </a:lnTo>
                  <a:lnTo>
                    <a:pt x="276" y="831"/>
                  </a:lnTo>
                  <a:lnTo>
                    <a:pt x="271" y="835"/>
                  </a:lnTo>
                  <a:lnTo>
                    <a:pt x="260" y="839"/>
                  </a:lnTo>
                  <a:lnTo>
                    <a:pt x="260" y="839"/>
                  </a:lnTo>
                  <a:lnTo>
                    <a:pt x="259" y="840"/>
                  </a:lnTo>
                  <a:lnTo>
                    <a:pt x="260" y="840"/>
                  </a:lnTo>
                  <a:lnTo>
                    <a:pt x="262" y="843"/>
                  </a:lnTo>
                  <a:lnTo>
                    <a:pt x="264" y="845"/>
                  </a:lnTo>
                  <a:lnTo>
                    <a:pt x="265" y="848"/>
                  </a:lnTo>
                  <a:lnTo>
                    <a:pt x="265" y="848"/>
                  </a:lnTo>
                  <a:lnTo>
                    <a:pt x="264" y="849"/>
                  </a:lnTo>
                  <a:lnTo>
                    <a:pt x="262" y="850"/>
                  </a:lnTo>
                  <a:lnTo>
                    <a:pt x="258" y="853"/>
                  </a:lnTo>
                  <a:lnTo>
                    <a:pt x="258" y="854"/>
                  </a:lnTo>
                  <a:lnTo>
                    <a:pt x="258" y="856"/>
                  </a:lnTo>
                  <a:lnTo>
                    <a:pt x="258" y="856"/>
                  </a:lnTo>
                  <a:lnTo>
                    <a:pt x="257" y="859"/>
                  </a:lnTo>
                  <a:lnTo>
                    <a:pt x="255" y="861"/>
                  </a:lnTo>
                  <a:lnTo>
                    <a:pt x="253" y="862"/>
                  </a:lnTo>
                  <a:lnTo>
                    <a:pt x="249" y="862"/>
                  </a:lnTo>
                  <a:lnTo>
                    <a:pt x="249" y="862"/>
                  </a:lnTo>
                  <a:lnTo>
                    <a:pt x="246" y="862"/>
                  </a:lnTo>
                  <a:lnTo>
                    <a:pt x="245" y="863"/>
                  </a:lnTo>
                  <a:lnTo>
                    <a:pt x="245" y="864"/>
                  </a:lnTo>
                  <a:lnTo>
                    <a:pt x="245" y="866"/>
                  </a:lnTo>
                  <a:lnTo>
                    <a:pt x="245" y="866"/>
                  </a:lnTo>
                  <a:lnTo>
                    <a:pt x="248" y="867"/>
                  </a:lnTo>
                  <a:lnTo>
                    <a:pt x="249" y="869"/>
                  </a:lnTo>
                  <a:lnTo>
                    <a:pt x="251" y="872"/>
                  </a:lnTo>
                  <a:lnTo>
                    <a:pt x="257" y="875"/>
                  </a:lnTo>
                  <a:lnTo>
                    <a:pt x="257" y="875"/>
                  </a:lnTo>
                  <a:lnTo>
                    <a:pt x="264" y="877"/>
                  </a:lnTo>
                  <a:lnTo>
                    <a:pt x="271" y="882"/>
                  </a:lnTo>
                  <a:lnTo>
                    <a:pt x="277" y="887"/>
                  </a:lnTo>
                  <a:lnTo>
                    <a:pt x="283" y="894"/>
                  </a:lnTo>
                  <a:lnTo>
                    <a:pt x="283" y="894"/>
                  </a:lnTo>
                  <a:lnTo>
                    <a:pt x="287" y="896"/>
                  </a:lnTo>
                  <a:lnTo>
                    <a:pt x="287" y="896"/>
                  </a:lnTo>
                  <a:lnTo>
                    <a:pt x="292" y="894"/>
                  </a:lnTo>
                  <a:lnTo>
                    <a:pt x="292" y="894"/>
                  </a:lnTo>
                  <a:lnTo>
                    <a:pt x="297" y="894"/>
                  </a:lnTo>
                  <a:lnTo>
                    <a:pt x="301" y="895"/>
                  </a:lnTo>
                  <a:lnTo>
                    <a:pt x="310" y="899"/>
                  </a:lnTo>
                  <a:lnTo>
                    <a:pt x="310" y="899"/>
                  </a:lnTo>
                  <a:lnTo>
                    <a:pt x="315" y="900"/>
                  </a:lnTo>
                  <a:lnTo>
                    <a:pt x="321" y="900"/>
                  </a:lnTo>
                  <a:lnTo>
                    <a:pt x="329" y="900"/>
                  </a:lnTo>
                  <a:lnTo>
                    <a:pt x="331" y="901"/>
                  </a:lnTo>
                  <a:lnTo>
                    <a:pt x="331" y="901"/>
                  </a:lnTo>
                  <a:lnTo>
                    <a:pt x="337" y="905"/>
                  </a:lnTo>
                  <a:lnTo>
                    <a:pt x="338" y="906"/>
                  </a:lnTo>
                  <a:lnTo>
                    <a:pt x="340" y="906"/>
                  </a:lnTo>
                  <a:lnTo>
                    <a:pt x="340" y="906"/>
                  </a:lnTo>
                  <a:lnTo>
                    <a:pt x="343" y="908"/>
                  </a:lnTo>
                  <a:lnTo>
                    <a:pt x="345" y="910"/>
                  </a:lnTo>
                  <a:lnTo>
                    <a:pt x="348" y="911"/>
                  </a:lnTo>
                  <a:lnTo>
                    <a:pt x="349" y="911"/>
                  </a:lnTo>
                  <a:lnTo>
                    <a:pt x="349" y="911"/>
                  </a:lnTo>
                  <a:lnTo>
                    <a:pt x="353" y="910"/>
                  </a:lnTo>
                  <a:lnTo>
                    <a:pt x="357" y="910"/>
                  </a:lnTo>
                  <a:lnTo>
                    <a:pt x="364" y="909"/>
                  </a:lnTo>
                  <a:lnTo>
                    <a:pt x="364" y="909"/>
                  </a:lnTo>
                  <a:lnTo>
                    <a:pt x="367" y="910"/>
                  </a:lnTo>
                  <a:lnTo>
                    <a:pt x="370" y="911"/>
                  </a:lnTo>
                  <a:lnTo>
                    <a:pt x="370" y="911"/>
                  </a:lnTo>
                  <a:lnTo>
                    <a:pt x="371" y="913"/>
                  </a:lnTo>
                  <a:lnTo>
                    <a:pt x="372" y="916"/>
                  </a:lnTo>
                  <a:lnTo>
                    <a:pt x="373" y="919"/>
                  </a:lnTo>
                  <a:lnTo>
                    <a:pt x="373" y="920"/>
                  </a:lnTo>
                  <a:lnTo>
                    <a:pt x="373" y="920"/>
                  </a:lnTo>
                  <a:lnTo>
                    <a:pt x="376" y="920"/>
                  </a:lnTo>
                  <a:lnTo>
                    <a:pt x="380" y="923"/>
                  </a:lnTo>
                  <a:lnTo>
                    <a:pt x="384" y="925"/>
                  </a:lnTo>
                  <a:lnTo>
                    <a:pt x="387" y="927"/>
                  </a:lnTo>
                  <a:lnTo>
                    <a:pt x="387" y="927"/>
                  </a:lnTo>
                  <a:lnTo>
                    <a:pt x="391" y="928"/>
                  </a:lnTo>
                  <a:lnTo>
                    <a:pt x="394" y="930"/>
                  </a:lnTo>
                  <a:lnTo>
                    <a:pt x="396" y="933"/>
                  </a:lnTo>
                  <a:lnTo>
                    <a:pt x="397" y="934"/>
                  </a:lnTo>
                  <a:lnTo>
                    <a:pt x="397" y="934"/>
                  </a:lnTo>
                  <a:lnTo>
                    <a:pt x="400" y="934"/>
                  </a:lnTo>
                  <a:lnTo>
                    <a:pt x="401" y="936"/>
                  </a:lnTo>
                  <a:lnTo>
                    <a:pt x="403" y="936"/>
                  </a:lnTo>
                  <a:lnTo>
                    <a:pt x="404" y="934"/>
                  </a:lnTo>
                  <a:lnTo>
                    <a:pt x="404" y="934"/>
                  </a:lnTo>
                  <a:lnTo>
                    <a:pt x="406" y="933"/>
                  </a:lnTo>
                  <a:lnTo>
                    <a:pt x="409" y="932"/>
                  </a:lnTo>
                  <a:lnTo>
                    <a:pt x="411" y="930"/>
                  </a:lnTo>
                  <a:lnTo>
                    <a:pt x="414" y="928"/>
                  </a:lnTo>
                  <a:lnTo>
                    <a:pt x="414" y="928"/>
                  </a:lnTo>
                  <a:lnTo>
                    <a:pt x="403" y="913"/>
                  </a:lnTo>
                  <a:lnTo>
                    <a:pt x="399" y="906"/>
                  </a:lnTo>
                  <a:lnTo>
                    <a:pt x="397" y="903"/>
                  </a:lnTo>
                  <a:lnTo>
                    <a:pt x="397" y="903"/>
                  </a:lnTo>
                  <a:lnTo>
                    <a:pt x="397" y="897"/>
                  </a:lnTo>
                  <a:lnTo>
                    <a:pt x="397" y="892"/>
                  </a:lnTo>
                  <a:lnTo>
                    <a:pt x="396" y="889"/>
                  </a:lnTo>
                  <a:lnTo>
                    <a:pt x="391" y="883"/>
                  </a:lnTo>
                  <a:lnTo>
                    <a:pt x="391" y="883"/>
                  </a:lnTo>
                  <a:lnTo>
                    <a:pt x="389" y="880"/>
                  </a:lnTo>
                  <a:lnTo>
                    <a:pt x="389" y="877"/>
                  </a:lnTo>
                  <a:lnTo>
                    <a:pt x="389" y="875"/>
                  </a:lnTo>
                  <a:lnTo>
                    <a:pt x="390" y="873"/>
                  </a:lnTo>
                  <a:lnTo>
                    <a:pt x="394" y="868"/>
                  </a:lnTo>
                  <a:lnTo>
                    <a:pt x="399" y="862"/>
                  </a:lnTo>
                  <a:lnTo>
                    <a:pt x="399" y="862"/>
                  </a:lnTo>
                  <a:lnTo>
                    <a:pt x="404" y="858"/>
                  </a:lnTo>
                  <a:lnTo>
                    <a:pt x="411" y="854"/>
                  </a:lnTo>
                  <a:lnTo>
                    <a:pt x="418" y="850"/>
                  </a:lnTo>
                  <a:lnTo>
                    <a:pt x="424" y="847"/>
                  </a:lnTo>
                  <a:lnTo>
                    <a:pt x="424" y="847"/>
                  </a:lnTo>
                  <a:lnTo>
                    <a:pt x="419" y="844"/>
                  </a:lnTo>
                  <a:lnTo>
                    <a:pt x="419" y="844"/>
                  </a:lnTo>
                  <a:lnTo>
                    <a:pt x="417" y="842"/>
                  </a:lnTo>
                  <a:lnTo>
                    <a:pt x="414" y="840"/>
                  </a:lnTo>
                  <a:lnTo>
                    <a:pt x="414" y="839"/>
                  </a:lnTo>
                  <a:lnTo>
                    <a:pt x="417" y="838"/>
                  </a:lnTo>
                  <a:lnTo>
                    <a:pt x="417" y="838"/>
                  </a:lnTo>
                  <a:lnTo>
                    <a:pt x="419" y="836"/>
                  </a:lnTo>
                  <a:lnTo>
                    <a:pt x="419" y="835"/>
                  </a:lnTo>
                  <a:lnTo>
                    <a:pt x="414" y="829"/>
                  </a:lnTo>
                  <a:lnTo>
                    <a:pt x="414" y="829"/>
                  </a:lnTo>
                  <a:lnTo>
                    <a:pt x="409" y="821"/>
                  </a:lnTo>
                  <a:lnTo>
                    <a:pt x="408" y="820"/>
                  </a:lnTo>
                  <a:lnTo>
                    <a:pt x="405" y="819"/>
                  </a:lnTo>
                  <a:lnTo>
                    <a:pt x="405" y="819"/>
                  </a:lnTo>
                  <a:lnTo>
                    <a:pt x="401" y="819"/>
                  </a:lnTo>
                  <a:lnTo>
                    <a:pt x="395" y="819"/>
                  </a:lnTo>
                  <a:lnTo>
                    <a:pt x="395" y="819"/>
                  </a:lnTo>
                  <a:lnTo>
                    <a:pt x="394" y="819"/>
                  </a:lnTo>
                  <a:lnTo>
                    <a:pt x="392" y="817"/>
                  </a:lnTo>
                  <a:lnTo>
                    <a:pt x="392" y="811"/>
                  </a:lnTo>
                  <a:lnTo>
                    <a:pt x="392" y="811"/>
                  </a:lnTo>
                  <a:lnTo>
                    <a:pt x="392" y="809"/>
                  </a:lnTo>
                  <a:lnTo>
                    <a:pt x="390" y="807"/>
                  </a:lnTo>
                  <a:lnTo>
                    <a:pt x="386" y="807"/>
                  </a:lnTo>
                  <a:lnTo>
                    <a:pt x="385" y="806"/>
                  </a:lnTo>
                  <a:lnTo>
                    <a:pt x="385" y="806"/>
                  </a:lnTo>
                  <a:lnTo>
                    <a:pt x="385" y="803"/>
                  </a:lnTo>
                  <a:lnTo>
                    <a:pt x="385" y="801"/>
                  </a:lnTo>
                  <a:lnTo>
                    <a:pt x="387" y="797"/>
                  </a:lnTo>
                  <a:lnTo>
                    <a:pt x="387" y="797"/>
                  </a:lnTo>
                  <a:lnTo>
                    <a:pt x="391" y="796"/>
                  </a:lnTo>
                  <a:lnTo>
                    <a:pt x="392" y="795"/>
                  </a:lnTo>
                  <a:lnTo>
                    <a:pt x="392" y="792"/>
                  </a:lnTo>
                  <a:lnTo>
                    <a:pt x="392" y="792"/>
                  </a:lnTo>
                  <a:lnTo>
                    <a:pt x="392" y="791"/>
                  </a:lnTo>
                  <a:lnTo>
                    <a:pt x="390" y="789"/>
                  </a:lnTo>
                  <a:lnTo>
                    <a:pt x="389" y="788"/>
                  </a:lnTo>
                  <a:lnTo>
                    <a:pt x="389" y="786"/>
                  </a:lnTo>
                  <a:lnTo>
                    <a:pt x="389" y="786"/>
                  </a:lnTo>
                  <a:lnTo>
                    <a:pt x="391" y="783"/>
                  </a:lnTo>
                  <a:lnTo>
                    <a:pt x="394" y="781"/>
                  </a:lnTo>
                  <a:lnTo>
                    <a:pt x="395" y="779"/>
                  </a:lnTo>
                  <a:lnTo>
                    <a:pt x="396" y="777"/>
                  </a:lnTo>
                  <a:lnTo>
                    <a:pt x="396" y="777"/>
                  </a:lnTo>
                  <a:lnTo>
                    <a:pt x="396" y="773"/>
                  </a:lnTo>
                  <a:lnTo>
                    <a:pt x="399" y="772"/>
                  </a:lnTo>
                  <a:lnTo>
                    <a:pt x="401" y="770"/>
                  </a:lnTo>
                  <a:lnTo>
                    <a:pt x="404" y="772"/>
                  </a:lnTo>
                  <a:lnTo>
                    <a:pt x="404" y="772"/>
                  </a:lnTo>
                  <a:lnTo>
                    <a:pt x="408" y="774"/>
                  </a:lnTo>
                  <a:lnTo>
                    <a:pt x="410" y="778"/>
                  </a:lnTo>
                  <a:lnTo>
                    <a:pt x="413" y="781"/>
                  </a:lnTo>
                  <a:lnTo>
                    <a:pt x="414" y="782"/>
                  </a:lnTo>
                  <a:lnTo>
                    <a:pt x="415" y="781"/>
                  </a:lnTo>
                  <a:lnTo>
                    <a:pt x="415" y="781"/>
                  </a:lnTo>
                  <a:lnTo>
                    <a:pt x="418" y="779"/>
                  </a:lnTo>
                  <a:lnTo>
                    <a:pt x="419" y="777"/>
                  </a:lnTo>
                  <a:lnTo>
                    <a:pt x="417" y="772"/>
                  </a:lnTo>
                  <a:lnTo>
                    <a:pt x="417" y="772"/>
                  </a:lnTo>
                  <a:lnTo>
                    <a:pt x="417" y="768"/>
                  </a:lnTo>
                  <a:lnTo>
                    <a:pt x="418" y="765"/>
                  </a:lnTo>
                  <a:lnTo>
                    <a:pt x="420" y="764"/>
                  </a:lnTo>
                  <a:lnTo>
                    <a:pt x="420" y="764"/>
                  </a:lnTo>
                  <a:lnTo>
                    <a:pt x="424" y="763"/>
                  </a:lnTo>
                  <a:lnTo>
                    <a:pt x="425" y="760"/>
                  </a:lnTo>
                  <a:lnTo>
                    <a:pt x="427" y="759"/>
                  </a:lnTo>
                  <a:lnTo>
                    <a:pt x="428" y="758"/>
                  </a:lnTo>
                  <a:lnTo>
                    <a:pt x="428" y="758"/>
                  </a:lnTo>
                  <a:lnTo>
                    <a:pt x="433" y="756"/>
                  </a:lnTo>
                  <a:lnTo>
                    <a:pt x="437" y="755"/>
                  </a:lnTo>
                  <a:lnTo>
                    <a:pt x="443" y="750"/>
                  </a:lnTo>
                  <a:lnTo>
                    <a:pt x="443" y="750"/>
                  </a:lnTo>
                  <a:lnTo>
                    <a:pt x="450" y="748"/>
                  </a:lnTo>
                  <a:lnTo>
                    <a:pt x="452" y="748"/>
                  </a:lnTo>
                  <a:lnTo>
                    <a:pt x="455" y="748"/>
                  </a:lnTo>
                  <a:lnTo>
                    <a:pt x="455" y="748"/>
                  </a:lnTo>
                  <a:lnTo>
                    <a:pt x="458" y="750"/>
                  </a:lnTo>
                  <a:lnTo>
                    <a:pt x="461" y="750"/>
                  </a:lnTo>
                  <a:lnTo>
                    <a:pt x="462" y="748"/>
                  </a:lnTo>
                  <a:lnTo>
                    <a:pt x="462" y="748"/>
                  </a:lnTo>
                  <a:lnTo>
                    <a:pt x="465" y="745"/>
                  </a:lnTo>
                  <a:lnTo>
                    <a:pt x="467" y="745"/>
                  </a:lnTo>
                  <a:lnTo>
                    <a:pt x="471" y="746"/>
                  </a:lnTo>
                  <a:lnTo>
                    <a:pt x="472" y="748"/>
                  </a:lnTo>
                  <a:lnTo>
                    <a:pt x="472" y="748"/>
                  </a:lnTo>
                  <a:lnTo>
                    <a:pt x="475" y="749"/>
                  </a:lnTo>
                  <a:lnTo>
                    <a:pt x="479" y="750"/>
                  </a:lnTo>
                  <a:lnTo>
                    <a:pt x="485" y="751"/>
                  </a:lnTo>
                  <a:lnTo>
                    <a:pt x="489" y="753"/>
                  </a:lnTo>
                  <a:lnTo>
                    <a:pt x="489" y="753"/>
                  </a:lnTo>
                  <a:lnTo>
                    <a:pt x="496" y="758"/>
                  </a:lnTo>
                  <a:lnTo>
                    <a:pt x="499" y="760"/>
                  </a:lnTo>
                  <a:lnTo>
                    <a:pt x="500" y="763"/>
                  </a:lnTo>
                  <a:lnTo>
                    <a:pt x="500" y="763"/>
                  </a:lnTo>
                  <a:lnTo>
                    <a:pt x="502" y="764"/>
                  </a:lnTo>
                  <a:lnTo>
                    <a:pt x="503" y="767"/>
                  </a:lnTo>
                  <a:lnTo>
                    <a:pt x="504" y="767"/>
                  </a:lnTo>
                  <a:lnTo>
                    <a:pt x="504" y="764"/>
                  </a:lnTo>
                  <a:lnTo>
                    <a:pt x="504" y="764"/>
                  </a:lnTo>
                  <a:lnTo>
                    <a:pt x="505" y="763"/>
                  </a:lnTo>
                  <a:lnTo>
                    <a:pt x="507" y="762"/>
                  </a:lnTo>
                  <a:lnTo>
                    <a:pt x="513" y="764"/>
                  </a:lnTo>
                  <a:lnTo>
                    <a:pt x="513" y="764"/>
                  </a:lnTo>
                  <a:lnTo>
                    <a:pt x="517" y="767"/>
                  </a:lnTo>
                  <a:lnTo>
                    <a:pt x="521" y="767"/>
                  </a:lnTo>
                  <a:lnTo>
                    <a:pt x="524" y="765"/>
                  </a:lnTo>
                  <a:lnTo>
                    <a:pt x="526" y="763"/>
                  </a:lnTo>
                  <a:lnTo>
                    <a:pt x="526" y="763"/>
                  </a:lnTo>
                  <a:lnTo>
                    <a:pt x="528" y="762"/>
                  </a:lnTo>
                  <a:lnTo>
                    <a:pt x="532" y="759"/>
                  </a:lnTo>
                  <a:lnTo>
                    <a:pt x="537" y="758"/>
                  </a:lnTo>
                  <a:lnTo>
                    <a:pt x="540" y="759"/>
                  </a:lnTo>
                  <a:lnTo>
                    <a:pt x="540" y="759"/>
                  </a:lnTo>
                  <a:lnTo>
                    <a:pt x="543" y="762"/>
                  </a:lnTo>
                  <a:lnTo>
                    <a:pt x="546" y="762"/>
                  </a:lnTo>
                  <a:lnTo>
                    <a:pt x="549" y="759"/>
                  </a:lnTo>
                  <a:lnTo>
                    <a:pt x="549" y="759"/>
                  </a:lnTo>
                  <a:lnTo>
                    <a:pt x="552" y="758"/>
                  </a:lnTo>
                  <a:lnTo>
                    <a:pt x="556" y="756"/>
                  </a:lnTo>
                  <a:lnTo>
                    <a:pt x="560" y="758"/>
                  </a:lnTo>
                  <a:lnTo>
                    <a:pt x="563" y="760"/>
                  </a:lnTo>
                  <a:lnTo>
                    <a:pt x="563" y="760"/>
                  </a:lnTo>
                  <a:lnTo>
                    <a:pt x="564" y="763"/>
                  </a:lnTo>
                  <a:lnTo>
                    <a:pt x="566" y="764"/>
                  </a:lnTo>
                  <a:lnTo>
                    <a:pt x="571" y="764"/>
                  </a:lnTo>
                  <a:lnTo>
                    <a:pt x="571" y="764"/>
                  </a:lnTo>
                  <a:lnTo>
                    <a:pt x="574" y="765"/>
                  </a:lnTo>
                  <a:lnTo>
                    <a:pt x="576" y="768"/>
                  </a:lnTo>
                  <a:lnTo>
                    <a:pt x="578" y="769"/>
                  </a:lnTo>
                  <a:lnTo>
                    <a:pt x="579" y="769"/>
                  </a:lnTo>
                  <a:lnTo>
                    <a:pt x="579" y="769"/>
                  </a:lnTo>
                  <a:lnTo>
                    <a:pt x="580" y="768"/>
                  </a:lnTo>
                  <a:lnTo>
                    <a:pt x="582" y="765"/>
                  </a:lnTo>
                  <a:lnTo>
                    <a:pt x="583" y="763"/>
                  </a:lnTo>
                  <a:lnTo>
                    <a:pt x="584" y="762"/>
                  </a:lnTo>
                  <a:lnTo>
                    <a:pt x="584" y="762"/>
                  </a:lnTo>
                  <a:lnTo>
                    <a:pt x="589" y="764"/>
                  </a:lnTo>
                  <a:lnTo>
                    <a:pt x="592" y="765"/>
                  </a:lnTo>
                  <a:lnTo>
                    <a:pt x="594" y="767"/>
                  </a:lnTo>
                  <a:lnTo>
                    <a:pt x="594" y="767"/>
                  </a:lnTo>
                  <a:lnTo>
                    <a:pt x="598" y="767"/>
                  </a:lnTo>
                  <a:lnTo>
                    <a:pt x="601" y="765"/>
                  </a:lnTo>
                  <a:lnTo>
                    <a:pt x="603" y="764"/>
                  </a:lnTo>
                  <a:lnTo>
                    <a:pt x="603" y="762"/>
                  </a:lnTo>
                  <a:lnTo>
                    <a:pt x="603" y="762"/>
                  </a:lnTo>
                  <a:lnTo>
                    <a:pt x="603" y="755"/>
                  </a:lnTo>
                  <a:lnTo>
                    <a:pt x="602" y="753"/>
                  </a:lnTo>
                  <a:lnTo>
                    <a:pt x="599" y="751"/>
                  </a:lnTo>
                  <a:lnTo>
                    <a:pt x="599" y="751"/>
                  </a:lnTo>
                  <a:lnTo>
                    <a:pt x="596" y="750"/>
                  </a:lnTo>
                  <a:lnTo>
                    <a:pt x="593" y="749"/>
                  </a:lnTo>
                  <a:lnTo>
                    <a:pt x="589" y="748"/>
                  </a:lnTo>
                  <a:lnTo>
                    <a:pt x="589" y="748"/>
                  </a:lnTo>
                  <a:lnTo>
                    <a:pt x="587" y="748"/>
                  </a:lnTo>
                  <a:lnTo>
                    <a:pt x="585" y="745"/>
                  </a:lnTo>
                  <a:lnTo>
                    <a:pt x="584" y="742"/>
                  </a:lnTo>
                  <a:lnTo>
                    <a:pt x="585" y="740"/>
                  </a:lnTo>
                  <a:lnTo>
                    <a:pt x="585" y="740"/>
                  </a:lnTo>
                  <a:lnTo>
                    <a:pt x="592" y="737"/>
                  </a:lnTo>
                  <a:lnTo>
                    <a:pt x="594" y="735"/>
                  </a:lnTo>
                  <a:lnTo>
                    <a:pt x="594" y="732"/>
                  </a:lnTo>
                  <a:lnTo>
                    <a:pt x="594" y="732"/>
                  </a:lnTo>
                  <a:lnTo>
                    <a:pt x="594" y="730"/>
                  </a:lnTo>
                  <a:lnTo>
                    <a:pt x="594" y="727"/>
                  </a:lnTo>
                  <a:lnTo>
                    <a:pt x="594" y="725"/>
                  </a:lnTo>
                  <a:lnTo>
                    <a:pt x="597" y="722"/>
                  </a:lnTo>
                  <a:lnTo>
                    <a:pt x="597" y="722"/>
                  </a:lnTo>
                  <a:lnTo>
                    <a:pt x="607" y="722"/>
                  </a:lnTo>
                  <a:lnTo>
                    <a:pt x="611" y="721"/>
                  </a:lnTo>
                  <a:lnTo>
                    <a:pt x="612" y="720"/>
                  </a:lnTo>
                  <a:lnTo>
                    <a:pt x="612" y="720"/>
                  </a:lnTo>
                  <a:lnTo>
                    <a:pt x="611" y="718"/>
                  </a:lnTo>
                  <a:lnTo>
                    <a:pt x="607" y="717"/>
                  </a:lnTo>
                  <a:lnTo>
                    <a:pt x="603" y="716"/>
                  </a:lnTo>
                  <a:lnTo>
                    <a:pt x="599" y="713"/>
                  </a:lnTo>
                  <a:lnTo>
                    <a:pt x="599" y="713"/>
                  </a:lnTo>
                  <a:lnTo>
                    <a:pt x="599" y="711"/>
                  </a:lnTo>
                  <a:lnTo>
                    <a:pt x="598" y="707"/>
                  </a:lnTo>
                  <a:lnTo>
                    <a:pt x="598" y="703"/>
                  </a:lnTo>
                  <a:lnTo>
                    <a:pt x="599" y="702"/>
                  </a:lnTo>
                  <a:lnTo>
                    <a:pt x="599" y="702"/>
                  </a:lnTo>
                  <a:lnTo>
                    <a:pt x="602" y="702"/>
                  </a:lnTo>
                  <a:lnTo>
                    <a:pt x="604" y="702"/>
                  </a:lnTo>
                  <a:lnTo>
                    <a:pt x="608" y="702"/>
                  </a:lnTo>
                  <a:lnTo>
                    <a:pt x="611" y="701"/>
                  </a:lnTo>
                  <a:lnTo>
                    <a:pt x="611" y="701"/>
                  </a:lnTo>
                  <a:lnTo>
                    <a:pt x="615" y="701"/>
                  </a:lnTo>
                  <a:lnTo>
                    <a:pt x="620" y="701"/>
                  </a:lnTo>
                  <a:lnTo>
                    <a:pt x="625" y="701"/>
                  </a:lnTo>
                  <a:lnTo>
                    <a:pt x="629" y="699"/>
                  </a:lnTo>
                  <a:lnTo>
                    <a:pt x="629" y="699"/>
                  </a:lnTo>
                  <a:lnTo>
                    <a:pt x="634" y="697"/>
                  </a:lnTo>
                  <a:lnTo>
                    <a:pt x="639" y="695"/>
                  </a:lnTo>
                  <a:lnTo>
                    <a:pt x="650" y="694"/>
                  </a:lnTo>
                  <a:lnTo>
                    <a:pt x="650" y="694"/>
                  </a:lnTo>
                  <a:lnTo>
                    <a:pt x="654" y="694"/>
                  </a:lnTo>
                  <a:lnTo>
                    <a:pt x="658" y="693"/>
                  </a:lnTo>
                  <a:lnTo>
                    <a:pt x="664" y="690"/>
                  </a:lnTo>
                  <a:lnTo>
                    <a:pt x="664" y="690"/>
                  </a:lnTo>
                  <a:lnTo>
                    <a:pt x="676" y="689"/>
                  </a:lnTo>
                  <a:lnTo>
                    <a:pt x="684" y="687"/>
                  </a:lnTo>
                  <a:lnTo>
                    <a:pt x="684" y="687"/>
                  </a:lnTo>
                  <a:lnTo>
                    <a:pt x="696" y="684"/>
                  </a:lnTo>
                  <a:lnTo>
                    <a:pt x="702" y="681"/>
                  </a:lnTo>
                  <a:lnTo>
                    <a:pt x="705" y="680"/>
                  </a:lnTo>
                  <a:lnTo>
                    <a:pt x="706" y="679"/>
                  </a:lnTo>
                  <a:lnTo>
                    <a:pt x="706" y="679"/>
                  </a:lnTo>
                  <a:lnTo>
                    <a:pt x="709" y="678"/>
                  </a:lnTo>
                  <a:lnTo>
                    <a:pt x="714" y="675"/>
                  </a:lnTo>
                  <a:lnTo>
                    <a:pt x="720" y="675"/>
                  </a:lnTo>
                  <a:lnTo>
                    <a:pt x="724" y="675"/>
                  </a:lnTo>
                  <a:lnTo>
                    <a:pt x="724" y="675"/>
                  </a:lnTo>
                  <a:lnTo>
                    <a:pt x="729" y="678"/>
                  </a:lnTo>
                  <a:lnTo>
                    <a:pt x="733" y="678"/>
                  </a:lnTo>
                  <a:lnTo>
                    <a:pt x="735" y="676"/>
                  </a:lnTo>
                  <a:lnTo>
                    <a:pt x="735" y="676"/>
                  </a:lnTo>
                  <a:lnTo>
                    <a:pt x="738" y="676"/>
                  </a:lnTo>
                  <a:lnTo>
                    <a:pt x="740" y="678"/>
                  </a:lnTo>
                  <a:lnTo>
                    <a:pt x="743" y="680"/>
                  </a:lnTo>
                  <a:lnTo>
                    <a:pt x="744" y="683"/>
                  </a:lnTo>
                  <a:lnTo>
                    <a:pt x="744" y="683"/>
                  </a:lnTo>
                  <a:lnTo>
                    <a:pt x="744" y="685"/>
                  </a:lnTo>
                  <a:lnTo>
                    <a:pt x="745" y="688"/>
                  </a:lnTo>
                  <a:lnTo>
                    <a:pt x="747" y="690"/>
                  </a:lnTo>
                  <a:lnTo>
                    <a:pt x="747" y="693"/>
                  </a:lnTo>
                  <a:lnTo>
                    <a:pt x="747" y="693"/>
                  </a:lnTo>
                  <a:lnTo>
                    <a:pt x="745" y="695"/>
                  </a:lnTo>
                  <a:lnTo>
                    <a:pt x="744" y="697"/>
                  </a:lnTo>
                  <a:lnTo>
                    <a:pt x="745" y="699"/>
                  </a:lnTo>
                  <a:lnTo>
                    <a:pt x="745" y="699"/>
                  </a:lnTo>
                  <a:lnTo>
                    <a:pt x="748" y="699"/>
                  </a:lnTo>
                  <a:lnTo>
                    <a:pt x="752" y="699"/>
                  </a:lnTo>
                  <a:lnTo>
                    <a:pt x="755" y="698"/>
                  </a:lnTo>
                  <a:lnTo>
                    <a:pt x="758" y="697"/>
                  </a:lnTo>
                  <a:lnTo>
                    <a:pt x="758" y="697"/>
                  </a:lnTo>
                  <a:lnTo>
                    <a:pt x="759" y="695"/>
                  </a:lnTo>
                  <a:lnTo>
                    <a:pt x="762" y="697"/>
                  </a:lnTo>
                  <a:lnTo>
                    <a:pt x="763" y="698"/>
                  </a:lnTo>
                  <a:lnTo>
                    <a:pt x="763" y="701"/>
                  </a:lnTo>
                  <a:lnTo>
                    <a:pt x="763" y="701"/>
                  </a:lnTo>
                  <a:lnTo>
                    <a:pt x="764" y="702"/>
                  </a:lnTo>
                  <a:lnTo>
                    <a:pt x="766" y="703"/>
                  </a:lnTo>
                  <a:lnTo>
                    <a:pt x="767" y="702"/>
                  </a:lnTo>
                  <a:lnTo>
                    <a:pt x="767" y="701"/>
                  </a:lnTo>
                  <a:lnTo>
                    <a:pt x="767" y="701"/>
                  </a:lnTo>
                  <a:lnTo>
                    <a:pt x="768" y="699"/>
                  </a:lnTo>
                  <a:lnTo>
                    <a:pt x="771" y="699"/>
                  </a:lnTo>
                  <a:lnTo>
                    <a:pt x="775" y="702"/>
                  </a:lnTo>
                  <a:lnTo>
                    <a:pt x="775" y="702"/>
                  </a:lnTo>
                  <a:lnTo>
                    <a:pt x="776" y="703"/>
                  </a:lnTo>
                  <a:lnTo>
                    <a:pt x="778" y="702"/>
                  </a:lnTo>
                  <a:lnTo>
                    <a:pt x="781" y="702"/>
                  </a:lnTo>
                  <a:lnTo>
                    <a:pt x="782" y="703"/>
                  </a:lnTo>
                  <a:lnTo>
                    <a:pt x="782" y="703"/>
                  </a:lnTo>
                  <a:lnTo>
                    <a:pt x="781" y="706"/>
                  </a:lnTo>
                  <a:lnTo>
                    <a:pt x="778" y="707"/>
                  </a:lnTo>
                  <a:lnTo>
                    <a:pt x="776" y="709"/>
                  </a:lnTo>
                  <a:lnTo>
                    <a:pt x="776" y="711"/>
                  </a:lnTo>
                  <a:lnTo>
                    <a:pt x="777" y="712"/>
                  </a:lnTo>
                  <a:lnTo>
                    <a:pt x="777" y="712"/>
                  </a:lnTo>
                  <a:lnTo>
                    <a:pt x="778" y="713"/>
                  </a:lnTo>
                  <a:lnTo>
                    <a:pt x="780" y="713"/>
                  </a:lnTo>
                  <a:lnTo>
                    <a:pt x="782" y="712"/>
                  </a:lnTo>
                  <a:lnTo>
                    <a:pt x="785" y="709"/>
                  </a:lnTo>
                  <a:lnTo>
                    <a:pt x="787" y="709"/>
                  </a:lnTo>
                  <a:lnTo>
                    <a:pt x="787" y="709"/>
                  </a:lnTo>
                  <a:lnTo>
                    <a:pt x="791" y="709"/>
                  </a:lnTo>
                  <a:lnTo>
                    <a:pt x="795" y="707"/>
                  </a:lnTo>
                  <a:lnTo>
                    <a:pt x="800" y="704"/>
                  </a:lnTo>
                  <a:lnTo>
                    <a:pt x="802" y="703"/>
                  </a:lnTo>
                  <a:lnTo>
                    <a:pt x="802" y="703"/>
                  </a:lnTo>
                  <a:lnTo>
                    <a:pt x="806" y="702"/>
                  </a:lnTo>
                  <a:lnTo>
                    <a:pt x="810" y="701"/>
                  </a:lnTo>
                  <a:lnTo>
                    <a:pt x="816" y="695"/>
                  </a:lnTo>
                  <a:lnTo>
                    <a:pt x="816" y="695"/>
                  </a:lnTo>
                  <a:lnTo>
                    <a:pt x="819" y="695"/>
                  </a:lnTo>
                  <a:lnTo>
                    <a:pt x="823" y="694"/>
                  </a:lnTo>
                  <a:lnTo>
                    <a:pt x="825" y="695"/>
                  </a:lnTo>
                  <a:lnTo>
                    <a:pt x="827" y="695"/>
                  </a:lnTo>
                  <a:lnTo>
                    <a:pt x="825" y="697"/>
                  </a:lnTo>
                  <a:lnTo>
                    <a:pt x="825" y="697"/>
                  </a:lnTo>
                  <a:lnTo>
                    <a:pt x="824" y="699"/>
                  </a:lnTo>
                  <a:lnTo>
                    <a:pt x="823" y="702"/>
                  </a:lnTo>
                  <a:lnTo>
                    <a:pt x="824" y="704"/>
                  </a:lnTo>
                  <a:lnTo>
                    <a:pt x="829" y="708"/>
                  </a:lnTo>
                  <a:lnTo>
                    <a:pt x="829" y="708"/>
                  </a:lnTo>
                  <a:lnTo>
                    <a:pt x="833" y="709"/>
                  </a:lnTo>
                  <a:lnTo>
                    <a:pt x="837" y="713"/>
                  </a:lnTo>
                  <a:lnTo>
                    <a:pt x="844" y="721"/>
                  </a:lnTo>
                  <a:lnTo>
                    <a:pt x="856" y="739"/>
                  </a:lnTo>
                  <a:lnTo>
                    <a:pt x="856" y="739"/>
                  </a:lnTo>
                  <a:lnTo>
                    <a:pt x="861" y="746"/>
                  </a:lnTo>
                  <a:lnTo>
                    <a:pt x="865" y="755"/>
                  </a:lnTo>
                  <a:lnTo>
                    <a:pt x="868" y="762"/>
                  </a:lnTo>
                  <a:lnTo>
                    <a:pt x="870" y="764"/>
                  </a:lnTo>
                  <a:lnTo>
                    <a:pt x="871" y="764"/>
                  </a:lnTo>
                  <a:lnTo>
                    <a:pt x="871" y="764"/>
                  </a:lnTo>
                  <a:lnTo>
                    <a:pt x="874" y="763"/>
                  </a:lnTo>
                  <a:lnTo>
                    <a:pt x="875" y="760"/>
                  </a:lnTo>
                  <a:lnTo>
                    <a:pt x="876" y="758"/>
                  </a:lnTo>
                  <a:lnTo>
                    <a:pt x="879" y="755"/>
                  </a:lnTo>
                  <a:lnTo>
                    <a:pt x="879" y="755"/>
                  </a:lnTo>
                  <a:lnTo>
                    <a:pt x="882" y="756"/>
                  </a:lnTo>
                  <a:lnTo>
                    <a:pt x="885" y="759"/>
                  </a:lnTo>
                  <a:lnTo>
                    <a:pt x="888" y="762"/>
                  </a:lnTo>
                  <a:lnTo>
                    <a:pt x="890" y="763"/>
                  </a:lnTo>
                  <a:lnTo>
                    <a:pt x="890" y="763"/>
                  </a:lnTo>
                  <a:lnTo>
                    <a:pt x="898" y="765"/>
                  </a:lnTo>
                  <a:lnTo>
                    <a:pt x="902" y="765"/>
                  </a:lnTo>
                  <a:lnTo>
                    <a:pt x="904" y="765"/>
                  </a:lnTo>
                  <a:lnTo>
                    <a:pt x="904" y="765"/>
                  </a:lnTo>
                  <a:lnTo>
                    <a:pt x="912" y="763"/>
                  </a:lnTo>
                  <a:lnTo>
                    <a:pt x="915" y="762"/>
                  </a:lnTo>
                  <a:lnTo>
                    <a:pt x="918" y="762"/>
                  </a:lnTo>
                  <a:lnTo>
                    <a:pt x="918" y="762"/>
                  </a:lnTo>
                  <a:lnTo>
                    <a:pt x="923" y="764"/>
                  </a:lnTo>
                  <a:lnTo>
                    <a:pt x="926" y="765"/>
                  </a:lnTo>
                  <a:lnTo>
                    <a:pt x="928" y="769"/>
                  </a:lnTo>
                  <a:lnTo>
                    <a:pt x="928" y="769"/>
                  </a:lnTo>
                  <a:lnTo>
                    <a:pt x="929" y="773"/>
                  </a:lnTo>
                  <a:lnTo>
                    <a:pt x="932" y="775"/>
                  </a:lnTo>
                  <a:lnTo>
                    <a:pt x="935" y="775"/>
                  </a:lnTo>
                  <a:lnTo>
                    <a:pt x="937" y="777"/>
                  </a:lnTo>
                  <a:lnTo>
                    <a:pt x="937" y="777"/>
                  </a:lnTo>
                  <a:lnTo>
                    <a:pt x="938" y="777"/>
                  </a:lnTo>
                  <a:lnTo>
                    <a:pt x="940" y="778"/>
                  </a:lnTo>
                  <a:lnTo>
                    <a:pt x="940" y="782"/>
                  </a:lnTo>
                  <a:lnTo>
                    <a:pt x="940" y="782"/>
                  </a:lnTo>
                  <a:lnTo>
                    <a:pt x="941" y="783"/>
                  </a:lnTo>
                  <a:lnTo>
                    <a:pt x="942" y="786"/>
                  </a:lnTo>
                  <a:lnTo>
                    <a:pt x="945" y="787"/>
                  </a:lnTo>
                  <a:lnTo>
                    <a:pt x="947" y="788"/>
                  </a:lnTo>
                  <a:lnTo>
                    <a:pt x="947" y="788"/>
                  </a:lnTo>
                  <a:lnTo>
                    <a:pt x="952" y="787"/>
                  </a:lnTo>
                  <a:lnTo>
                    <a:pt x="959" y="786"/>
                  </a:lnTo>
                  <a:lnTo>
                    <a:pt x="959" y="786"/>
                  </a:lnTo>
                  <a:lnTo>
                    <a:pt x="961" y="784"/>
                  </a:lnTo>
                  <a:lnTo>
                    <a:pt x="962" y="784"/>
                  </a:lnTo>
                  <a:lnTo>
                    <a:pt x="964" y="786"/>
                  </a:lnTo>
                  <a:lnTo>
                    <a:pt x="964" y="786"/>
                  </a:lnTo>
                  <a:lnTo>
                    <a:pt x="966" y="791"/>
                  </a:lnTo>
                  <a:lnTo>
                    <a:pt x="968" y="793"/>
                  </a:lnTo>
                  <a:lnTo>
                    <a:pt x="970" y="793"/>
                  </a:lnTo>
                  <a:lnTo>
                    <a:pt x="970" y="793"/>
                  </a:lnTo>
                  <a:lnTo>
                    <a:pt x="975" y="795"/>
                  </a:lnTo>
                  <a:lnTo>
                    <a:pt x="978" y="795"/>
                  </a:lnTo>
                  <a:lnTo>
                    <a:pt x="978" y="793"/>
                  </a:lnTo>
                  <a:lnTo>
                    <a:pt x="978" y="793"/>
                  </a:lnTo>
                  <a:lnTo>
                    <a:pt x="979" y="792"/>
                  </a:lnTo>
                  <a:lnTo>
                    <a:pt x="983" y="791"/>
                  </a:lnTo>
                  <a:lnTo>
                    <a:pt x="988" y="789"/>
                  </a:lnTo>
                  <a:lnTo>
                    <a:pt x="988" y="789"/>
                  </a:lnTo>
                  <a:lnTo>
                    <a:pt x="995" y="788"/>
                  </a:lnTo>
                  <a:lnTo>
                    <a:pt x="999" y="787"/>
                  </a:lnTo>
                  <a:lnTo>
                    <a:pt x="1001" y="784"/>
                  </a:lnTo>
                  <a:lnTo>
                    <a:pt x="1001" y="784"/>
                  </a:lnTo>
                  <a:lnTo>
                    <a:pt x="1003" y="782"/>
                  </a:lnTo>
                  <a:lnTo>
                    <a:pt x="1007" y="781"/>
                  </a:lnTo>
                  <a:lnTo>
                    <a:pt x="1009" y="779"/>
                  </a:lnTo>
                  <a:lnTo>
                    <a:pt x="1012" y="778"/>
                  </a:lnTo>
                  <a:lnTo>
                    <a:pt x="1012" y="778"/>
                  </a:lnTo>
                  <a:lnTo>
                    <a:pt x="1017" y="774"/>
                  </a:lnTo>
                  <a:lnTo>
                    <a:pt x="1020" y="773"/>
                  </a:lnTo>
                  <a:lnTo>
                    <a:pt x="1021" y="772"/>
                  </a:lnTo>
                  <a:lnTo>
                    <a:pt x="1021" y="772"/>
                  </a:lnTo>
                  <a:lnTo>
                    <a:pt x="1023" y="769"/>
                  </a:lnTo>
                  <a:lnTo>
                    <a:pt x="1026" y="769"/>
                  </a:lnTo>
                  <a:lnTo>
                    <a:pt x="1030" y="768"/>
                  </a:lnTo>
                  <a:lnTo>
                    <a:pt x="1031" y="767"/>
                  </a:lnTo>
                  <a:lnTo>
                    <a:pt x="1031" y="767"/>
                  </a:lnTo>
                  <a:lnTo>
                    <a:pt x="1032" y="765"/>
                  </a:lnTo>
                  <a:lnTo>
                    <a:pt x="1035" y="765"/>
                  </a:lnTo>
                  <a:lnTo>
                    <a:pt x="1041" y="765"/>
                  </a:lnTo>
                  <a:lnTo>
                    <a:pt x="1041" y="765"/>
                  </a:lnTo>
                  <a:lnTo>
                    <a:pt x="1051" y="768"/>
                  </a:lnTo>
                  <a:lnTo>
                    <a:pt x="1061" y="769"/>
                  </a:lnTo>
                  <a:lnTo>
                    <a:pt x="1061" y="769"/>
                  </a:lnTo>
                  <a:lnTo>
                    <a:pt x="1063" y="769"/>
                  </a:lnTo>
                  <a:lnTo>
                    <a:pt x="1064" y="773"/>
                  </a:lnTo>
                  <a:lnTo>
                    <a:pt x="1064" y="775"/>
                  </a:lnTo>
                  <a:lnTo>
                    <a:pt x="1065" y="777"/>
                  </a:lnTo>
                  <a:lnTo>
                    <a:pt x="1065" y="777"/>
                  </a:lnTo>
                  <a:lnTo>
                    <a:pt x="1072" y="779"/>
                  </a:lnTo>
                  <a:lnTo>
                    <a:pt x="1075" y="782"/>
                  </a:lnTo>
                  <a:lnTo>
                    <a:pt x="1078" y="782"/>
                  </a:lnTo>
                  <a:lnTo>
                    <a:pt x="1078" y="782"/>
                  </a:lnTo>
                  <a:lnTo>
                    <a:pt x="1083" y="779"/>
                  </a:lnTo>
                  <a:lnTo>
                    <a:pt x="1086" y="779"/>
                  </a:lnTo>
                  <a:lnTo>
                    <a:pt x="1089" y="781"/>
                  </a:lnTo>
                  <a:lnTo>
                    <a:pt x="1089" y="781"/>
                  </a:lnTo>
                  <a:lnTo>
                    <a:pt x="1096" y="784"/>
                  </a:lnTo>
                  <a:lnTo>
                    <a:pt x="1097" y="784"/>
                  </a:lnTo>
                  <a:lnTo>
                    <a:pt x="1100" y="783"/>
                  </a:lnTo>
                  <a:lnTo>
                    <a:pt x="1100" y="783"/>
                  </a:lnTo>
                  <a:lnTo>
                    <a:pt x="1102" y="782"/>
                  </a:lnTo>
                  <a:lnTo>
                    <a:pt x="1106" y="781"/>
                  </a:lnTo>
                  <a:lnTo>
                    <a:pt x="1108" y="779"/>
                  </a:lnTo>
                  <a:lnTo>
                    <a:pt x="1111" y="778"/>
                  </a:lnTo>
                  <a:lnTo>
                    <a:pt x="1111" y="778"/>
                  </a:lnTo>
                  <a:lnTo>
                    <a:pt x="1112" y="773"/>
                  </a:lnTo>
                  <a:lnTo>
                    <a:pt x="1112" y="770"/>
                  </a:lnTo>
                  <a:lnTo>
                    <a:pt x="1111" y="769"/>
                  </a:lnTo>
                  <a:lnTo>
                    <a:pt x="1111" y="769"/>
                  </a:lnTo>
                  <a:lnTo>
                    <a:pt x="1108" y="764"/>
                  </a:lnTo>
                  <a:lnTo>
                    <a:pt x="1106" y="758"/>
                  </a:lnTo>
                  <a:lnTo>
                    <a:pt x="1106" y="758"/>
                  </a:lnTo>
                  <a:lnTo>
                    <a:pt x="1107" y="755"/>
                  </a:lnTo>
                  <a:lnTo>
                    <a:pt x="1108" y="754"/>
                  </a:lnTo>
                  <a:lnTo>
                    <a:pt x="1111" y="751"/>
                  </a:lnTo>
                  <a:lnTo>
                    <a:pt x="1112" y="750"/>
                  </a:lnTo>
                  <a:lnTo>
                    <a:pt x="1112" y="750"/>
                  </a:lnTo>
                  <a:lnTo>
                    <a:pt x="1114" y="748"/>
                  </a:lnTo>
                  <a:lnTo>
                    <a:pt x="1116" y="748"/>
                  </a:lnTo>
                  <a:lnTo>
                    <a:pt x="1120" y="745"/>
                  </a:lnTo>
                  <a:lnTo>
                    <a:pt x="1120" y="745"/>
                  </a:lnTo>
                  <a:lnTo>
                    <a:pt x="1122" y="741"/>
                  </a:lnTo>
                  <a:lnTo>
                    <a:pt x="1124" y="740"/>
                  </a:lnTo>
                  <a:lnTo>
                    <a:pt x="1125" y="740"/>
                  </a:lnTo>
                  <a:lnTo>
                    <a:pt x="1125" y="740"/>
                  </a:lnTo>
                  <a:lnTo>
                    <a:pt x="1131" y="742"/>
                  </a:lnTo>
                  <a:lnTo>
                    <a:pt x="1135" y="745"/>
                  </a:lnTo>
                  <a:lnTo>
                    <a:pt x="1135" y="745"/>
                  </a:lnTo>
                  <a:lnTo>
                    <a:pt x="1139" y="746"/>
                  </a:lnTo>
                  <a:lnTo>
                    <a:pt x="1144" y="746"/>
                  </a:lnTo>
                  <a:lnTo>
                    <a:pt x="1144" y="746"/>
                  </a:lnTo>
                  <a:lnTo>
                    <a:pt x="1150" y="748"/>
                  </a:lnTo>
                  <a:lnTo>
                    <a:pt x="1155" y="751"/>
                  </a:lnTo>
                  <a:lnTo>
                    <a:pt x="1155" y="751"/>
                  </a:lnTo>
                  <a:lnTo>
                    <a:pt x="1163" y="753"/>
                  </a:lnTo>
                  <a:lnTo>
                    <a:pt x="1167" y="754"/>
                  </a:lnTo>
                  <a:lnTo>
                    <a:pt x="1169" y="755"/>
                  </a:lnTo>
                  <a:lnTo>
                    <a:pt x="1169" y="755"/>
                  </a:lnTo>
                  <a:lnTo>
                    <a:pt x="1169" y="758"/>
                  </a:lnTo>
                  <a:lnTo>
                    <a:pt x="1169" y="762"/>
                  </a:lnTo>
                  <a:lnTo>
                    <a:pt x="1169" y="765"/>
                  </a:lnTo>
                  <a:lnTo>
                    <a:pt x="1171" y="768"/>
                  </a:lnTo>
                  <a:lnTo>
                    <a:pt x="1171" y="768"/>
                  </a:lnTo>
                  <a:lnTo>
                    <a:pt x="1176" y="772"/>
                  </a:lnTo>
                  <a:lnTo>
                    <a:pt x="1178" y="774"/>
                  </a:lnTo>
                  <a:lnTo>
                    <a:pt x="1180" y="774"/>
                  </a:lnTo>
                  <a:lnTo>
                    <a:pt x="1180" y="774"/>
                  </a:lnTo>
                  <a:lnTo>
                    <a:pt x="1182" y="774"/>
                  </a:lnTo>
                  <a:lnTo>
                    <a:pt x="1186" y="775"/>
                  </a:lnTo>
                  <a:lnTo>
                    <a:pt x="1190" y="777"/>
                  </a:lnTo>
                  <a:lnTo>
                    <a:pt x="1192" y="778"/>
                  </a:lnTo>
                  <a:lnTo>
                    <a:pt x="1192" y="778"/>
                  </a:lnTo>
                  <a:lnTo>
                    <a:pt x="1197" y="775"/>
                  </a:lnTo>
                  <a:lnTo>
                    <a:pt x="1200" y="773"/>
                  </a:lnTo>
                  <a:lnTo>
                    <a:pt x="1202" y="773"/>
                  </a:lnTo>
                  <a:lnTo>
                    <a:pt x="1202" y="773"/>
                  </a:lnTo>
                  <a:lnTo>
                    <a:pt x="1209" y="772"/>
                  </a:lnTo>
                  <a:lnTo>
                    <a:pt x="1215" y="772"/>
                  </a:lnTo>
                  <a:lnTo>
                    <a:pt x="1215" y="772"/>
                  </a:lnTo>
                  <a:lnTo>
                    <a:pt x="1223" y="773"/>
                  </a:lnTo>
                  <a:lnTo>
                    <a:pt x="1227" y="774"/>
                  </a:lnTo>
                  <a:lnTo>
                    <a:pt x="1229" y="774"/>
                  </a:lnTo>
                  <a:lnTo>
                    <a:pt x="1229" y="774"/>
                  </a:lnTo>
                  <a:lnTo>
                    <a:pt x="1234" y="774"/>
                  </a:lnTo>
                  <a:lnTo>
                    <a:pt x="1238" y="775"/>
                  </a:lnTo>
                  <a:lnTo>
                    <a:pt x="1239" y="777"/>
                  </a:lnTo>
                  <a:lnTo>
                    <a:pt x="1239" y="777"/>
                  </a:lnTo>
                  <a:lnTo>
                    <a:pt x="1242" y="778"/>
                  </a:lnTo>
                  <a:lnTo>
                    <a:pt x="1246" y="779"/>
                  </a:lnTo>
                  <a:lnTo>
                    <a:pt x="1249" y="781"/>
                  </a:lnTo>
                  <a:lnTo>
                    <a:pt x="1251" y="782"/>
                  </a:lnTo>
                  <a:lnTo>
                    <a:pt x="1252" y="783"/>
                  </a:lnTo>
                  <a:lnTo>
                    <a:pt x="1252" y="783"/>
                  </a:lnTo>
                  <a:lnTo>
                    <a:pt x="1253" y="784"/>
                  </a:lnTo>
                  <a:lnTo>
                    <a:pt x="1254" y="787"/>
                  </a:lnTo>
                  <a:lnTo>
                    <a:pt x="1257" y="788"/>
                  </a:lnTo>
                  <a:lnTo>
                    <a:pt x="1260" y="791"/>
                  </a:lnTo>
                  <a:lnTo>
                    <a:pt x="1260" y="791"/>
                  </a:lnTo>
                  <a:lnTo>
                    <a:pt x="1261" y="792"/>
                  </a:lnTo>
                  <a:lnTo>
                    <a:pt x="1262" y="792"/>
                  </a:lnTo>
                  <a:lnTo>
                    <a:pt x="1268" y="793"/>
                  </a:lnTo>
                  <a:lnTo>
                    <a:pt x="1273" y="793"/>
                  </a:lnTo>
                  <a:lnTo>
                    <a:pt x="1277" y="795"/>
                  </a:lnTo>
                  <a:lnTo>
                    <a:pt x="1277" y="795"/>
                  </a:lnTo>
                  <a:lnTo>
                    <a:pt x="1281" y="795"/>
                  </a:lnTo>
                  <a:lnTo>
                    <a:pt x="1287" y="796"/>
                  </a:lnTo>
                  <a:lnTo>
                    <a:pt x="1294" y="795"/>
                  </a:lnTo>
                  <a:lnTo>
                    <a:pt x="1296" y="795"/>
                  </a:lnTo>
                  <a:lnTo>
                    <a:pt x="1296" y="795"/>
                  </a:lnTo>
                  <a:lnTo>
                    <a:pt x="1299" y="793"/>
                  </a:lnTo>
                  <a:lnTo>
                    <a:pt x="1305" y="792"/>
                  </a:lnTo>
                  <a:lnTo>
                    <a:pt x="1312" y="791"/>
                  </a:lnTo>
                  <a:lnTo>
                    <a:pt x="1315" y="789"/>
                  </a:lnTo>
                  <a:lnTo>
                    <a:pt x="1315" y="789"/>
                  </a:lnTo>
                  <a:lnTo>
                    <a:pt x="1318" y="788"/>
                  </a:lnTo>
                  <a:lnTo>
                    <a:pt x="1322" y="788"/>
                  </a:lnTo>
                  <a:lnTo>
                    <a:pt x="1326" y="787"/>
                  </a:lnTo>
                  <a:lnTo>
                    <a:pt x="1327" y="786"/>
                  </a:lnTo>
                  <a:lnTo>
                    <a:pt x="1327" y="786"/>
                  </a:lnTo>
                  <a:lnTo>
                    <a:pt x="1328" y="783"/>
                  </a:lnTo>
                  <a:lnTo>
                    <a:pt x="1331" y="781"/>
                  </a:lnTo>
                  <a:lnTo>
                    <a:pt x="1338" y="778"/>
                  </a:lnTo>
                  <a:lnTo>
                    <a:pt x="1338" y="778"/>
                  </a:lnTo>
                  <a:lnTo>
                    <a:pt x="1342" y="777"/>
                  </a:lnTo>
                  <a:lnTo>
                    <a:pt x="1348" y="775"/>
                  </a:lnTo>
                  <a:lnTo>
                    <a:pt x="1353" y="777"/>
                  </a:lnTo>
                  <a:lnTo>
                    <a:pt x="1356" y="778"/>
                  </a:lnTo>
                  <a:lnTo>
                    <a:pt x="1356" y="778"/>
                  </a:lnTo>
                  <a:lnTo>
                    <a:pt x="1357" y="781"/>
                  </a:lnTo>
                  <a:lnTo>
                    <a:pt x="1361" y="782"/>
                  </a:lnTo>
                  <a:lnTo>
                    <a:pt x="1365" y="782"/>
                  </a:lnTo>
                  <a:lnTo>
                    <a:pt x="1367" y="781"/>
                  </a:lnTo>
                  <a:lnTo>
                    <a:pt x="1367" y="781"/>
                  </a:lnTo>
                  <a:lnTo>
                    <a:pt x="1371" y="781"/>
                  </a:lnTo>
                  <a:lnTo>
                    <a:pt x="1375" y="781"/>
                  </a:lnTo>
                  <a:lnTo>
                    <a:pt x="1379" y="782"/>
                  </a:lnTo>
                  <a:lnTo>
                    <a:pt x="1381" y="784"/>
                  </a:lnTo>
                  <a:lnTo>
                    <a:pt x="1381" y="784"/>
                  </a:lnTo>
                  <a:lnTo>
                    <a:pt x="1384" y="786"/>
                  </a:lnTo>
                  <a:lnTo>
                    <a:pt x="1388" y="788"/>
                  </a:lnTo>
                  <a:lnTo>
                    <a:pt x="1395" y="788"/>
                  </a:lnTo>
                  <a:lnTo>
                    <a:pt x="1395" y="788"/>
                  </a:lnTo>
                  <a:lnTo>
                    <a:pt x="1402" y="784"/>
                  </a:lnTo>
                  <a:lnTo>
                    <a:pt x="1409" y="781"/>
                  </a:lnTo>
                  <a:lnTo>
                    <a:pt x="1409" y="781"/>
                  </a:lnTo>
                  <a:lnTo>
                    <a:pt x="1413" y="778"/>
                  </a:lnTo>
                  <a:lnTo>
                    <a:pt x="1416" y="777"/>
                  </a:lnTo>
                  <a:lnTo>
                    <a:pt x="1416" y="774"/>
                  </a:lnTo>
                  <a:lnTo>
                    <a:pt x="1416" y="774"/>
                  </a:lnTo>
                  <a:lnTo>
                    <a:pt x="1416" y="772"/>
                  </a:lnTo>
                  <a:lnTo>
                    <a:pt x="1418" y="768"/>
                  </a:lnTo>
                  <a:lnTo>
                    <a:pt x="1422" y="760"/>
                  </a:lnTo>
                  <a:lnTo>
                    <a:pt x="1422" y="760"/>
                  </a:lnTo>
                  <a:lnTo>
                    <a:pt x="1426" y="751"/>
                  </a:lnTo>
                  <a:lnTo>
                    <a:pt x="1428" y="748"/>
                  </a:lnTo>
                  <a:lnTo>
                    <a:pt x="1431" y="746"/>
                  </a:lnTo>
                  <a:lnTo>
                    <a:pt x="1431" y="746"/>
                  </a:lnTo>
                  <a:lnTo>
                    <a:pt x="1435" y="744"/>
                  </a:lnTo>
                  <a:lnTo>
                    <a:pt x="1437" y="741"/>
                  </a:lnTo>
                  <a:lnTo>
                    <a:pt x="1437" y="739"/>
                  </a:lnTo>
                  <a:lnTo>
                    <a:pt x="1437" y="739"/>
                  </a:lnTo>
                  <a:lnTo>
                    <a:pt x="1436" y="732"/>
                  </a:lnTo>
                  <a:lnTo>
                    <a:pt x="1435" y="730"/>
                  </a:lnTo>
                  <a:lnTo>
                    <a:pt x="1433" y="728"/>
                  </a:lnTo>
                  <a:lnTo>
                    <a:pt x="1433" y="728"/>
                  </a:lnTo>
                  <a:lnTo>
                    <a:pt x="1431" y="728"/>
                  </a:lnTo>
                  <a:lnTo>
                    <a:pt x="1430" y="728"/>
                  </a:lnTo>
                  <a:lnTo>
                    <a:pt x="1430" y="726"/>
                  </a:lnTo>
                  <a:lnTo>
                    <a:pt x="1432" y="721"/>
                  </a:lnTo>
                  <a:lnTo>
                    <a:pt x="1432" y="721"/>
                  </a:lnTo>
                  <a:lnTo>
                    <a:pt x="1435" y="718"/>
                  </a:lnTo>
                  <a:lnTo>
                    <a:pt x="1437" y="717"/>
                  </a:lnTo>
                  <a:lnTo>
                    <a:pt x="1442" y="716"/>
                  </a:lnTo>
                  <a:lnTo>
                    <a:pt x="1450" y="716"/>
                  </a:lnTo>
                  <a:lnTo>
                    <a:pt x="1450" y="716"/>
                  </a:lnTo>
                  <a:lnTo>
                    <a:pt x="1459" y="713"/>
                  </a:lnTo>
                  <a:lnTo>
                    <a:pt x="1465" y="713"/>
                  </a:lnTo>
                  <a:lnTo>
                    <a:pt x="1472" y="713"/>
                  </a:lnTo>
                  <a:lnTo>
                    <a:pt x="1472" y="713"/>
                  </a:lnTo>
                  <a:lnTo>
                    <a:pt x="1475" y="714"/>
                  </a:lnTo>
                  <a:lnTo>
                    <a:pt x="1479" y="714"/>
                  </a:lnTo>
                  <a:lnTo>
                    <a:pt x="1483" y="714"/>
                  </a:lnTo>
                  <a:lnTo>
                    <a:pt x="1487" y="716"/>
                  </a:lnTo>
                  <a:lnTo>
                    <a:pt x="1487" y="716"/>
                  </a:lnTo>
                  <a:lnTo>
                    <a:pt x="1492" y="718"/>
                  </a:lnTo>
                  <a:lnTo>
                    <a:pt x="1498" y="718"/>
                  </a:lnTo>
                  <a:lnTo>
                    <a:pt x="1502" y="720"/>
                  </a:lnTo>
                  <a:lnTo>
                    <a:pt x="1505" y="721"/>
                  </a:lnTo>
                  <a:lnTo>
                    <a:pt x="1505" y="721"/>
                  </a:lnTo>
                  <a:lnTo>
                    <a:pt x="1507" y="723"/>
                  </a:lnTo>
                  <a:lnTo>
                    <a:pt x="1511" y="726"/>
                  </a:lnTo>
                  <a:lnTo>
                    <a:pt x="1513" y="728"/>
                  </a:lnTo>
                  <a:lnTo>
                    <a:pt x="1513" y="730"/>
                  </a:lnTo>
                  <a:lnTo>
                    <a:pt x="1513" y="732"/>
                  </a:lnTo>
                  <a:lnTo>
                    <a:pt x="1513" y="732"/>
                  </a:lnTo>
                  <a:lnTo>
                    <a:pt x="1515" y="735"/>
                  </a:lnTo>
                  <a:lnTo>
                    <a:pt x="1516" y="736"/>
                  </a:lnTo>
                  <a:lnTo>
                    <a:pt x="1519" y="739"/>
                  </a:lnTo>
                  <a:lnTo>
                    <a:pt x="1521" y="745"/>
                  </a:lnTo>
                  <a:lnTo>
                    <a:pt x="1521" y="745"/>
                  </a:lnTo>
                  <a:lnTo>
                    <a:pt x="1522" y="751"/>
                  </a:lnTo>
                  <a:lnTo>
                    <a:pt x="1525" y="755"/>
                  </a:lnTo>
                  <a:lnTo>
                    <a:pt x="1527" y="759"/>
                  </a:lnTo>
                  <a:lnTo>
                    <a:pt x="1529" y="762"/>
                  </a:lnTo>
                  <a:lnTo>
                    <a:pt x="1529" y="762"/>
                  </a:lnTo>
                  <a:lnTo>
                    <a:pt x="1534" y="772"/>
                  </a:lnTo>
                  <a:lnTo>
                    <a:pt x="1536" y="775"/>
                  </a:lnTo>
                  <a:lnTo>
                    <a:pt x="1536" y="779"/>
                  </a:lnTo>
                  <a:lnTo>
                    <a:pt x="1536" y="779"/>
                  </a:lnTo>
                  <a:lnTo>
                    <a:pt x="1536" y="782"/>
                  </a:lnTo>
                  <a:lnTo>
                    <a:pt x="1536" y="784"/>
                  </a:lnTo>
                  <a:lnTo>
                    <a:pt x="1538" y="786"/>
                  </a:lnTo>
                  <a:lnTo>
                    <a:pt x="1541" y="787"/>
                  </a:lnTo>
                  <a:lnTo>
                    <a:pt x="1541" y="787"/>
                  </a:lnTo>
                  <a:lnTo>
                    <a:pt x="1546" y="788"/>
                  </a:lnTo>
                  <a:lnTo>
                    <a:pt x="1552" y="791"/>
                  </a:lnTo>
                  <a:lnTo>
                    <a:pt x="1554" y="792"/>
                  </a:lnTo>
                  <a:lnTo>
                    <a:pt x="1555" y="792"/>
                  </a:lnTo>
                  <a:lnTo>
                    <a:pt x="1555" y="792"/>
                  </a:lnTo>
                  <a:lnTo>
                    <a:pt x="1558" y="792"/>
                  </a:lnTo>
                  <a:lnTo>
                    <a:pt x="1562" y="793"/>
                  </a:lnTo>
                  <a:lnTo>
                    <a:pt x="1567" y="796"/>
                  </a:lnTo>
                  <a:lnTo>
                    <a:pt x="1571" y="798"/>
                  </a:lnTo>
                  <a:lnTo>
                    <a:pt x="1571" y="798"/>
                  </a:lnTo>
                  <a:lnTo>
                    <a:pt x="1573" y="801"/>
                  </a:lnTo>
                  <a:lnTo>
                    <a:pt x="1577" y="802"/>
                  </a:lnTo>
                  <a:lnTo>
                    <a:pt x="1579" y="803"/>
                  </a:lnTo>
                  <a:lnTo>
                    <a:pt x="1581" y="806"/>
                  </a:lnTo>
                  <a:lnTo>
                    <a:pt x="1581" y="806"/>
                  </a:lnTo>
                  <a:lnTo>
                    <a:pt x="1581" y="809"/>
                  </a:lnTo>
                  <a:lnTo>
                    <a:pt x="1582" y="812"/>
                  </a:lnTo>
                  <a:lnTo>
                    <a:pt x="1583" y="815"/>
                  </a:lnTo>
                  <a:lnTo>
                    <a:pt x="1583" y="817"/>
                  </a:lnTo>
                  <a:lnTo>
                    <a:pt x="1583" y="817"/>
                  </a:lnTo>
                  <a:lnTo>
                    <a:pt x="1585" y="820"/>
                  </a:lnTo>
                  <a:lnTo>
                    <a:pt x="1588" y="822"/>
                  </a:lnTo>
                  <a:lnTo>
                    <a:pt x="1592" y="824"/>
                  </a:lnTo>
                  <a:lnTo>
                    <a:pt x="1597" y="824"/>
                  </a:lnTo>
                  <a:lnTo>
                    <a:pt x="1597" y="824"/>
                  </a:lnTo>
                  <a:lnTo>
                    <a:pt x="1605" y="824"/>
                  </a:lnTo>
                  <a:lnTo>
                    <a:pt x="1607" y="822"/>
                  </a:lnTo>
                  <a:lnTo>
                    <a:pt x="1610" y="820"/>
                  </a:lnTo>
                  <a:lnTo>
                    <a:pt x="1610" y="820"/>
                  </a:lnTo>
                  <a:lnTo>
                    <a:pt x="1612" y="817"/>
                  </a:lnTo>
                  <a:lnTo>
                    <a:pt x="1616" y="816"/>
                  </a:lnTo>
                  <a:lnTo>
                    <a:pt x="1621" y="816"/>
                  </a:lnTo>
                  <a:lnTo>
                    <a:pt x="1624" y="815"/>
                  </a:lnTo>
                  <a:lnTo>
                    <a:pt x="1624" y="815"/>
                  </a:lnTo>
                  <a:lnTo>
                    <a:pt x="1628" y="814"/>
                  </a:lnTo>
                  <a:lnTo>
                    <a:pt x="1632" y="814"/>
                  </a:lnTo>
                  <a:lnTo>
                    <a:pt x="1634" y="814"/>
                  </a:lnTo>
                  <a:lnTo>
                    <a:pt x="1635" y="816"/>
                  </a:lnTo>
                  <a:lnTo>
                    <a:pt x="1635" y="819"/>
                  </a:lnTo>
                  <a:lnTo>
                    <a:pt x="1635" y="819"/>
                  </a:lnTo>
                  <a:lnTo>
                    <a:pt x="1635" y="822"/>
                  </a:lnTo>
                  <a:lnTo>
                    <a:pt x="1637" y="826"/>
                  </a:lnTo>
                  <a:lnTo>
                    <a:pt x="1638" y="828"/>
                  </a:lnTo>
                  <a:lnTo>
                    <a:pt x="1635" y="830"/>
                  </a:lnTo>
                  <a:lnTo>
                    <a:pt x="1635" y="830"/>
                  </a:lnTo>
                  <a:lnTo>
                    <a:pt x="1633" y="833"/>
                  </a:lnTo>
                  <a:lnTo>
                    <a:pt x="1632" y="838"/>
                  </a:lnTo>
                  <a:lnTo>
                    <a:pt x="1628" y="848"/>
                  </a:lnTo>
                  <a:lnTo>
                    <a:pt x="1628" y="848"/>
                  </a:lnTo>
                  <a:lnTo>
                    <a:pt x="1626" y="852"/>
                  </a:lnTo>
                  <a:lnTo>
                    <a:pt x="1624" y="853"/>
                  </a:lnTo>
                  <a:lnTo>
                    <a:pt x="1621" y="856"/>
                  </a:lnTo>
                  <a:lnTo>
                    <a:pt x="1620" y="859"/>
                  </a:lnTo>
                  <a:lnTo>
                    <a:pt x="1620" y="859"/>
                  </a:lnTo>
                  <a:lnTo>
                    <a:pt x="1619" y="862"/>
                  </a:lnTo>
                  <a:lnTo>
                    <a:pt x="1616" y="864"/>
                  </a:lnTo>
                  <a:lnTo>
                    <a:pt x="1614" y="866"/>
                  </a:lnTo>
                  <a:lnTo>
                    <a:pt x="1612" y="868"/>
                  </a:lnTo>
                  <a:lnTo>
                    <a:pt x="1612" y="868"/>
                  </a:lnTo>
                  <a:lnTo>
                    <a:pt x="1612" y="869"/>
                  </a:lnTo>
                  <a:lnTo>
                    <a:pt x="1611" y="871"/>
                  </a:lnTo>
                  <a:lnTo>
                    <a:pt x="1609" y="871"/>
                  </a:lnTo>
                  <a:lnTo>
                    <a:pt x="1604" y="871"/>
                  </a:lnTo>
                  <a:lnTo>
                    <a:pt x="1600" y="868"/>
                  </a:lnTo>
                  <a:lnTo>
                    <a:pt x="1600" y="868"/>
                  </a:lnTo>
                  <a:lnTo>
                    <a:pt x="1599" y="868"/>
                  </a:lnTo>
                  <a:lnTo>
                    <a:pt x="1597" y="868"/>
                  </a:lnTo>
                  <a:lnTo>
                    <a:pt x="1595" y="871"/>
                  </a:lnTo>
                  <a:lnTo>
                    <a:pt x="1591" y="873"/>
                  </a:lnTo>
                  <a:lnTo>
                    <a:pt x="1588" y="875"/>
                  </a:lnTo>
                  <a:lnTo>
                    <a:pt x="1588" y="875"/>
                  </a:lnTo>
                  <a:lnTo>
                    <a:pt x="1587" y="876"/>
                  </a:lnTo>
                  <a:lnTo>
                    <a:pt x="1586" y="878"/>
                  </a:lnTo>
                  <a:lnTo>
                    <a:pt x="1586" y="885"/>
                  </a:lnTo>
                  <a:lnTo>
                    <a:pt x="1586" y="885"/>
                  </a:lnTo>
                  <a:lnTo>
                    <a:pt x="1586" y="890"/>
                  </a:lnTo>
                  <a:lnTo>
                    <a:pt x="1586" y="892"/>
                  </a:lnTo>
                  <a:lnTo>
                    <a:pt x="1587" y="896"/>
                  </a:lnTo>
                  <a:lnTo>
                    <a:pt x="1587" y="896"/>
                  </a:lnTo>
                  <a:lnTo>
                    <a:pt x="1588" y="901"/>
                  </a:lnTo>
                  <a:lnTo>
                    <a:pt x="1588" y="910"/>
                  </a:lnTo>
                  <a:lnTo>
                    <a:pt x="1588" y="910"/>
                  </a:lnTo>
                  <a:lnTo>
                    <a:pt x="1595" y="905"/>
                  </a:lnTo>
                  <a:lnTo>
                    <a:pt x="1600" y="904"/>
                  </a:lnTo>
                  <a:lnTo>
                    <a:pt x="1600" y="904"/>
                  </a:lnTo>
                  <a:lnTo>
                    <a:pt x="1604" y="905"/>
                  </a:lnTo>
                  <a:lnTo>
                    <a:pt x="1609" y="908"/>
                  </a:lnTo>
                  <a:lnTo>
                    <a:pt x="1612" y="911"/>
                  </a:lnTo>
                  <a:lnTo>
                    <a:pt x="1616" y="913"/>
                  </a:lnTo>
                  <a:lnTo>
                    <a:pt x="1616" y="913"/>
                  </a:lnTo>
                  <a:lnTo>
                    <a:pt x="1620" y="911"/>
                  </a:lnTo>
                  <a:lnTo>
                    <a:pt x="1624" y="910"/>
                  </a:lnTo>
                  <a:lnTo>
                    <a:pt x="1635" y="904"/>
                  </a:lnTo>
                  <a:lnTo>
                    <a:pt x="1645" y="896"/>
                  </a:lnTo>
                  <a:lnTo>
                    <a:pt x="1649" y="892"/>
                  </a:lnTo>
                  <a:lnTo>
                    <a:pt x="1649" y="892"/>
                  </a:lnTo>
                  <a:lnTo>
                    <a:pt x="1652" y="887"/>
                  </a:lnTo>
                  <a:lnTo>
                    <a:pt x="1658" y="881"/>
                  </a:lnTo>
                  <a:lnTo>
                    <a:pt x="1673" y="866"/>
                  </a:lnTo>
                  <a:lnTo>
                    <a:pt x="1673" y="866"/>
                  </a:lnTo>
                  <a:lnTo>
                    <a:pt x="1685" y="852"/>
                  </a:lnTo>
                  <a:lnTo>
                    <a:pt x="1690" y="845"/>
                  </a:lnTo>
                  <a:lnTo>
                    <a:pt x="1694" y="838"/>
                  </a:lnTo>
                  <a:lnTo>
                    <a:pt x="1694" y="838"/>
                  </a:lnTo>
                  <a:lnTo>
                    <a:pt x="1696" y="833"/>
                  </a:lnTo>
                  <a:lnTo>
                    <a:pt x="1701" y="828"/>
                  </a:lnTo>
                  <a:lnTo>
                    <a:pt x="1709" y="817"/>
                  </a:lnTo>
                  <a:lnTo>
                    <a:pt x="1709" y="817"/>
                  </a:lnTo>
                  <a:lnTo>
                    <a:pt x="1713" y="812"/>
                  </a:lnTo>
                  <a:lnTo>
                    <a:pt x="1718" y="803"/>
                  </a:lnTo>
                  <a:lnTo>
                    <a:pt x="1718" y="803"/>
                  </a:lnTo>
                  <a:lnTo>
                    <a:pt x="1720" y="793"/>
                  </a:lnTo>
                  <a:lnTo>
                    <a:pt x="1722" y="781"/>
                  </a:lnTo>
                  <a:lnTo>
                    <a:pt x="1723" y="770"/>
                  </a:lnTo>
                  <a:lnTo>
                    <a:pt x="1724" y="765"/>
                  </a:lnTo>
                  <a:lnTo>
                    <a:pt x="1724" y="765"/>
                  </a:lnTo>
                  <a:lnTo>
                    <a:pt x="1725" y="762"/>
                  </a:lnTo>
                  <a:lnTo>
                    <a:pt x="1725" y="759"/>
                  </a:lnTo>
                  <a:lnTo>
                    <a:pt x="1727" y="756"/>
                  </a:lnTo>
                  <a:lnTo>
                    <a:pt x="1727" y="756"/>
                  </a:lnTo>
                  <a:lnTo>
                    <a:pt x="1729" y="751"/>
                  </a:lnTo>
                  <a:lnTo>
                    <a:pt x="1729" y="749"/>
                  </a:lnTo>
                  <a:lnTo>
                    <a:pt x="1732" y="746"/>
                  </a:lnTo>
                  <a:lnTo>
                    <a:pt x="1732" y="746"/>
                  </a:lnTo>
                  <a:lnTo>
                    <a:pt x="1734" y="744"/>
                  </a:lnTo>
                  <a:lnTo>
                    <a:pt x="1736" y="741"/>
                  </a:lnTo>
                  <a:lnTo>
                    <a:pt x="1734" y="736"/>
                  </a:lnTo>
                  <a:lnTo>
                    <a:pt x="1734" y="736"/>
                  </a:lnTo>
                  <a:lnTo>
                    <a:pt x="1734" y="731"/>
                  </a:lnTo>
                  <a:lnTo>
                    <a:pt x="1733" y="726"/>
                  </a:lnTo>
                  <a:lnTo>
                    <a:pt x="1733" y="726"/>
                  </a:lnTo>
                  <a:lnTo>
                    <a:pt x="1733" y="723"/>
                  </a:lnTo>
                  <a:lnTo>
                    <a:pt x="1736" y="722"/>
                  </a:lnTo>
                  <a:lnTo>
                    <a:pt x="1736" y="722"/>
                  </a:lnTo>
                  <a:lnTo>
                    <a:pt x="1736" y="720"/>
                  </a:lnTo>
                  <a:lnTo>
                    <a:pt x="1734" y="718"/>
                  </a:lnTo>
                  <a:lnTo>
                    <a:pt x="1731" y="714"/>
                  </a:lnTo>
                  <a:lnTo>
                    <a:pt x="1731" y="714"/>
                  </a:lnTo>
                  <a:lnTo>
                    <a:pt x="1724" y="712"/>
                  </a:lnTo>
                  <a:lnTo>
                    <a:pt x="1723" y="709"/>
                  </a:lnTo>
                  <a:lnTo>
                    <a:pt x="1722" y="707"/>
                  </a:lnTo>
                  <a:lnTo>
                    <a:pt x="1722" y="707"/>
                  </a:lnTo>
                  <a:lnTo>
                    <a:pt x="1720" y="704"/>
                  </a:lnTo>
                  <a:lnTo>
                    <a:pt x="1718" y="702"/>
                  </a:lnTo>
                  <a:lnTo>
                    <a:pt x="1714" y="699"/>
                  </a:lnTo>
                  <a:lnTo>
                    <a:pt x="1710" y="699"/>
                  </a:lnTo>
                  <a:lnTo>
                    <a:pt x="1710" y="699"/>
                  </a:lnTo>
                  <a:lnTo>
                    <a:pt x="1701" y="698"/>
                  </a:lnTo>
                  <a:lnTo>
                    <a:pt x="1699" y="698"/>
                  </a:lnTo>
                  <a:lnTo>
                    <a:pt x="1698" y="698"/>
                  </a:lnTo>
                  <a:lnTo>
                    <a:pt x="1698" y="699"/>
                  </a:lnTo>
                  <a:lnTo>
                    <a:pt x="1698" y="699"/>
                  </a:lnTo>
                  <a:lnTo>
                    <a:pt x="1699" y="702"/>
                  </a:lnTo>
                  <a:lnTo>
                    <a:pt x="1698" y="703"/>
                  </a:lnTo>
                  <a:lnTo>
                    <a:pt x="1696" y="704"/>
                  </a:lnTo>
                  <a:lnTo>
                    <a:pt x="1695" y="704"/>
                  </a:lnTo>
                  <a:lnTo>
                    <a:pt x="1695" y="704"/>
                  </a:lnTo>
                  <a:lnTo>
                    <a:pt x="1694" y="704"/>
                  </a:lnTo>
                  <a:lnTo>
                    <a:pt x="1692" y="706"/>
                  </a:lnTo>
                  <a:lnTo>
                    <a:pt x="1689" y="709"/>
                  </a:lnTo>
                  <a:lnTo>
                    <a:pt x="1689" y="709"/>
                  </a:lnTo>
                  <a:lnTo>
                    <a:pt x="1686" y="712"/>
                  </a:lnTo>
                  <a:lnTo>
                    <a:pt x="1682" y="713"/>
                  </a:lnTo>
                  <a:lnTo>
                    <a:pt x="1680" y="712"/>
                  </a:lnTo>
                  <a:lnTo>
                    <a:pt x="1680" y="712"/>
                  </a:lnTo>
                  <a:lnTo>
                    <a:pt x="1681" y="711"/>
                  </a:lnTo>
                  <a:lnTo>
                    <a:pt x="1681" y="711"/>
                  </a:lnTo>
                  <a:lnTo>
                    <a:pt x="1682" y="708"/>
                  </a:lnTo>
                  <a:lnTo>
                    <a:pt x="1682" y="706"/>
                  </a:lnTo>
                  <a:lnTo>
                    <a:pt x="1681" y="704"/>
                  </a:lnTo>
                  <a:lnTo>
                    <a:pt x="1680" y="702"/>
                  </a:lnTo>
                  <a:lnTo>
                    <a:pt x="1680" y="702"/>
                  </a:lnTo>
                  <a:lnTo>
                    <a:pt x="1682" y="697"/>
                  </a:lnTo>
                  <a:lnTo>
                    <a:pt x="1682" y="695"/>
                  </a:lnTo>
                  <a:lnTo>
                    <a:pt x="1680" y="697"/>
                  </a:lnTo>
                  <a:lnTo>
                    <a:pt x="1680" y="697"/>
                  </a:lnTo>
                  <a:lnTo>
                    <a:pt x="1677" y="699"/>
                  </a:lnTo>
                  <a:lnTo>
                    <a:pt x="1675" y="702"/>
                  </a:lnTo>
                  <a:lnTo>
                    <a:pt x="1673" y="704"/>
                  </a:lnTo>
                  <a:lnTo>
                    <a:pt x="1671" y="707"/>
                  </a:lnTo>
                  <a:lnTo>
                    <a:pt x="1671" y="707"/>
                  </a:lnTo>
                  <a:lnTo>
                    <a:pt x="1670" y="706"/>
                  </a:lnTo>
                  <a:lnTo>
                    <a:pt x="1668" y="704"/>
                  </a:lnTo>
                  <a:lnTo>
                    <a:pt x="1668" y="701"/>
                  </a:lnTo>
                  <a:lnTo>
                    <a:pt x="1670" y="692"/>
                  </a:lnTo>
                  <a:lnTo>
                    <a:pt x="1670" y="692"/>
                  </a:lnTo>
                  <a:lnTo>
                    <a:pt x="1670" y="690"/>
                  </a:lnTo>
                  <a:lnTo>
                    <a:pt x="1668" y="690"/>
                  </a:lnTo>
                  <a:lnTo>
                    <a:pt x="1665" y="690"/>
                  </a:lnTo>
                  <a:lnTo>
                    <a:pt x="1659" y="692"/>
                  </a:lnTo>
                  <a:lnTo>
                    <a:pt x="1653" y="692"/>
                  </a:lnTo>
                  <a:lnTo>
                    <a:pt x="1653" y="692"/>
                  </a:lnTo>
                  <a:lnTo>
                    <a:pt x="1648" y="690"/>
                  </a:lnTo>
                  <a:lnTo>
                    <a:pt x="1648" y="689"/>
                  </a:lnTo>
                  <a:lnTo>
                    <a:pt x="1647" y="688"/>
                  </a:lnTo>
                  <a:lnTo>
                    <a:pt x="1649" y="684"/>
                  </a:lnTo>
                  <a:lnTo>
                    <a:pt x="1653" y="680"/>
                  </a:lnTo>
                  <a:lnTo>
                    <a:pt x="1653" y="680"/>
                  </a:lnTo>
                  <a:lnTo>
                    <a:pt x="1658" y="678"/>
                  </a:lnTo>
                  <a:lnTo>
                    <a:pt x="1659" y="675"/>
                  </a:lnTo>
                  <a:lnTo>
                    <a:pt x="1661" y="674"/>
                  </a:lnTo>
                  <a:lnTo>
                    <a:pt x="1663" y="671"/>
                  </a:lnTo>
                  <a:lnTo>
                    <a:pt x="1663" y="671"/>
                  </a:lnTo>
                  <a:lnTo>
                    <a:pt x="1672" y="667"/>
                  </a:lnTo>
                  <a:lnTo>
                    <a:pt x="1681" y="661"/>
                  </a:lnTo>
                  <a:lnTo>
                    <a:pt x="1681" y="661"/>
                  </a:lnTo>
                  <a:lnTo>
                    <a:pt x="1685" y="659"/>
                  </a:lnTo>
                  <a:lnTo>
                    <a:pt x="1687" y="656"/>
                  </a:lnTo>
                  <a:lnTo>
                    <a:pt x="1690" y="651"/>
                  </a:lnTo>
                  <a:lnTo>
                    <a:pt x="1690" y="651"/>
                  </a:lnTo>
                  <a:lnTo>
                    <a:pt x="1692" y="647"/>
                  </a:lnTo>
                  <a:lnTo>
                    <a:pt x="1696" y="645"/>
                  </a:lnTo>
                  <a:lnTo>
                    <a:pt x="1710" y="636"/>
                  </a:lnTo>
                  <a:lnTo>
                    <a:pt x="1710" y="636"/>
                  </a:lnTo>
                  <a:lnTo>
                    <a:pt x="1720" y="626"/>
                  </a:lnTo>
                  <a:lnTo>
                    <a:pt x="1725" y="619"/>
                  </a:lnTo>
                  <a:lnTo>
                    <a:pt x="1725" y="619"/>
                  </a:lnTo>
                  <a:lnTo>
                    <a:pt x="1729" y="615"/>
                  </a:lnTo>
                  <a:lnTo>
                    <a:pt x="1734" y="612"/>
                  </a:lnTo>
                  <a:lnTo>
                    <a:pt x="1739" y="609"/>
                  </a:lnTo>
                  <a:lnTo>
                    <a:pt x="1742" y="605"/>
                  </a:lnTo>
                  <a:lnTo>
                    <a:pt x="1742" y="605"/>
                  </a:lnTo>
                  <a:lnTo>
                    <a:pt x="1745" y="603"/>
                  </a:lnTo>
                  <a:lnTo>
                    <a:pt x="1751" y="599"/>
                  </a:lnTo>
                  <a:lnTo>
                    <a:pt x="1760" y="594"/>
                  </a:lnTo>
                  <a:lnTo>
                    <a:pt x="1769" y="591"/>
                  </a:lnTo>
                  <a:lnTo>
                    <a:pt x="1769" y="591"/>
                  </a:lnTo>
                  <a:lnTo>
                    <a:pt x="1778" y="591"/>
                  </a:lnTo>
                  <a:lnTo>
                    <a:pt x="1786" y="591"/>
                  </a:lnTo>
                  <a:lnTo>
                    <a:pt x="1795" y="594"/>
                  </a:lnTo>
                  <a:lnTo>
                    <a:pt x="1799" y="595"/>
                  </a:lnTo>
                  <a:lnTo>
                    <a:pt x="1799" y="595"/>
                  </a:lnTo>
                  <a:lnTo>
                    <a:pt x="1802" y="598"/>
                  </a:lnTo>
                  <a:lnTo>
                    <a:pt x="1804" y="598"/>
                  </a:lnTo>
                  <a:lnTo>
                    <a:pt x="1807" y="595"/>
                  </a:lnTo>
                  <a:lnTo>
                    <a:pt x="1807" y="595"/>
                  </a:lnTo>
                  <a:lnTo>
                    <a:pt x="1809" y="594"/>
                  </a:lnTo>
                  <a:lnTo>
                    <a:pt x="1812" y="594"/>
                  </a:lnTo>
                  <a:lnTo>
                    <a:pt x="1821" y="595"/>
                  </a:lnTo>
                  <a:lnTo>
                    <a:pt x="1821" y="595"/>
                  </a:lnTo>
                  <a:lnTo>
                    <a:pt x="1825" y="595"/>
                  </a:lnTo>
                  <a:lnTo>
                    <a:pt x="1828" y="594"/>
                  </a:lnTo>
                  <a:lnTo>
                    <a:pt x="1831" y="593"/>
                  </a:lnTo>
                  <a:lnTo>
                    <a:pt x="1833" y="594"/>
                  </a:lnTo>
                  <a:lnTo>
                    <a:pt x="1833" y="594"/>
                  </a:lnTo>
                  <a:lnTo>
                    <a:pt x="1837" y="594"/>
                  </a:lnTo>
                  <a:lnTo>
                    <a:pt x="1841" y="594"/>
                  </a:lnTo>
                  <a:lnTo>
                    <a:pt x="1844" y="593"/>
                  </a:lnTo>
                  <a:lnTo>
                    <a:pt x="1846" y="590"/>
                  </a:lnTo>
                  <a:lnTo>
                    <a:pt x="1846" y="590"/>
                  </a:lnTo>
                  <a:lnTo>
                    <a:pt x="1847" y="587"/>
                  </a:lnTo>
                  <a:lnTo>
                    <a:pt x="1850" y="586"/>
                  </a:lnTo>
                  <a:lnTo>
                    <a:pt x="1856" y="586"/>
                  </a:lnTo>
                  <a:lnTo>
                    <a:pt x="1861" y="586"/>
                  </a:lnTo>
                  <a:lnTo>
                    <a:pt x="1866" y="587"/>
                  </a:lnTo>
                  <a:lnTo>
                    <a:pt x="1866" y="587"/>
                  </a:lnTo>
                  <a:lnTo>
                    <a:pt x="1870" y="591"/>
                  </a:lnTo>
                  <a:lnTo>
                    <a:pt x="1873" y="591"/>
                  </a:lnTo>
                  <a:lnTo>
                    <a:pt x="1877" y="590"/>
                  </a:lnTo>
                  <a:lnTo>
                    <a:pt x="1877" y="590"/>
                  </a:lnTo>
                  <a:lnTo>
                    <a:pt x="1878" y="589"/>
                  </a:lnTo>
                  <a:lnTo>
                    <a:pt x="1879" y="589"/>
                  </a:lnTo>
                  <a:lnTo>
                    <a:pt x="1882" y="591"/>
                  </a:lnTo>
                  <a:lnTo>
                    <a:pt x="1884" y="594"/>
                  </a:lnTo>
                  <a:lnTo>
                    <a:pt x="1887" y="595"/>
                  </a:lnTo>
                  <a:lnTo>
                    <a:pt x="1887" y="595"/>
                  </a:lnTo>
                  <a:lnTo>
                    <a:pt x="1889" y="596"/>
                  </a:lnTo>
                  <a:lnTo>
                    <a:pt x="1889" y="598"/>
                  </a:lnTo>
                  <a:lnTo>
                    <a:pt x="1887" y="599"/>
                  </a:lnTo>
                  <a:lnTo>
                    <a:pt x="1884" y="599"/>
                  </a:lnTo>
                  <a:lnTo>
                    <a:pt x="1884" y="599"/>
                  </a:lnTo>
                  <a:lnTo>
                    <a:pt x="1880" y="599"/>
                  </a:lnTo>
                  <a:lnTo>
                    <a:pt x="1878" y="600"/>
                  </a:lnTo>
                  <a:lnTo>
                    <a:pt x="1878" y="603"/>
                  </a:lnTo>
                  <a:lnTo>
                    <a:pt x="1879" y="604"/>
                  </a:lnTo>
                  <a:lnTo>
                    <a:pt x="1879" y="604"/>
                  </a:lnTo>
                  <a:lnTo>
                    <a:pt x="1883" y="605"/>
                  </a:lnTo>
                  <a:lnTo>
                    <a:pt x="1887" y="604"/>
                  </a:lnTo>
                  <a:lnTo>
                    <a:pt x="1891" y="603"/>
                  </a:lnTo>
                  <a:lnTo>
                    <a:pt x="1894" y="601"/>
                  </a:lnTo>
                  <a:lnTo>
                    <a:pt x="1894" y="601"/>
                  </a:lnTo>
                  <a:lnTo>
                    <a:pt x="1901" y="603"/>
                  </a:lnTo>
                  <a:lnTo>
                    <a:pt x="1904" y="601"/>
                  </a:lnTo>
                  <a:lnTo>
                    <a:pt x="1908" y="599"/>
                  </a:lnTo>
                  <a:lnTo>
                    <a:pt x="1908" y="599"/>
                  </a:lnTo>
                  <a:lnTo>
                    <a:pt x="1912" y="599"/>
                  </a:lnTo>
                  <a:lnTo>
                    <a:pt x="1915" y="599"/>
                  </a:lnTo>
                  <a:lnTo>
                    <a:pt x="1917" y="600"/>
                  </a:lnTo>
                  <a:lnTo>
                    <a:pt x="1918" y="599"/>
                  </a:lnTo>
                  <a:lnTo>
                    <a:pt x="1918" y="599"/>
                  </a:lnTo>
                  <a:lnTo>
                    <a:pt x="1922" y="598"/>
                  </a:lnTo>
                  <a:lnTo>
                    <a:pt x="1926" y="596"/>
                  </a:lnTo>
                  <a:lnTo>
                    <a:pt x="1934" y="595"/>
                  </a:lnTo>
                  <a:lnTo>
                    <a:pt x="1934" y="595"/>
                  </a:lnTo>
                  <a:lnTo>
                    <a:pt x="1935" y="595"/>
                  </a:lnTo>
                  <a:lnTo>
                    <a:pt x="1935" y="594"/>
                  </a:lnTo>
                  <a:lnTo>
                    <a:pt x="1932" y="591"/>
                  </a:lnTo>
                  <a:lnTo>
                    <a:pt x="1929" y="591"/>
                  </a:lnTo>
                  <a:lnTo>
                    <a:pt x="1929" y="591"/>
                  </a:lnTo>
                  <a:lnTo>
                    <a:pt x="1925" y="590"/>
                  </a:lnTo>
                  <a:lnTo>
                    <a:pt x="1924" y="589"/>
                  </a:lnTo>
                  <a:lnTo>
                    <a:pt x="1925" y="585"/>
                  </a:lnTo>
                  <a:lnTo>
                    <a:pt x="1927" y="579"/>
                  </a:lnTo>
                  <a:lnTo>
                    <a:pt x="1927" y="579"/>
                  </a:lnTo>
                  <a:lnTo>
                    <a:pt x="1931" y="573"/>
                  </a:lnTo>
                  <a:lnTo>
                    <a:pt x="1938" y="568"/>
                  </a:lnTo>
                  <a:lnTo>
                    <a:pt x="1948" y="561"/>
                  </a:lnTo>
                  <a:lnTo>
                    <a:pt x="1948" y="561"/>
                  </a:lnTo>
                  <a:lnTo>
                    <a:pt x="1953" y="558"/>
                  </a:lnTo>
                  <a:lnTo>
                    <a:pt x="1955" y="557"/>
                  </a:lnTo>
                  <a:lnTo>
                    <a:pt x="1958" y="556"/>
                  </a:lnTo>
                  <a:lnTo>
                    <a:pt x="1959" y="554"/>
                  </a:lnTo>
                  <a:lnTo>
                    <a:pt x="1959" y="554"/>
                  </a:lnTo>
                  <a:lnTo>
                    <a:pt x="1959" y="551"/>
                  </a:lnTo>
                  <a:lnTo>
                    <a:pt x="1960" y="547"/>
                  </a:lnTo>
                  <a:lnTo>
                    <a:pt x="1963" y="543"/>
                  </a:lnTo>
                  <a:lnTo>
                    <a:pt x="1967" y="542"/>
                  </a:lnTo>
                  <a:lnTo>
                    <a:pt x="1967" y="542"/>
                  </a:lnTo>
                  <a:lnTo>
                    <a:pt x="1977" y="542"/>
                  </a:lnTo>
                  <a:lnTo>
                    <a:pt x="1983" y="540"/>
                  </a:lnTo>
                  <a:lnTo>
                    <a:pt x="1990" y="539"/>
                  </a:lnTo>
                  <a:lnTo>
                    <a:pt x="1990" y="539"/>
                  </a:lnTo>
                  <a:lnTo>
                    <a:pt x="1993" y="538"/>
                  </a:lnTo>
                  <a:lnTo>
                    <a:pt x="1996" y="539"/>
                  </a:lnTo>
                  <a:lnTo>
                    <a:pt x="1997" y="542"/>
                  </a:lnTo>
                  <a:lnTo>
                    <a:pt x="2000" y="543"/>
                  </a:lnTo>
                  <a:lnTo>
                    <a:pt x="2000" y="543"/>
                  </a:lnTo>
                  <a:lnTo>
                    <a:pt x="2001" y="543"/>
                  </a:lnTo>
                  <a:lnTo>
                    <a:pt x="2005" y="540"/>
                  </a:lnTo>
                  <a:lnTo>
                    <a:pt x="2007" y="539"/>
                  </a:lnTo>
                  <a:lnTo>
                    <a:pt x="2010" y="539"/>
                  </a:lnTo>
                  <a:lnTo>
                    <a:pt x="2010" y="539"/>
                  </a:lnTo>
                  <a:lnTo>
                    <a:pt x="2010" y="540"/>
                  </a:lnTo>
                  <a:lnTo>
                    <a:pt x="2010" y="542"/>
                  </a:lnTo>
                  <a:lnTo>
                    <a:pt x="2009" y="544"/>
                  </a:lnTo>
                  <a:lnTo>
                    <a:pt x="2005" y="548"/>
                  </a:lnTo>
                  <a:lnTo>
                    <a:pt x="2002" y="552"/>
                  </a:lnTo>
                  <a:lnTo>
                    <a:pt x="2002" y="552"/>
                  </a:lnTo>
                  <a:lnTo>
                    <a:pt x="2002" y="556"/>
                  </a:lnTo>
                  <a:lnTo>
                    <a:pt x="2005" y="557"/>
                  </a:lnTo>
                  <a:lnTo>
                    <a:pt x="2007" y="557"/>
                  </a:lnTo>
                  <a:lnTo>
                    <a:pt x="2011" y="558"/>
                  </a:lnTo>
                  <a:lnTo>
                    <a:pt x="2011" y="558"/>
                  </a:lnTo>
                  <a:lnTo>
                    <a:pt x="2011" y="558"/>
                  </a:lnTo>
                  <a:lnTo>
                    <a:pt x="2011" y="560"/>
                  </a:lnTo>
                  <a:lnTo>
                    <a:pt x="2010" y="561"/>
                  </a:lnTo>
                  <a:lnTo>
                    <a:pt x="2007" y="562"/>
                  </a:lnTo>
                  <a:lnTo>
                    <a:pt x="2007" y="563"/>
                  </a:lnTo>
                  <a:lnTo>
                    <a:pt x="2007" y="563"/>
                  </a:lnTo>
                  <a:lnTo>
                    <a:pt x="2009" y="565"/>
                  </a:lnTo>
                  <a:lnTo>
                    <a:pt x="2012" y="565"/>
                  </a:lnTo>
                  <a:lnTo>
                    <a:pt x="2017" y="562"/>
                  </a:lnTo>
                  <a:lnTo>
                    <a:pt x="2024" y="556"/>
                  </a:lnTo>
                  <a:lnTo>
                    <a:pt x="2024" y="556"/>
                  </a:lnTo>
                  <a:lnTo>
                    <a:pt x="2031" y="551"/>
                  </a:lnTo>
                  <a:lnTo>
                    <a:pt x="2038" y="547"/>
                  </a:lnTo>
                  <a:lnTo>
                    <a:pt x="2043" y="546"/>
                  </a:lnTo>
                  <a:lnTo>
                    <a:pt x="2048" y="546"/>
                  </a:lnTo>
                  <a:lnTo>
                    <a:pt x="2048" y="546"/>
                  </a:lnTo>
                  <a:lnTo>
                    <a:pt x="2050" y="544"/>
                  </a:lnTo>
                  <a:lnTo>
                    <a:pt x="2052" y="542"/>
                  </a:lnTo>
                  <a:lnTo>
                    <a:pt x="2050" y="532"/>
                  </a:lnTo>
                  <a:lnTo>
                    <a:pt x="2050" y="532"/>
                  </a:lnTo>
                  <a:lnTo>
                    <a:pt x="2052" y="528"/>
                  </a:lnTo>
                  <a:lnTo>
                    <a:pt x="2054" y="525"/>
                  </a:lnTo>
                  <a:lnTo>
                    <a:pt x="2057" y="524"/>
                  </a:lnTo>
                  <a:lnTo>
                    <a:pt x="2061" y="523"/>
                  </a:lnTo>
                  <a:lnTo>
                    <a:pt x="2070" y="521"/>
                  </a:lnTo>
                  <a:lnTo>
                    <a:pt x="2076" y="523"/>
                  </a:lnTo>
                  <a:lnTo>
                    <a:pt x="2076" y="523"/>
                  </a:lnTo>
                  <a:lnTo>
                    <a:pt x="2078" y="524"/>
                  </a:lnTo>
                  <a:lnTo>
                    <a:pt x="2080" y="525"/>
                  </a:lnTo>
                  <a:lnTo>
                    <a:pt x="2078" y="526"/>
                  </a:lnTo>
                  <a:lnTo>
                    <a:pt x="2075" y="525"/>
                  </a:lnTo>
                  <a:lnTo>
                    <a:pt x="2075" y="525"/>
                  </a:lnTo>
                  <a:lnTo>
                    <a:pt x="2071" y="525"/>
                  </a:lnTo>
                  <a:lnTo>
                    <a:pt x="2067" y="528"/>
                  </a:lnTo>
                  <a:lnTo>
                    <a:pt x="2066" y="532"/>
                  </a:lnTo>
                  <a:lnTo>
                    <a:pt x="2064" y="537"/>
                  </a:lnTo>
                  <a:lnTo>
                    <a:pt x="2064" y="537"/>
                  </a:lnTo>
                  <a:lnTo>
                    <a:pt x="2063" y="542"/>
                  </a:lnTo>
                  <a:lnTo>
                    <a:pt x="2062" y="544"/>
                  </a:lnTo>
                  <a:lnTo>
                    <a:pt x="2061" y="547"/>
                  </a:lnTo>
                  <a:lnTo>
                    <a:pt x="2062" y="549"/>
                  </a:lnTo>
                  <a:lnTo>
                    <a:pt x="2062" y="549"/>
                  </a:lnTo>
                  <a:lnTo>
                    <a:pt x="2063" y="551"/>
                  </a:lnTo>
                  <a:lnTo>
                    <a:pt x="2061" y="552"/>
                  </a:lnTo>
                  <a:lnTo>
                    <a:pt x="2059" y="553"/>
                  </a:lnTo>
                  <a:lnTo>
                    <a:pt x="2058" y="556"/>
                  </a:lnTo>
                  <a:lnTo>
                    <a:pt x="2058" y="556"/>
                  </a:lnTo>
                  <a:lnTo>
                    <a:pt x="2057" y="560"/>
                  </a:lnTo>
                  <a:lnTo>
                    <a:pt x="2056" y="561"/>
                  </a:lnTo>
                  <a:lnTo>
                    <a:pt x="2053" y="562"/>
                  </a:lnTo>
                  <a:lnTo>
                    <a:pt x="2053" y="562"/>
                  </a:lnTo>
                  <a:lnTo>
                    <a:pt x="2043" y="565"/>
                  </a:lnTo>
                  <a:lnTo>
                    <a:pt x="2038" y="567"/>
                  </a:lnTo>
                  <a:lnTo>
                    <a:pt x="2035" y="568"/>
                  </a:lnTo>
                  <a:lnTo>
                    <a:pt x="2035" y="570"/>
                  </a:lnTo>
                  <a:lnTo>
                    <a:pt x="2035" y="570"/>
                  </a:lnTo>
                  <a:lnTo>
                    <a:pt x="2033" y="573"/>
                  </a:lnTo>
                  <a:lnTo>
                    <a:pt x="2030" y="576"/>
                  </a:lnTo>
                  <a:lnTo>
                    <a:pt x="2026" y="579"/>
                  </a:lnTo>
                  <a:lnTo>
                    <a:pt x="2023" y="582"/>
                  </a:lnTo>
                  <a:lnTo>
                    <a:pt x="2023" y="582"/>
                  </a:lnTo>
                  <a:lnTo>
                    <a:pt x="2019" y="587"/>
                  </a:lnTo>
                  <a:lnTo>
                    <a:pt x="2012" y="593"/>
                  </a:lnTo>
                  <a:lnTo>
                    <a:pt x="2004" y="599"/>
                  </a:lnTo>
                  <a:lnTo>
                    <a:pt x="2000" y="603"/>
                  </a:lnTo>
                  <a:lnTo>
                    <a:pt x="1997" y="608"/>
                  </a:lnTo>
                  <a:lnTo>
                    <a:pt x="1997" y="608"/>
                  </a:lnTo>
                  <a:lnTo>
                    <a:pt x="1993" y="612"/>
                  </a:lnTo>
                  <a:lnTo>
                    <a:pt x="1990" y="615"/>
                  </a:lnTo>
                  <a:lnTo>
                    <a:pt x="1982" y="619"/>
                  </a:lnTo>
                  <a:lnTo>
                    <a:pt x="1976" y="622"/>
                  </a:lnTo>
                  <a:lnTo>
                    <a:pt x="1974" y="623"/>
                  </a:lnTo>
                  <a:lnTo>
                    <a:pt x="1973" y="623"/>
                  </a:lnTo>
                  <a:lnTo>
                    <a:pt x="1973" y="623"/>
                  </a:lnTo>
                  <a:lnTo>
                    <a:pt x="1972" y="624"/>
                  </a:lnTo>
                  <a:lnTo>
                    <a:pt x="1968" y="626"/>
                  </a:lnTo>
                  <a:lnTo>
                    <a:pt x="1960" y="626"/>
                  </a:lnTo>
                  <a:lnTo>
                    <a:pt x="1960" y="626"/>
                  </a:lnTo>
                  <a:lnTo>
                    <a:pt x="1959" y="627"/>
                  </a:lnTo>
                  <a:lnTo>
                    <a:pt x="1959" y="628"/>
                  </a:lnTo>
                  <a:lnTo>
                    <a:pt x="1959" y="632"/>
                  </a:lnTo>
                  <a:lnTo>
                    <a:pt x="1959" y="637"/>
                  </a:lnTo>
                  <a:lnTo>
                    <a:pt x="1958" y="641"/>
                  </a:lnTo>
                  <a:lnTo>
                    <a:pt x="1955" y="643"/>
                  </a:lnTo>
                  <a:lnTo>
                    <a:pt x="1955" y="643"/>
                  </a:lnTo>
                  <a:lnTo>
                    <a:pt x="1949" y="651"/>
                  </a:lnTo>
                  <a:lnTo>
                    <a:pt x="1945" y="659"/>
                  </a:lnTo>
                  <a:lnTo>
                    <a:pt x="1943" y="667"/>
                  </a:lnTo>
                  <a:lnTo>
                    <a:pt x="1941" y="676"/>
                  </a:lnTo>
                  <a:lnTo>
                    <a:pt x="1941" y="676"/>
                  </a:lnTo>
                  <a:lnTo>
                    <a:pt x="1945" y="704"/>
                  </a:lnTo>
                  <a:lnTo>
                    <a:pt x="1946" y="720"/>
                  </a:lnTo>
                  <a:lnTo>
                    <a:pt x="1950" y="730"/>
                  </a:lnTo>
                  <a:lnTo>
                    <a:pt x="1950" y="730"/>
                  </a:lnTo>
                  <a:lnTo>
                    <a:pt x="1951" y="735"/>
                  </a:lnTo>
                  <a:lnTo>
                    <a:pt x="1953" y="742"/>
                  </a:lnTo>
                  <a:lnTo>
                    <a:pt x="1953" y="749"/>
                  </a:lnTo>
                  <a:lnTo>
                    <a:pt x="1954" y="754"/>
                  </a:lnTo>
                  <a:lnTo>
                    <a:pt x="1954" y="754"/>
                  </a:lnTo>
                  <a:lnTo>
                    <a:pt x="1955" y="756"/>
                  </a:lnTo>
                  <a:lnTo>
                    <a:pt x="1957" y="759"/>
                  </a:lnTo>
                  <a:lnTo>
                    <a:pt x="1957" y="762"/>
                  </a:lnTo>
                  <a:lnTo>
                    <a:pt x="1958" y="764"/>
                  </a:lnTo>
                  <a:lnTo>
                    <a:pt x="1958" y="764"/>
                  </a:lnTo>
                  <a:lnTo>
                    <a:pt x="1959" y="764"/>
                  </a:lnTo>
                  <a:lnTo>
                    <a:pt x="1960" y="763"/>
                  </a:lnTo>
                  <a:lnTo>
                    <a:pt x="1964" y="760"/>
                  </a:lnTo>
                  <a:lnTo>
                    <a:pt x="1973" y="751"/>
                  </a:lnTo>
                  <a:lnTo>
                    <a:pt x="1973" y="751"/>
                  </a:lnTo>
                  <a:lnTo>
                    <a:pt x="1976" y="749"/>
                  </a:lnTo>
                  <a:lnTo>
                    <a:pt x="1977" y="746"/>
                  </a:lnTo>
                  <a:lnTo>
                    <a:pt x="1978" y="745"/>
                  </a:lnTo>
                  <a:lnTo>
                    <a:pt x="1981" y="742"/>
                  </a:lnTo>
                  <a:lnTo>
                    <a:pt x="1981" y="742"/>
                  </a:lnTo>
                  <a:lnTo>
                    <a:pt x="1982" y="740"/>
                  </a:lnTo>
                  <a:lnTo>
                    <a:pt x="1983" y="736"/>
                  </a:lnTo>
                  <a:lnTo>
                    <a:pt x="1983" y="728"/>
                  </a:lnTo>
                  <a:lnTo>
                    <a:pt x="1983" y="728"/>
                  </a:lnTo>
                  <a:lnTo>
                    <a:pt x="1984" y="726"/>
                  </a:lnTo>
                  <a:lnTo>
                    <a:pt x="1988" y="725"/>
                  </a:lnTo>
                  <a:lnTo>
                    <a:pt x="1991" y="723"/>
                  </a:lnTo>
                  <a:lnTo>
                    <a:pt x="1993" y="722"/>
                  </a:lnTo>
                  <a:lnTo>
                    <a:pt x="1993" y="722"/>
                  </a:lnTo>
                  <a:lnTo>
                    <a:pt x="1995" y="721"/>
                  </a:lnTo>
                  <a:lnTo>
                    <a:pt x="1998" y="720"/>
                  </a:lnTo>
                  <a:lnTo>
                    <a:pt x="2004" y="720"/>
                  </a:lnTo>
                  <a:lnTo>
                    <a:pt x="2004" y="720"/>
                  </a:lnTo>
                  <a:lnTo>
                    <a:pt x="2005" y="718"/>
                  </a:lnTo>
                  <a:lnTo>
                    <a:pt x="2005" y="714"/>
                  </a:lnTo>
                  <a:lnTo>
                    <a:pt x="2002" y="707"/>
                  </a:lnTo>
                  <a:lnTo>
                    <a:pt x="2002" y="707"/>
                  </a:lnTo>
                  <a:lnTo>
                    <a:pt x="2002" y="706"/>
                  </a:lnTo>
                  <a:lnTo>
                    <a:pt x="2004" y="704"/>
                  </a:lnTo>
                  <a:lnTo>
                    <a:pt x="2007" y="701"/>
                  </a:lnTo>
                  <a:lnTo>
                    <a:pt x="2016" y="694"/>
                  </a:lnTo>
                  <a:lnTo>
                    <a:pt x="2016" y="694"/>
                  </a:lnTo>
                  <a:lnTo>
                    <a:pt x="2020" y="693"/>
                  </a:lnTo>
                  <a:lnTo>
                    <a:pt x="2024" y="693"/>
                  </a:lnTo>
                  <a:lnTo>
                    <a:pt x="2029" y="693"/>
                  </a:lnTo>
                  <a:lnTo>
                    <a:pt x="2031" y="693"/>
                  </a:lnTo>
                  <a:lnTo>
                    <a:pt x="2033" y="692"/>
                  </a:lnTo>
                  <a:lnTo>
                    <a:pt x="2033" y="692"/>
                  </a:lnTo>
                  <a:lnTo>
                    <a:pt x="2035" y="689"/>
                  </a:lnTo>
                  <a:lnTo>
                    <a:pt x="2035" y="688"/>
                  </a:lnTo>
                  <a:lnTo>
                    <a:pt x="2035" y="683"/>
                  </a:lnTo>
                  <a:lnTo>
                    <a:pt x="2033" y="680"/>
                  </a:lnTo>
                  <a:lnTo>
                    <a:pt x="2030" y="678"/>
                  </a:lnTo>
                  <a:lnTo>
                    <a:pt x="2030" y="678"/>
                  </a:lnTo>
                  <a:lnTo>
                    <a:pt x="2030" y="675"/>
                  </a:lnTo>
                  <a:lnTo>
                    <a:pt x="2030" y="674"/>
                  </a:lnTo>
                  <a:lnTo>
                    <a:pt x="2033" y="667"/>
                  </a:lnTo>
                  <a:lnTo>
                    <a:pt x="2037" y="662"/>
                  </a:lnTo>
                  <a:lnTo>
                    <a:pt x="2040" y="660"/>
                  </a:lnTo>
                  <a:lnTo>
                    <a:pt x="2040" y="660"/>
                  </a:lnTo>
                  <a:lnTo>
                    <a:pt x="2044" y="660"/>
                  </a:lnTo>
                  <a:lnTo>
                    <a:pt x="2047" y="660"/>
                  </a:lnTo>
                  <a:lnTo>
                    <a:pt x="2049" y="661"/>
                  </a:lnTo>
                  <a:lnTo>
                    <a:pt x="2052" y="659"/>
                  </a:lnTo>
                  <a:lnTo>
                    <a:pt x="2052" y="659"/>
                  </a:lnTo>
                  <a:lnTo>
                    <a:pt x="2053" y="657"/>
                  </a:lnTo>
                  <a:lnTo>
                    <a:pt x="2053" y="656"/>
                  </a:lnTo>
                  <a:lnTo>
                    <a:pt x="2052" y="652"/>
                  </a:lnTo>
                  <a:lnTo>
                    <a:pt x="2048" y="651"/>
                  </a:lnTo>
                  <a:lnTo>
                    <a:pt x="2045" y="650"/>
                  </a:lnTo>
                  <a:lnTo>
                    <a:pt x="2045" y="650"/>
                  </a:lnTo>
                  <a:lnTo>
                    <a:pt x="2044" y="650"/>
                  </a:lnTo>
                  <a:lnTo>
                    <a:pt x="2043" y="648"/>
                  </a:lnTo>
                  <a:lnTo>
                    <a:pt x="2043" y="643"/>
                  </a:lnTo>
                  <a:lnTo>
                    <a:pt x="2044" y="638"/>
                  </a:lnTo>
                  <a:lnTo>
                    <a:pt x="2045" y="636"/>
                  </a:lnTo>
                  <a:lnTo>
                    <a:pt x="2048" y="633"/>
                  </a:lnTo>
                  <a:lnTo>
                    <a:pt x="2048" y="633"/>
                  </a:lnTo>
                  <a:lnTo>
                    <a:pt x="2052" y="631"/>
                  </a:lnTo>
                  <a:lnTo>
                    <a:pt x="2052" y="628"/>
                  </a:lnTo>
                  <a:lnTo>
                    <a:pt x="2050" y="627"/>
                  </a:lnTo>
                  <a:lnTo>
                    <a:pt x="2048" y="626"/>
                  </a:lnTo>
                  <a:lnTo>
                    <a:pt x="2048" y="626"/>
                  </a:lnTo>
                  <a:lnTo>
                    <a:pt x="2044" y="626"/>
                  </a:lnTo>
                  <a:lnTo>
                    <a:pt x="2043" y="626"/>
                  </a:lnTo>
                  <a:lnTo>
                    <a:pt x="2039" y="627"/>
                  </a:lnTo>
                  <a:lnTo>
                    <a:pt x="2039" y="627"/>
                  </a:lnTo>
                  <a:lnTo>
                    <a:pt x="2037" y="626"/>
                  </a:lnTo>
                  <a:lnTo>
                    <a:pt x="2034" y="622"/>
                  </a:lnTo>
                  <a:lnTo>
                    <a:pt x="2034" y="617"/>
                  </a:lnTo>
                  <a:lnTo>
                    <a:pt x="2037" y="612"/>
                  </a:lnTo>
                  <a:lnTo>
                    <a:pt x="2037" y="612"/>
                  </a:lnTo>
                  <a:lnTo>
                    <a:pt x="2040" y="608"/>
                  </a:lnTo>
                  <a:lnTo>
                    <a:pt x="2044" y="605"/>
                  </a:lnTo>
                  <a:lnTo>
                    <a:pt x="2047" y="603"/>
                  </a:lnTo>
                  <a:lnTo>
                    <a:pt x="2049" y="599"/>
                  </a:lnTo>
                  <a:lnTo>
                    <a:pt x="2049" y="599"/>
                  </a:lnTo>
                  <a:lnTo>
                    <a:pt x="2050" y="594"/>
                  </a:lnTo>
                  <a:lnTo>
                    <a:pt x="2054" y="589"/>
                  </a:lnTo>
                  <a:lnTo>
                    <a:pt x="2059" y="581"/>
                  </a:lnTo>
                  <a:lnTo>
                    <a:pt x="2059" y="581"/>
                  </a:lnTo>
                  <a:lnTo>
                    <a:pt x="2062" y="580"/>
                  </a:lnTo>
                  <a:lnTo>
                    <a:pt x="2066" y="580"/>
                  </a:lnTo>
                  <a:lnTo>
                    <a:pt x="2072" y="580"/>
                  </a:lnTo>
                  <a:lnTo>
                    <a:pt x="2072" y="580"/>
                  </a:lnTo>
                  <a:lnTo>
                    <a:pt x="2073" y="581"/>
                  </a:lnTo>
                  <a:lnTo>
                    <a:pt x="2075" y="582"/>
                  </a:lnTo>
                  <a:lnTo>
                    <a:pt x="2076" y="584"/>
                  </a:lnTo>
                  <a:lnTo>
                    <a:pt x="2077" y="582"/>
                  </a:lnTo>
                  <a:lnTo>
                    <a:pt x="2077" y="582"/>
                  </a:lnTo>
                  <a:lnTo>
                    <a:pt x="2085" y="575"/>
                  </a:lnTo>
                  <a:lnTo>
                    <a:pt x="2089" y="571"/>
                  </a:lnTo>
                  <a:lnTo>
                    <a:pt x="2092" y="570"/>
                  </a:lnTo>
                  <a:lnTo>
                    <a:pt x="2092" y="570"/>
                  </a:lnTo>
                  <a:lnTo>
                    <a:pt x="2094" y="570"/>
                  </a:lnTo>
                  <a:lnTo>
                    <a:pt x="2095" y="571"/>
                  </a:lnTo>
                  <a:lnTo>
                    <a:pt x="2095" y="573"/>
                  </a:lnTo>
                  <a:lnTo>
                    <a:pt x="2095" y="577"/>
                  </a:lnTo>
                  <a:lnTo>
                    <a:pt x="2095" y="581"/>
                  </a:lnTo>
                  <a:lnTo>
                    <a:pt x="2095" y="581"/>
                  </a:lnTo>
                  <a:lnTo>
                    <a:pt x="2096" y="584"/>
                  </a:lnTo>
                  <a:lnTo>
                    <a:pt x="2099" y="582"/>
                  </a:lnTo>
                  <a:lnTo>
                    <a:pt x="2109" y="573"/>
                  </a:lnTo>
                  <a:lnTo>
                    <a:pt x="2109" y="573"/>
                  </a:lnTo>
                  <a:lnTo>
                    <a:pt x="2113" y="572"/>
                  </a:lnTo>
                  <a:lnTo>
                    <a:pt x="2117" y="571"/>
                  </a:lnTo>
                  <a:lnTo>
                    <a:pt x="2128" y="570"/>
                  </a:lnTo>
                  <a:lnTo>
                    <a:pt x="2137" y="570"/>
                  </a:lnTo>
                  <a:lnTo>
                    <a:pt x="2144" y="571"/>
                  </a:lnTo>
                  <a:lnTo>
                    <a:pt x="2144" y="571"/>
                  </a:lnTo>
                  <a:lnTo>
                    <a:pt x="2148" y="573"/>
                  </a:lnTo>
                  <a:lnTo>
                    <a:pt x="2151" y="577"/>
                  </a:lnTo>
                  <a:lnTo>
                    <a:pt x="2152" y="580"/>
                  </a:lnTo>
                  <a:lnTo>
                    <a:pt x="2155" y="580"/>
                  </a:lnTo>
                  <a:lnTo>
                    <a:pt x="2155" y="580"/>
                  </a:lnTo>
                  <a:lnTo>
                    <a:pt x="2157" y="579"/>
                  </a:lnTo>
                  <a:lnTo>
                    <a:pt x="2157" y="576"/>
                  </a:lnTo>
                  <a:lnTo>
                    <a:pt x="2158" y="573"/>
                  </a:lnTo>
                  <a:lnTo>
                    <a:pt x="2161" y="572"/>
                  </a:lnTo>
                  <a:lnTo>
                    <a:pt x="2161" y="572"/>
                  </a:lnTo>
                  <a:lnTo>
                    <a:pt x="2170" y="567"/>
                  </a:lnTo>
                  <a:lnTo>
                    <a:pt x="2181" y="561"/>
                  </a:lnTo>
                  <a:lnTo>
                    <a:pt x="2181" y="561"/>
                  </a:lnTo>
                  <a:lnTo>
                    <a:pt x="2186" y="557"/>
                  </a:lnTo>
                  <a:lnTo>
                    <a:pt x="2190" y="554"/>
                  </a:lnTo>
                  <a:lnTo>
                    <a:pt x="2190" y="554"/>
                  </a:lnTo>
                  <a:lnTo>
                    <a:pt x="2193" y="552"/>
                  </a:lnTo>
                  <a:lnTo>
                    <a:pt x="2195" y="551"/>
                  </a:lnTo>
                  <a:lnTo>
                    <a:pt x="2197" y="551"/>
                  </a:lnTo>
                  <a:lnTo>
                    <a:pt x="2198" y="549"/>
                  </a:lnTo>
                  <a:lnTo>
                    <a:pt x="2198" y="549"/>
                  </a:lnTo>
                  <a:lnTo>
                    <a:pt x="2200" y="547"/>
                  </a:lnTo>
                  <a:lnTo>
                    <a:pt x="2205" y="543"/>
                  </a:lnTo>
                  <a:lnTo>
                    <a:pt x="2213" y="540"/>
                  </a:lnTo>
                  <a:lnTo>
                    <a:pt x="2222" y="538"/>
                  </a:lnTo>
                  <a:lnTo>
                    <a:pt x="2222" y="538"/>
                  </a:lnTo>
                  <a:lnTo>
                    <a:pt x="2232" y="535"/>
                  </a:lnTo>
                  <a:lnTo>
                    <a:pt x="2242" y="530"/>
                  </a:lnTo>
                  <a:lnTo>
                    <a:pt x="2250" y="526"/>
                  </a:lnTo>
                  <a:lnTo>
                    <a:pt x="2251" y="525"/>
                  </a:lnTo>
                  <a:lnTo>
                    <a:pt x="2252" y="524"/>
                  </a:lnTo>
                  <a:lnTo>
                    <a:pt x="2252" y="524"/>
                  </a:lnTo>
                  <a:lnTo>
                    <a:pt x="2252" y="521"/>
                  </a:lnTo>
                  <a:lnTo>
                    <a:pt x="2255" y="521"/>
                  </a:lnTo>
                  <a:lnTo>
                    <a:pt x="2256" y="521"/>
                  </a:lnTo>
                  <a:lnTo>
                    <a:pt x="2257" y="523"/>
                  </a:lnTo>
                  <a:lnTo>
                    <a:pt x="2257" y="523"/>
                  </a:lnTo>
                  <a:lnTo>
                    <a:pt x="2259" y="524"/>
                  </a:lnTo>
                  <a:lnTo>
                    <a:pt x="2261" y="524"/>
                  </a:lnTo>
                  <a:lnTo>
                    <a:pt x="2270" y="525"/>
                  </a:lnTo>
                  <a:lnTo>
                    <a:pt x="2270" y="525"/>
                  </a:lnTo>
                  <a:lnTo>
                    <a:pt x="2279" y="528"/>
                  </a:lnTo>
                  <a:lnTo>
                    <a:pt x="2283" y="526"/>
                  </a:lnTo>
                  <a:lnTo>
                    <a:pt x="2287" y="524"/>
                  </a:lnTo>
                  <a:lnTo>
                    <a:pt x="2287" y="524"/>
                  </a:lnTo>
                  <a:lnTo>
                    <a:pt x="2288" y="520"/>
                  </a:lnTo>
                  <a:lnTo>
                    <a:pt x="2288" y="518"/>
                  </a:lnTo>
                  <a:lnTo>
                    <a:pt x="2287" y="515"/>
                  </a:lnTo>
                  <a:lnTo>
                    <a:pt x="2285" y="512"/>
                  </a:lnTo>
                  <a:lnTo>
                    <a:pt x="2285" y="512"/>
                  </a:lnTo>
                  <a:lnTo>
                    <a:pt x="2284" y="510"/>
                  </a:lnTo>
                  <a:lnTo>
                    <a:pt x="2282" y="506"/>
                  </a:lnTo>
                  <a:lnTo>
                    <a:pt x="2278" y="502"/>
                  </a:lnTo>
                  <a:lnTo>
                    <a:pt x="2278" y="501"/>
                  </a:lnTo>
                  <a:lnTo>
                    <a:pt x="2278" y="500"/>
                  </a:lnTo>
                  <a:lnTo>
                    <a:pt x="2278" y="500"/>
                  </a:lnTo>
                  <a:lnTo>
                    <a:pt x="2276" y="495"/>
                  </a:lnTo>
                  <a:lnTo>
                    <a:pt x="2274" y="490"/>
                  </a:lnTo>
                  <a:lnTo>
                    <a:pt x="2270" y="486"/>
                  </a:lnTo>
                  <a:lnTo>
                    <a:pt x="2269" y="486"/>
                  </a:lnTo>
                  <a:lnTo>
                    <a:pt x="2268" y="486"/>
                  </a:lnTo>
                  <a:lnTo>
                    <a:pt x="2268" y="486"/>
                  </a:lnTo>
                  <a:lnTo>
                    <a:pt x="2265" y="486"/>
                  </a:lnTo>
                  <a:lnTo>
                    <a:pt x="2263" y="485"/>
                  </a:lnTo>
                  <a:lnTo>
                    <a:pt x="2260" y="483"/>
                  </a:lnTo>
                  <a:lnTo>
                    <a:pt x="2259" y="481"/>
                  </a:lnTo>
                  <a:lnTo>
                    <a:pt x="2259" y="481"/>
                  </a:lnTo>
                  <a:lnTo>
                    <a:pt x="2259" y="476"/>
                  </a:lnTo>
                  <a:lnTo>
                    <a:pt x="2257" y="474"/>
                  </a:lnTo>
                  <a:lnTo>
                    <a:pt x="2255" y="476"/>
                  </a:lnTo>
                  <a:lnTo>
                    <a:pt x="2255" y="476"/>
                  </a:lnTo>
                  <a:lnTo>
                    <a:pt x="2251" y="477"/>
                  </a:lnTo>
                  <a:lnTo>
                    <a:pt x="2247" y="477"/>
                  </a:lnTo>
                  <a:lnTo>
                    <a:pt x="2245" y="476"/>
                  </a:lnTo>
                  <a:lnTo>
                    <a:pt x="2242" y="473"/>
                  </a:lnTo>
                  <a:lnTo>
                    <a:pt x="2242" y="473"/>
                  </a:lnTo>
                  <a:lnTo>
                    <a:pt x="2242" y="472"/>
                  </a:lnTo>
                  <a:lnTo>
                    <a:pt x="2243" y="471"/>
                  </a:lnTo>
                  <a:lnTo>
                    <a:pt x="2247" y="468"/>
                  </a:lnTo>
                  <a:lnTo>
                    <a:pt x="2252" y="468"/>
                  </a:lnTo>
                  <a:lnTo>
                    <a:pt x="2257" y="469"/>
                  </a:lnTo>
                  <a:lnTo>
                    <a:pt x="2257" y="469"/>
                  </a:lnTo>
                  <a:lnTo>
                    <a:pt x="2260" y="471"/>
                  </a:lnTo>
                  <a:lnTo>
                    <a:pt x="2263" y="473"/>
                  </a:lnTo>
                  <a:lnTo>
                    <a:pt x="2263" y="474"/>
                  </a:lnTo>
                  <a:lnTo>
                    <a:pt x="2265" y="476"/>
                  </a:lnTo>
                  <a:lnTo>
                    <a:pt x="2265" y="476"/>
                  </a:lnTo>
                  <a:lnTo>
                    <a:pt x="2268" y="477"/>
                  </a:lnTo>
                  <a:lnTo>
                    <a:pt x="2273" y="477"/>
                  </a:lnTo>
                  <a:lnTo>
                    <a:pt x="2276" y="476"/>
                  </a:lnTo>
                  <a:lnTo>
                    <a:pt x="2280" y="474"/>
                  </a:lnTo>
                  <a:lnTo>
                    <a:pt x="2280" y="474"/>
                  </a:lnTo>
                  <a:lnTo>
                    <a:pt x="2292" y="471"/>
                  </a:lnTo>
                  <a:lnTo>
                    <a:pt x="2297" y="468"/>
                  </a:lnTo>
                  <a:lnTo>
                    <a:pt x="2299" y="465"/>
                  </a:lnTo>
                  <a:lnTo>
                    <a:pt x="2299" y="465"/>
                  </a:lnTo>
                  <a:lnTo>
                    <a:pt x="2301" y="463"/>
                  </a:lnTo>
                  <a:lnTo>
                    <a:pt x="2301" y="460"/>
                  </a:lnTo>
                  <a:lnTo>
                    <a:pt x="2302" y="459"/>
                  </a:lnTo>
                  <a:lnTo>
                    <a:pt x="2304" y="458"/>
                  </a:lnTo>
                  <a:lnTo>
                    <a:pt x="2304" y="458"/>
                  </a:lnTo>
                  <a:lnTo>
                    <a:pt x="2306" y="455"/>
                  </a:lnTo>
                  <a:lnTo>
                    <a:pt x="2306" y="453"/>
                  </a:lnTo>
                  <a:lnTo>
                    <a:pt x="2304" y="452"/>
                  </a:lnTo>
                  <a:lnTo>
                    <a:pt x="2302" y="449"/>
                  </a:lnTo>
                  <a:lnTo>
                    <a:pt x="2302" y="449"/>
                  </a:lnTo>
                  <a:lnTo>
                    <a:pt x="2299" y="448"/>
                  </a:lnTo>
                  <a:lnTo>
                    <a:pt x="2299" y="445"/>
                  </a:lnTo>
                  <a:lnTo>
                    <a:pt x="2301" y="443"/>
                  </a:lnTo>
                  <a:lnTo>
                    <a:pt x="2302" y="443"/>
                  </a:lnTo>
                  <a:lnTo>
                    <a:pt x="2302" y="443"/>
                  </a:lnTo>
                  <a:lnTo>
                    <a:pt x="2304" y="441"/>
                  </a:lnTo>
                  <a:lnTo>
                    <a:pt x="2306" y="440"/>
                  </a:lnTo>
                  <a:lnTo>
                    <a:pt x="2307" y="439"/>
                  </a:lnTo>
                  <a:lnTo>
                    <a:pt x="2308" y="438"/>
                  </a:lnTo>
                  <a:lnTo>
                    <a:pt x="2308" y="438"/>
                  </a:lnTo>
                  <a:lnTo>
                    <a:pt x="2311" y="438"/>
                  </a:lnTo>
                  <a:lnTo>
                    <a:pt x="2312" y="438"/>
                  </a:lnTo>
                  <a:lnTo>
                    <a:pt x="2316" y="438"/>
                  </a:lnTo>
                  <a:lnTo>
                    <a:pt x="2316" y="438"/>
                  </a:lnTo>
                  <a:lnTo>
                    <a:pt x="2317" y="436"/>
                  </a:lnTo>
                  <a:lnTo>
                    <a:pt x="2317" y="439"/>
                  </a:lnTo>
                  <a:lnTo>
                    <a:pt x="2313" y="445"/>
                  </a:lnTo>
                  <a:lnTo>
                    <a:pt x="2313" y="445"/>
                  </a:lnTo>
                  <a:lnTo>
                    <a:pt x="2313" y="448"/>
                  </a:lnTo>
                  <a:lnTo>
                    <a:pt x="2315" y="450"/>
                  </a:lnTo>
                  <a:lnTo>
                    <a:pt x="2317" y="453"/>
                  </a:lnTo>
                  <a:lnTo>
                    <a:pt x="2318" y="454"/>
                  </a:lnTo>
                  <a:lnTo>
                    <a:pt x="2318" y="454"/>
                  </a:lnTo>
                  <a:lnTo>
                    <a:pt x="2321" y="455"/>
                  </a:lnTo>
                  <a:lnTo>
                    <a:pt x="2325" y="457"/>
                  </a:lnTo>
                  <a:lnTo>
                    <a:pt x="2329" y="457"/>
                  </a:lnTo>
                  <a:lnTo>
                    <a:pt x="2334" y="455"/>
                  </a:lnTo>
                  <a:lnTo>
                    <a:pt x="2334" y="455"/>
                  </a:lnTo>
                  <a:lnTo>
                    <a:pt x="2336" y="454"/>
                  </a:lnTo>
                  <a:lnTo>
                    <a:pt x="2339" y="454"/>
                  </a:lnTo>
                  <a:lnTo>
                    <a:pt x="2346" y="457"/>
                  </a:lnTo>
                  <a:lnTo>
                    <a:pt x="2353" y="459"/>
                  </a:lnTo>
                  <a:lnTo>
                    <a:pt x="2355" y="460"/>
                  </a:lnTo>
                  <a:lnTo>
                    <a:pt x="2355" y="462"/>
                  </a:lnTo>
                  <a:lnTo>
                    <a:pt x="2355" y="462"/>
                  </a:lnTo>
                  <a:lnTo>
                    <a:pt x="2356" y="465"/>
                  </a:lnTo>
                  <a:lnTo>
                    <a:pt x="2359" y="468"/>
                  </a:lnTo>
                  <a:lnTo>
                    <a:pt x="2362" y="472"/>
                  </a:lnTo>
                  <a:lnTo>
                    <a:pt x="2365" y="474"/>
                  </a:lnTo>
                  <a:lnTo>
                    <a:pt x="2365" y="474"/>
                  </a:lnTo>
                  <a:lnTo>
                    <a:pt x="2370" y="476"/>
                  </a:lnTo>
                  <a:lnTo>
                    <a:pt x="2376" y="477"/>
                  </a:lnTo>
                  <a:lnTo>
                    <a:pt x="2378" y="478"/>
                  </a:lnTo>
                  <a:lnTo>
                    <a:pt x="2381" y="479"/>
                  </a:lnTo>
                  <a:lnTo>
                    <a:pt x="2381" y="479"/>
                  </a:lnTo>
                  <a:lnTo>
                    <a:pt x="2382" y="482"/>
                  </a:lnTo>
                  <a:lnTo>
                    <a:pt x="2383" y="483"/>
                  </a:lnTo>
                  <a:lnTo>
                    <a:pt x="2386" y="483"/>
                  </a:lnTo>
                  <a:lnTo>
                    <a:pt x="2388" y="483"/>
                  </a:lnTo>
                  <a:lnTo>
                    <a:pt x="2388" y="483"/>
                  </a:lnTo>
                  <a:lnTo>
                    <a:pt x="2391" y="483"/>
                  </a:lnTo>
                  <a:lnTo>
                    <a:pt x="2392" y="485"/>
                  </a:lnTo>
                  <a:lnTo>
                    <a:pt x="2395" y="486"/>
                  </a:lnTo>
                  <a:lnTo>
                    <a:pt x="2396" y="485"/>
                  </a:lnTo>
                  <a:lnTo>
                    <a:pt x="2396" y="485"/>
                  </a:lnTo>
                  <a:lnTo>
                    <a:pt x="2398" y="483"/>
                  </a:lnTo>
                  <a:lnTo>
                    <a:pt x="2400" y="483"/>
                  </a:lnTo>
                  <a:lnTo>
                    <a:pt x="2402" y="485"/>
                  </a:lnTo>
                  <a:lnTo>
                    <a:pt x="2405" y="483"/>
                  </a:lnTo>
                  <a:lnTo>
                    <a:pt x="2405" y="483"/>
                  </a:lnTo>
                  <a:lnTo>
                    <a:pt x="2405" y="482"/>
                  </a:lnTo>
                  <a:lnTo>
                    <a:pt x="2405" y="481"/>
                  </a:lnTo>
                  <a:lnTo>
                    <a:pt x="2402" y="478"/>
                  </a:lnTo>
                  <a:lnTo>
                    <a:pt x="2398" y="477"/>
                  </a:lnTo>
                  <a:lnTo>
                    <a:pt x="2398" y="476"/>
                  </a:lnTo>
                  <a:lnTo>
                    <a:pt x="2398" y="474"/>
                  </a:lnTo>
                  <a:lnTo>
                    <a:pt x="2398" y="474"/>
                  </a:lnTo>
                  <a:lnTo>
                    <a:pt x="2400" y="474"/>
                  </a:lnTo>
                  <a:lnTo>
                    <a:pt x="2401" y="474"/>
                  </a:lnTo>
                  <a:lnTo>
                    <a:pt x="2402" y="476"/>
                  </a:lnTo>
                  <a:lnTo>
                    <a:pt x="2405" y="477"/>
                  </a:lnTo>
                  <a:lnTo>
                    <a:pt x="2405" y="477"/>
                  </a:lnTo>
                  <a:lnTo>
                    <a:pt x="2406" y="476"/>
                  </a:lnTo>
                  <a:lnTo>
                    <a:pt x="2406" y="473"/>
                  </a:lnTo>
                  <a:lnTo>
                    <a:pt x="2406" y="471"/>
                  </a:lnTo>
                  <a:lnTo>
                    <a:pt x="2406" y="469"/>
                  </a:lnTo>
                  <a:lnTo>
                    <a:pt x="2406" y="469"/>
                  </a:lnTo>
                  <a:lnTo>
                    <a:pt x="2407" y="467"/>
                  </a:lnTo>
                  <a:lnTo>
                    <a:pt x="2407" y="463"/>
                  </a:lnTo>
                  <a:lnTo>
                    <a:pt x="2406" y="458"/>
                  </a:lnTo>
                  <a:lnTo>
                    <a:pt x="2405" y="455"/>
                  </a:lnTo>
                  <a:lnTo>
                    <a:pt x="2405" y="455"/>
                  </a:lnTo>
                  <a:lnTo>
                    <a:pt x="2403" y="454"/>
                  </a:lnTo>
                  <a:lnTo>
                    <a:pt x="2403" y="453"/>
                  </a:lnTo>
                  <a:lnTo>
                    <a:pt x="2406" y="453"/>
                  </a:lnTo>
                  <a:lnTo>
                    <a:pt x="2409" y="454"/>
                  </a:lnTo>
                  <a:lnTo>
                    <a:pt x="2409" y="454"/>
                  </a:lnTo>
                  <a:lnTo>
                    <a:pt x="2412" y="455"/>
                  </a:lnTo>
                  <a:lnTo>
                    <a:pt x="2417" y="457"/>
                  </a:lnTo>
                  <a:lnTo>
                    <a:pt x="2425" y="457"/>
                  </a:lnTo>
                  <a:lnTo>
                    <a:pt x="2425" y="457"/>
                  </a:lnTo>
                  <a:lnTo>
                    <a:pt x="2426" y="457"/>
                  </a:lnTo>
                  <a:lnTo>
                    <a:pt x="2426" y="455"/>
                  </a:lnTo>
                  <a:lnTo>
                    <a:pt x="2424" y="454"/>
                  </a:lnTo>
                  <a:lnTo>
                    <a:pt x="2421" y="453"/>
                  </a:lnTo>
                  <a:lnTo>
                    <a:pt x="2421" y="453"/>
                  </a:lnTo>
                  <a:lnTo>
                    <a:pt x="2420" y="453"/>
                  </a:lnTo>
                  <a:lnTo>
                    <a:pt x="2421" y="452"/>
                  </a:lnTo>
                  <a:lnTo>
                    <a:pt x="2422" y="452"/>
                  </a:lnTo>
                  <a:lnTo>
                    <a:pt x="2425" y="452"/>
                  </a:lnTo>
                  <a:lnTo>
                    <a:pt x="2425" y="452"/>
                  </a:lnTo>
                  <a:lnTo>
                    <a:pt x="2429" y="454"/>
                  </a:lnTo>
                  <a:lnTo>
                    <a:pt x="2431" y="454"/>
                  </a:lnTo>
                  <a:lnTo>
                    <a:pt x="2433" y="453"/>
                  </a:lnTo>
                  <a:lnTo>
                    <a:pt x="2433" y="453"/>
                  </a:lnTo>
                  <a:lnTo>
                    <a:pt x="2434" y="448"/>
                  </a:lnTo>
                  <a:lnTo>
                    <a:pt x="2436" y="445"/>
                  </a:lnTo>
                  <a:lnTo>
                    <a:pt x="2440" y="445"/>
                  </a:lnTo>
                  <a:lnTo>
                    <a:pt x="2440" y="445"/>
                  </a:lnTo>
                  <a:lnTo>
                    <a:pt x="2443" y="445"/>
                  </a:lnTo>
                  <a:lnTo>
                    <a:pt x="2444" y="444"/>
                  </a:lnTo>
                  <a:lnTo>
                    <a:pt x="2444" y="443"/>
                  </a:lnTo>
                  <a:lnTo>
                    <a:pt x="2442" y="441"/>
                  </a:lnTo>
                  <a:lnTo>
                    <a:pt x="2442" y="441"/>
                  </a:lnTo>
                  <a:close/>
                  <a:moveTo>
                    <a:pt x="1261" y="718"/>
                  </a:moveTo>
                  <a:lnTo>
                    <a:pt x="1261" y="718"/>
                  </a:lnTo>
                  <a:lnTo>
                    <a:pt x="1256" y="722"/>
                  </a:lnTo>
                  <a:lnTo>
                    <a:pt x="1251" y="726"/>
                  </a:lnTo>
                  <a:lnTo>
                    <a:pt x="1239" y="731"/>
                  </a:lnTo>
                  <a:lnTo>
                    <a:pt x="1229" y="735"/>
                  </a:lnTo>
                  <a:lnTo>
                    <a:pt x="1227" y="739"/>
                  </a:lnTo>
                  <a:lnTo>
                    <a:pt x="1225" y="741"/>
                  </a:lnTo>
                  <a:lnTo>
                    <a:pt x="1225" y="741"/>
                  </a:lnTo>
                  <a:lnTo>
                    <a:pt x="1224" y="744"/>
                  </a:lnTo>
                  <a:lnTo>
                    <a:pt x="1220" y="746"/>
                  </a:lnTo>
                  <a:lnTo>
                    <a:pt x="1216" y="749"/>
                  </a:lnTo>
                  <a:lnTo>
                    <a:pt x="1210" y="750"/>
                  </a:lnTo>
                  <a:lnTo>
                    <a:pt x="1200" y="751"/>
                  </a:lnTo>
                  <a:lnTo>
                    <a:pt x="1196" y="751"/>
                  </a:lnTo>
                  <a:lnTo>
                    <a:pt x="1194" y="750"/>
                  </a:lnTo>
                  <a:lnTo>
                    <a:pt x="1194" y="750"/>
                  </a:lnTo>
                  <a:lnTo>
                    <a:pt x="1194" y="749"/>
                  </a:lnTo>
                  <a:lnTo>
                    <a:pt x="1196" y="749"/>
                  </a:lnTo>
                  <a:lnTo>
                    <a:pt x="1204" y="745"/>
                  </a:lnTo>
                  <a:lnTo>
                    <a:pt x="1214" y="741"/>
                  </a:lnTo>
                  <a:lnTo>
                    <a:pt x="1218" y="737"/>
                  </a:lnTo>
                  <a:lnTo>
                    <a:pt x="1220" y="734"/>
                  </a:lnTo>
                  <a:lnTo>
                    <a:pt x="1220" y="734"/>
                  </a:lnTo>
                  <a:lnTo>
                    <a:pt x="1224" y="728"/>
                  </a:lnTo>
                  <a:lnTo>
                    <a:pt x="1228" y="725"/>
                  </a:lnTo>
                  <a:lnTo>
                    <a:pt x="1238" y="717"/>
                  </a:lnTo>
                  <a:lnTo>
                    <a:pt x="1249" y="708"/>
                  </a:lnTo>
                  <a:lnTo>
                    <a:pt x="1254" y="703"/>
                  </a:lnTo>
                  <a:lnTo>
                    <a:pt x="1258" y="697"/>
                  </a:lnTo>
                  <a:lnTo>
                    <a:pt x="1258" y="697"/>
                  </a:lnTo>
                  <a:lnTo>
                    <a:pt x="1265" y="688"/>
                  </a:lnTo>
                  <a:lnTo>
                    <a:pt x="1270" y="678"/>
                  </a:lnTo>
                  <a:lnTo>
                    <a:pt x="1273" y="670"/>
                  </a:lnTo>
                  <a:lnTo>
                    <a:pt x="1276" y="669"/>
                  </a:lnTo>
                  <a:lnTo>
                    <a:pt x="1277" y="667"/>
                  </a:lnTo>
                  <a:lnTo>
                    <a:pt x="1277" y="667"/>
                  </a:lnTo>
                  <a:lnTo>
                    <a:pt x="1279" y="670"/>
                  </a:lnTo>
                  <a:lnTo>
                    <a:pt x="1279" y="675"/>
                  </a:lnTo>
                  <a:lnTo>
                    <a:pt x="1276" y="690"/>
                  </a:lnTo>
                  <a:lnTo>
                    <a:pt x="1272" y="698"/>
                  </a:lnTo>
                  <a:lnTo>
                    <a:pt x="1270" y="707"/>
                  </a:lnTo>
                  <a:lnTo>
                    <a:pt x="1266" y="713"/>
                  </a:lnTo>
                  <a:lnTo>
                    <a:pt x="1261" y="718"/>
                  </a:lnTo>
                  <a:lnTo>
                    <a:pt x="1261" y="718"/>
                  </a:lnTo>
                  <a:close/>
                  <a:moveTo>
                    <a:pt x="1315" y="222"/>
                  </a:moveTo>
                  <a:lnTo>
                    <a:pt x="1315" y="222"/>
                  </a:lnTo>
                  <a:lnTo>
                    <a:pt x="1313" y="224"/>
                  </a:lnTo>
                  <a:lnTo>
                    <a:pt x="1309" y="225"/>
                  </a:lnTo>
                  <a:lnTo>
                    <a:pt x="1307" y="227"/>
                  </a:lnTo>
                  <a:lnTo>
                    <a:pt x="1307" y="227"/>
                  </a:lnTo>
                  <a:lnTo>
                    <a:pt x="1307" y="228"/>
                  </a:lnTo>
                  <a:lnTo>
                    <a:pt x="1307" y="228"/>
                  </a:lnTo>
                  <a:lnTo>
                    <a:pt x="1309" y="230"/>
                  </a:lnTo>
                  <a:lnTo>
                    <a:pt x="1313" y="230"/>
                  </a:lnTo>
                  <a:lnTo>
                    <a:pt x="1320" y="230"/>
                  </a:lnTo>
                  <a:lnTo>
                    <a:pt x="1329" y="228"/>
                  </a:lnTo>
                  <a:lnTo>
                    <a:pt x="1332" y="227"/>
                  </a:lnTo>
                  <a:lnTo>
                    <a:pt x="1332" y="224"/>
                  </a:lnTo>
                  <a:lnTo>
                    <a:pt x="1332" y="224"/>
                  </a:lnTo>
                  <a:lnTo>
                    <a:pt x="1332" y="222"/>
                  </a:lnTo>
                  <a:lnTo>
                    <a:pt x="1331" y="220"/>
                  </a:lnTo>
                  <a:lnTo>
                    <a:pt x="1324" y="219"/>
                  </a:lnTo>
                  <a:lnTo>
                    <a:pt x="1319" y="219"/>
                  </a:lnTo>
                  <a:lnTo>
                    <a:pt x="1317" y="220"/>
                  </a:lnTo>
                  <a:lnTo>
                    <a:pt x="1315" y="222"/>
                  </a:lnTo>
                  <a:lnTo>
                    <a:pt x="1315" y="222"/>
                  </a:lnTo>
                  <a:close/>
                  <a:moveTo>
                    <a:pt x="432" y="27"/>
                  </a:moveTo>
                  <a:lnTo>
                    <a:pt x="432" y="27"/>
                  </a:lnTo>
                  <a:lnTo>
                    <a:pt x="433" y="28"/>
                  </a:lnTo>
                  <a:lnTo>
                    <a:pt x="432" y="28"/>
                  </a:lnTo>
                  <a:lnTo>
                    <a:pt x="425" y="30"/>
                  </a:lnTo>
                  <a:lnTo>
                    <a:pt x="418" y="31"/>
                  </a:lnTo>
                  <a:lnTo>
                    <a:pt x="415" y="32"/>
                  </a:lnTo>
                  <a:lnTo>
                    <a:pt x="413" y="34"/>
                  </a:lnTo>
                  <a:lnTo>
                    <a:pt x="413" y="34"/>
                  </a:lnTo>
                  <a:lnTo>
                    <a:pt x="411" y="35"/>
                  </a:lnTo>
                  <a:lnTo>
                    <a:pt x="409" y="36"/>
                  </a:lnTo>
                  <a:lnTo>
                    <a:pt x="404" y="37"/>
                  </a:lnTo>
                  <a:lnTo>
                    <a:pt x="400" y="39"/>
                  </a:lnTo>
                  <a:lnTo>
                    <a:pt x="399" y="40"/>
                  </a:lnTo>
                  <a:lnTo>
                    <a:pt x="399" y="41"/>
                  </a:lnTo>
                  <a:lnTo>
                    <a:pt x="399" y="41"/>
                  </a:lnTo>
                  <a:lnTo>
                    <a:pt x="401" y="44"/>
                  </a:lnTo>
                  <a:lnTo>
                    <a:pt x="404" y="45"/>
                  </a:lnTo>
                  <a:lnTo>
                    <a:pt x="413" y="46"/>
                  </a:lnTo>
                  <a:lnTo>
                    <a:pt x="419" y="45"/>
                  </a:lnTo>
                  <a:lnTo>
                    <a:pt x="422" y="44"/>
                  </a:lnTo>
                  <a:lnTo>
                    <a:pt x="423" y="42"/>
                  </a:lnTo>
                  <a:lnTo>
                    <a:pt x="423" y="42"/>
                  </a:lnTo>
                  <a:lnTo>
                    <a:pt x="423" y="41"/>
                  </a:lnTo>
                  <a:lnTo>
                    <a:pt x="424" y="41"/>
                  </a:lnTo>
                  <a:lnTo>
                    <a:pt x="428" y="40"/>
                  </a:lnTo>
                  <a:lnTo>
                    <a:pt x="433" y="40"/>
                  </a:lnTo>
                  <a:lnTo>
                    <a:pt x="434" y="40"/>
                  </a:lnTo>
                  <a:lnTo>
                    <a:pt x="434" y="39"/>
                  </a:lnTo>
                  <a:lnTo>
                    <a:pt x="434" y="39"/>
                  </a:lnTo>
                  <a:lnTo>
                    <a:pt x="436" y="36"/>
                  </a:lnTo>
                  <a:lnTo>
                    <a:pt x="438" y="34"/>
                  </a:lnTo>
                  <a:lnTo>
                    <a:pt x="443" y="31"/>
                  </a:lnTo>
                  <a:lnTo>
                    <a:pt x="451" y="30"/>
                  </a:lnTo>
                  <a:lnTo>
                    <a:pt x="451" y="30"/>
                  </a:lnTo>
                  <a:lnTo>
                    <a:pt x="458" y="28"/>
                  </a:lnTo>
                  <a:lnTo>
                    <a:pt x="460" y="27"/>
                  </a:lnTo>
                  <a:lnTo>
                    <a:pt x="461" y="26"/>
                  </a:lnTo>
                  <a:lnTo>
                    <a:pt x="460" y="25"/>
                  </a:lnTo>
                  <a:lnTo>
                    <a:pt x="458" y="23"/>
                  </a:lnTo>
                  <a:lnTo>
                    <a:pt x="452" y="20"/>
                  </a:lnTo>
                  <a:lnTo>
                    <a:pt x="452" y="20"/>
                  </a:lnTo>
                  <a:lnTo>
                    <a:pt x="448" y="18"/>
                  </a:lnTo>
                  <a:lnTo>
                    <a:pt x="443" y="18"/>
                  </a:lnTo>
                  <a:lnTo>
                    <a:pt x="439" y="18"/>
                  </a:lnTo>
                  <a:lnTo>
                    <a:pt x="436" y="20"/>
                  </a:lnTo>
                  <a:lnTo>
                    <a:pt x="433" y="21"/>
                  </a:lnTo>
                  <a:lnTo>
                    <a:pt x="432" y="23"/>
                  </a:lnTo>
                  <a:lnTo>
                    <a:pt x="430" y="25"/>
                  </a:lnTo>
                  <a:lnTo>
                    <a:pt x="432" y="27"/>
                  </a:lnTo>
                  <a:lnTo>
                    <a:pt x="432" y="27"/>
                  </a:lnTo>
                  <a:close/>
                  <a:moveTo>
                    <a:pt x="491" y="41"/>
                  </a:moveTo>
                  <a:lnTo>
                    <a:pt x="491" y="41"/>
                  </a:lnTo>
                  <a:lnTo>
                    <a:pt x="491" y="39"/>
                  </a:lnTo>
                  <a:lnTo>
                    <a:pt x="489" y="37"/>
                  </a:lnTo>
                  <a:lnTo>
                    <a:pt x="481" y="39"/>
                  </a:lnTo>
                  <a:lnTo>
                    <a:pt x="475" y="41"/>
                  </a:lnTo>
                  <a:lnTo>
                    <a:pt x="474" y="42"/>
                  </a:lnTo>
                  <a:lnTo>
                    <a:pt x="474" y="42"/>
                  </a:lnTo>
                  <a:lnTo>
                    <a:pt x="474" y="42"/>
                  </a:lnTo>
                  <a:lnTo>
                    <a:pt x="479" y="44"/>
                  </a:lnTo>
                  <a:lnTo>
                    <a:pt x="485" y="45"/>
                  </a:lnTo>
                  <a:lnTo>
                    <a:pt x="490" y="44"/>
                  </a:lnTo>
                  <a:lnTo>
                    <a:pt x="491" y="42"/>
                  </a:lnTo>
                  <a:lnTo>
                    <a:pt x="491" y="41"/>
                  </a:lnTo>
                  <a:lnTo>
                    <a:pt x="491" y="41"/>
                  </a:lnTo>
                  <a:close/>
                  <a:moveTo>
                    <a:pt x="545" y="12"/>
                  </a:moveTo>
                  <a:lnTo>
                    <a:pt x="545" y="12"/>
                  </a:lnTo>
                  <a:lnTo>
                    <a:pt x="550" y="11"/>
                  </a:lnTo>
                  <a:lnTo>
                    <a:pt x="552" y="9"/>
                  </a:lnTo>
                  <a:lnTo>
                    <a:pt x="555" y="7"/>
                  </a:lnTo>
                  <a:lnTo>
                    <a:pt x="559" y="7"/>
                  </a:lnTo>
                  <a:lnTo>
                    <a:pt x="559" y="7"/>
                  </a:lnTo>
                  <a:lnTo>
                    <a:pt x="564" y="7"/>
                  </a:lnTo>
                  <a:lnTo>
                    <a:pt x="569" y="7"/>
                  </a:lnTo>
                  <a:lnTo>
                    <a:pt x="571" y="6"/>
                  </a:lnTo>
                  <a:lnTo>
                    <a:pt x="571" y="4"/>
                  </a:lnTo>
                  <a:lnTo>
                    <a:pt x="570" y="3"/>
                  </a:lnTo>
                  <a:lnTo>
                    <a:pt x="570" y="3"/>
                  </a:lnTo>
                  <a:lnTo>
                    <a:pt x="569" y="2"/>
                  </a:lnTo>
                  <a:lnTo>
                    <a:pt x="565" y="0"/>
                  </a:lnTo>
                  <a:lnTo>
                    <a:pt x="556" y="0"/>
                  </a:lnTo>
                  <a:lnTo>
                    <a:pt x="547" y="2"/>
                  </a:lnTo>
                  <a:lnTo>
                    <a:pt x="546" y="3"/>
                  </a:lnTo>
                  <a:lnTo>
                    <a:pt x="545" y="4"/>
                  </a:lnTo>
                  <a:lnTo>
                    <a:pt x="545" y="4"/>
                  </a:lnTo>
                  <a:lnTo>
                    <a:pt x="545" y="4"/>
                  </a:lnTo>
                  <a:lnTo>
                    <a:pt x="543" y="6"/>
                  </a:lnTo>
                  <a:lnTo>
                    <a:pt x="536" y="7"/>
                  </a:lnTo>
                  <a:lnTo>
                    <a:pt x="530" y="7"/>
                  </a:lnTo>
                  <a:lnTo>
                    <a:pt x="526" y="7"/>
                  </a:lnTo>
                  <a:lnTo>
                    <a:pt x="526" y="7"/>
                  </a:lnTo>
                  <a:lnTo>
                    <a:pt x="528" y="9"/>
                  </a:lnTo>
                  <a:lnTo>
                    <a:pt x="532" y="11"/>
                  </a:lnTo>
                  <a:lnTo>
                    <a:pt x="537" y="12"/>
                  </a:lnTo>
                  <a:lnTo>
                    <a:pt x="545" y="12"/>
                  </a:lnTo>
                  <a:lnTo>
                    <a:pt x="545" y="12"/>
                  </a:lnTo>
                  <a:close/>
                  <a:moveTo>
                    <a:pt x="546" y="35"/>
                  </a:moveTo>
                  <a:lnTo>
                    <a:pt x="546" y="35"/>
                  </a:lnTo>
                  <a:lnTo>
                    <a:pt x="546" y="37"/>
                  </a:lnTo>
                  <a:lnTo>
                    <a:pt x="545" y="39"/>
                  </a:lnTo>
                  <a:lnTo>
                    <a:pt x="536" y="39"/>
                  </a:lnTo>
                  <a:lnTo>
                    <a:pt x="536" y="39"/>
                  </a:lnTo>
                  <a:lnTo>
                    <a:pt x="531" y="40"/>
                  </a:lnTo>
                  <a:lnTo>
                    <a:pt x="527" y="41"/>
                  </a:lnTo>
                  <a:lnTo>
                    <a:pt x="526" y="45"/>
                  </a:lnTo>
                  <a:lnTo>
                    <a:pt x="527" y="48"/>
                  </a:lnTo>
                  <a:lnTo>
                    <a:pt x="527" y="48"/>
                  </a:lnTo>
                  <a:lnTo>
                    <a:pt x="531" y="49"/>
                  </a:lnTo>
                  <a:lnTo>
                    <a:pt x="535" y="50"/>
                  </a:lnTo>
                  <a:lnTo>
                    <a:pt x="543" y="50"/>
                  </a:lnTo>
                  <a:lnTo>
                    <a:pt x="554" y="48"/>
                  </a:lnTo>
                  <a:lnTo>
                    <a:pt x="556" y="46"/>
                  </a:lnTo>
                  <a:lnTo>
                    <a:pt x="559" y="45"/>
                  </a:lnTo>
                  <a:lnTo>
                    <a:pt x="559" y="45"/>
                  </a:lnTo>
                  <a:lnTo>
                    <a:pt x="560" y="44"/>
                  </a:lnTo>
                  <a:lnTo>
                    <a:pt x="563" y="42"/>
                  </a:lnTo>
                  <a:lnTo>
                    <a:pt x="568" y="42"/>
                  </a:lnTo>
                  <a:lnTo>
                    <a:pt x="571" y="41"/>
                  </a:lnTo>
                  <a:lnTo>
                    <a:pt x="573" y="40"/>
                  </a:lnTo>
                  <a:lnTo>
                    <a:pt x="574" y="39"/>
                  </a:lnTo>
                  <a:lnTo>
                    <a:pt x="574" y="39"/>
                  </a:lnTo>
                  <a:lnTo>
                    <a:pt x="574" y="37"/>
                  </a:lnTo>
                  <a:lnTo>
                    <a:pt x="570" y="36"/>
                  </a:lnTo>
                  <a:lnTo>
                    <a:pt x="560" y="34"/>
                  </a:lnTo>
                  <a:lnTo>
                    <a:pt x="551" y="34"/>
                  </a:lnTo>
                  <a:lnTo>
                    <a:pt x="547" y="34"/>
                  </a:lnTo>
                  <a:lnTo>
                    <a:pt x="546" y="35"/>
                  </a:lnTo>
                  <a:lnTo>
                    <a:pt x="546" y="35"/>
                  </a:lnTo>
                  <a:close/>
                  <a:moveTo>
                    <a:pt x="618" y="27"/>
                  </a:moveTo>
                  <a:lnTo>
                    <a:pt x="618" y="27"/>
                  </a:lnTo>
                  <a:lnTo>
                    <a:pt x="620" y="26"/>
                  </a:lnTo>
                  <a:lnTo>
                    <a:pt x="620" y="25"/>
                  </a:lnTo>
                  <a:lnTo>
                    <a:pt x="617" y="23"/>
                  </a:lnTo>
                  <a:lnTo>
                    <a:pt x="615" y="22"/>
                  </a:lnTo>
                  <a:lnTo>
                    <a:pt x="612" y="20"/>
                  </a:lnTo>
                  <a:lnTo>
                    <a:pt x="612" y="20"/>
                  </a:lnTo>
                  <a:lnTo>
                    <a:pt x="611" y="18"/>
                  </a:lnTo>
                  <a:lnTo>
                    <a:pt x="608" y="17"/>
                  </a:lnTo>
                  <a:lnTo>
                    <a:pt x="601" y="16"/>
                  </a:lnTo>
                  <a:lnTo>
                    <a:pt x="592" y="17"/>
                  </a:lnTo>
                  <a:lnTo>
                    <a:pt x="590" y="18"/>
                  </a:lnTo>
                  <a:lnTo>
                    <a:pt x="589" y="20"/>
                  </a:lnTo>
                  <a:lnTo>
                    <a:pt x="589" y="20"/>
                  </a:lnTo>
                  <a:lnTo>
                    <a:pt x="589" y="21"/>
                  </a:lnTo>
                  <a:lnTo>
                    <a:pt x="588" y="22"/>
                  </a:lnTo>
                  <a:lnTo>
                    <a:pt x="583" y="26"/>
                  </a:lnTo>
                  <a:lnTo>
                    <a:pt x="578" y="28"/>
                  </a:lnTo>
                  <a:lnTo>
                    <a:pt x="578" y="31"/>
                  </a:lnTo>
                  <a:lnTo>
                    <a:pt x="578" y="32"/>
                  </a:lnTo>
                  <a:lnTo>
                    <a:pt x="578" y="32"/>
                  </a:lnTo>
                  <a:lnTo>
                    <a:pt x="583" y="35"/>
                  </a:lnTo>
                  <a:lnTo>
                    <a:pt x="588" y="35"/>
                  </a:lnTo>
                  <a:lnTo>
                    <a:pt x="594" y="35"/>
                  </a:lnTo>
                  <a:lnTo>
                    <a:pt x="602" y="34"/>
                  </a:lnTo>
                  <a:lnTo>
                    <a:pt x="613" y="31"/>
                  </a:lnTo>
                  <a:lnTo>
                    <a:pt x="618" y="27"/>
                  </a:lnTo>
                  <a:lnTo>
                    <a:pt x="618" y="27"/>
                  </a:lnTo>
                  <a:close/>
                  <a:moveTo>
                    <a:pt x="489" y="256"/>
                  </a:moveTo>
                  <a:lnTo>
                    <a:pt x="489" y="256"/>
                  </a:lnTo>
                  <a:lnTo>
                    <a:pt x="489" y="258"/>
                  </a:lnTo>
                  <a:lnTo>
                    <a:pt x="486" y="261"/>
                  </a:lnTo>
                  <a:lnTo>
                    <a:pt x="484" y="262"/>
                  </a:lnTo>
                  <a:lnTo>
                    <a:pt x="479" y="262"/>
                  </a:lnTo>
                  <a:lnTo>
                    <a:pt x="479" y="262"/>
                  </a:lnTo>
                  <a:lnTo>
                    <a:pt x="476" y="262"/>
                  </a:lnTo>
                  <a:lnTo>
                    <a:pt x="476" y="263"/>
                  </a:lnTo>
                  <a:lnTo>
                    <a:pt x="477" y="266"/>
                  </a:lnTo>
                  <a:lnTo>
                    <a:pt x="481" y="269"/>
                  </a:lnTo>
                  <a:lnTo>
                    <a:pt x="483" y="272"/>
                  </a:lnTo>
                  <a:lnTo>
                    <a:pt x="483" y="272"/>
                  </a:lnTo>
                  <a:lnTo>
                    <a:pt x="483" y="274"/>
                  </a:lnTo>
                  <a:lnTo>
                    <a:pt x="483" y="275"/>
                  </a:lnTo>
                  <a:lnTo>
                    <a:pt x="479" y="275"/>
                  </a:lnTo>
                  <a:lnTo>
                    <a:pt x="476" y="277"/>
                  </a:lnTo>
                  <a:lnTo>
                    <a:pt x="475" y="279"/>
                  </a:lnTo>
                  <a:lnTo>
                    <a:pt x="475" y="281"/>
                  </a:lnTo>
                  <a:lnTo>
                    <a:pt x="475" y="281"/>
                  </a:lnTo>
                  <a:lnTo>
                    <a:pt x="474" y="283"/>
                  </a:lnTo>
                  <a:lnTo>
                    <a:pt x="472" y="284"/>
                  </a:lnTo>
                  <a:lnTo>
                    <a:pt x="466" y="285"/>
                  </a:lnTo>
                  <a:lnTo>
                    <a:pt x="461" y="285"/>
                  </a:lnTo>
                  <a:lnTo>
                    <a:pt x="458" y="288"/>
                  </a:lnTo>
                  <a:lnTo>
                    <a:pt x="457" y="290"/>
                  </a:lnTo>
                  <a:lnTo>
                    <a:pt x="457" y="290"/>
                  </a:lnTo>
                  <a:lnTo>
                    <a:pt x="457" y="293"/>
                  </a:lnTo>
                  <a:lnTo>
                    <a:pt x="457" y="295"/>
                  </a:lnTo>
                  <a:lnTo>
                    <a:pt x="458" y="297"/>
                  </a:lnTo>
                  <a:lnTo>
                    <a:pt x="461" y="298"/>
                  </a:lnTo>
                  <a:lnTo>
                    <a:pt x="466" y="298"/>
                  </a:lnTo>
                  <a:lnTo>
                    <a:pt x="471" y="299"/>
                  </a:lnTo>
                  <a:lnTo>
                    <a:pt x="471" y="299"/>
                  </a:lnTo>
                  <a:lnTo>
                    <a:pt x="474" y="299"/>
                  </a:lnTo>
                  <a:lnTo>
                    <a:pt x="474" y="300"/>
                  </a:lnTo>
                  <a:lnTo>
                    <a:pt x="474" y="303"/>
                  </a:lnTo>
                  <a:lnTo>
                    <a:pt x="472" y="305"/>
                  </a:lnTo>
                  <a:lnTo>
                    <a:pt x="472" y="308"/>
                  </a:lnTo>
                  <a:lnTo>
                    <a:pt x="474" y="309"/>
                  </a:lnTo>
                  <a:lnTo>
                    <a:pt x="474" y="309"/>
                  </a:lnTo>
                  <a:lnTo>
                    <a:pt x="477" y="310"/>
                  </a:lnTo>
                  <a:lnTo>
                    <a:pt x="480" y="310"/>
                  </a:lnTo>
                  <a:lnTo>
                    <a:pt x="480" y="309"/>
                  </a:lnTo>
                  <a:lnTo>
                    <a:pt x="479" y="304"/>
                  </a:lnTo>
                  <a:lnTo>
                    <a:pt x="479" y="304"/>
                  </a:lnTo>
                  <a:lnTo>
                    <a:pt x="479" y="303"/>
                  </a:lnTo>
                  <a:lnTo>
                    <a:pt x="480" y="302"/>
                  </a:lnTo>
                  <a:lnTo>
                    <a:pt x="486" y="304"/>
                  </a:lnTo>
                  <a:lnTo>
                    <a:pt x="489" y="305"/>
                  </a:lnTo>
                  <a:lnTo>
                    <a:pt x="491" y="308"/>
                  </a:lnTo>
                  <a:lnTo>
                    <a:pt x="491" y="310"/>
                  </a:lnTo>
                  <a:lnTo>
                    <a:pt x="490" y="313"/>
                  </a:lnTo>
                  <a:lnTo>
                    <a:pt x="490" y="313"/>
                  </a:lnTo>
                  <a:lnTo>
                    <a:pt x="489" y="314"/>
                  </a:lnTo>
                  <a:lnTo>
                    <a:pt x="490" y="317"/>
                  </a:lnTo>
                  <a:lnTo>
                    <a:pt x="491" y="318"/>
                  </a:lnTo>
                  <a:lnTo>
                    <a:pt x="494" y="319"/>
                  </a:lnTo>
                  <a:lnTo>
                    <a:pt x="502" y="322"/>
                  </a:lnTo>
                  <a:lnTo>
                    <a:pt x="509" y="323"/>
                  </a:lnTo>
                  <a:lnTo>
                    <a:pt x="509" y="323"/>
                  </a:lnTo>
                  <a:lnTo>
                    <a:pt x="531" y="326"/>
                  </a:lnTo>
                  <a:lnTo>
                    <a:pt x="541" y="326"/>
                  </a:lnTo>
                  <a:lnTo>
                    <a:pt x="545" y="324"/>
                  </a:lnTo>
                  <a:lnTo>
                    <a:pt x="546" y="323"/>
                  </a:lnTo>
                  <a:lnTo>
                    <a:pt x="546" y="323"/>
                  </a:lnTo>
                  <a:lnTo>
                    <a:pt x="546" y="321"/>
                  </a:lnTo>
                  <a:lnTo>
                    <a:pt x="545" y="319"/>
                  </a:lnTo>
                  <a:lnTo>
                    <a:pt x="540" y="316"/>
                  </a:lnTo>
                  <a:lnTo>
                    <a:pt x="533" y="312"/>
                  </a:lnTo>
                  <a:lnTo>
                    <a:pt x="527" y="305"/>
                  </a:lnTo>
                  <a:lnTo>
                    <a:pt x="527" y="305"/>
                  </a:lnTo>
                  <a:lnTo>
                    <a:pt x="521" y="298"/>
                  </a:lnTo>
                  <a:lnTo>
                    <a:pt x="517" y="289"/>
                  </a:lnTo>
                  <a:lnTo>
                    <a:pt x="517" y="285"/>
                  </a:lnTo>
                  <a:lnTo>
                    <a:pt x="517" y="280"/>
                  </a:lnTo>
                  <a:lnTo>
                    <a:pt x="518" y="277"/>
                  </a:lnTo>
                  <a:lnTo>
                    <a:pt x="522" y="275"/>
                  </a:lnTo>
                  <a:lnTo>
                    <a:pt x="522" y="275"/>
                  </a:lnTo>
                  <a:lnTo>
                    <a:pt x="524" y="272"/>
                  </a:lnTo>
                  <a:lnTo>
                    <a:pt x="526" y="270"/>
                  </a:lnTo>
                  <a:lnTo>
                    <a:pt x="527" y="266"/>
                  </a:lnTo>
                  <a:lnTo>
                    <a:pt x="528" y="262"/>
                  </a:lnTo>
                  <a:lnTo>
                    <a:pt x="530" y="261"/>
                  </a:lnTo>
                  <a:lnTo>
                    <a:pt x="533" y="258"/>
                  </a:lnTo>
                  <a:lnTo>
                    <a:pt x="533" y="258"/>
                  </a:lnTo>
                  <a:lnTo>
                    <a:pt x="536" y="255"/>
                  </a:lnTo>
                  <a:lnTo>
                    <a:pt x="538" y="252"/>
                  </a:lnTo>
                  <a:lnTo>
                    <a:pt x="540" y="248"/>
                  </a:lnTo>
                  <a:lnTo>
                    <a:pt x="542" y="244"/>
                  </a:lnTo>
                  <a:lnTo>
                    <a:pt x="543" y="243"/>
                  </a:lnTo>
                  <a:lnTo>
                    <a:pt x="546" y="243"/>
                  </a:lnTo>
                  <a:lnTo>
                    <a:pt x="546" y="243"/>
                  </a:lnTo>
                  <a:lnTo>
                    <a:pt x="549" y="242"/>
                  </a:lnTo>
                  <a:lnTo>
                    <a:pt x="550" y="242"/>
                  </a:lnTo>
                  <a:lnTo>
                    <a:pt x="550" y="238"/>
                  </a:lnTo>
                  <a:lnTo>
                    <a:pt x="550" y="236"/>
                  </a:lnTo>
                  <a:lnTo>
                    <a:pt x="551" y="234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6" y="233"/>
                  </a:lnTo>
                  <a:lnTo>
                    <a:pt x="559" y="230"/>
                  </a:lnTo>
                  <a:lnTo>
                    <a:pt x="561" y="227"/>
                  </a:lnTo>
                  <a:lnTo>
                    <a:pt x="563" y="223"/>
                  </a:lnTo>
                  <a:lnTo>
                    <a:pt x="563" y="219"/>
                  </a:lnTo>
                  <a:lnTo>
                    <a:pt x="563" y="219"/>
                  </a:lnTo>
                  <a:lnTo>
                    <a:pt x="563" y="218"/>
                  </a:lnTo>
                  <a:lnTo>
                    <a:pt x="563" y="218"/>
                  </a:lnTo>
                  <a:lnTo>
                    <a:pt x="566" y="218"/>
                  </a:lnTo>
                  <a:lnTo>
                    <a:pt x="571" y="216"/>
                  </a:lnTo>
                  <a:lnTo>
                    <a:pt x="574" y="216"/>
                  </a:lnTo>
                  <a:lnTo>
                    <a:pt x="575" y="215"/>
                  </a:lnTo>
                  <a:lnTo>
                    <a:pt x="575" y="215"/>
                  </a:lnTo>
                  <a:lnTo>
                    <a:pt x="578" y="213"/>
                  </a:lnTo>
                  <a:lnTo>
                    <a:pt x="580" y="213"/>
                  </a:lnTo>
                  <a:lnTo>
                    <a:pt x="585" y="211"/>
                  </a:lnTo>
                  <a:lnTo>
                    <a:pt x="590" y="210"/>
                  </a:lnTo>
                  <a:lnTo>
                    <a:pt x="593" y="208"/>
                  </a:lnTo>
                  <a:lnTo>
                    <a:pt x="594" y="206"/>
                  </a:lnTo>
                  <a:lnTo>
                    <a:pt x="594" y="206"/>
                  </a:lnTo>
                  <a:lnTo>
                    <a:pt x="598" y="203"/>
                  </a:lnTo>
                  <a:lnTo>
                    <a:pt x="604" y="199"/>
                  </a:lnTo>
                  <a:lnTo>
                    <a:pt x="626" y="190"/>
                  </a:lnTo>
                  <a:lnTo>
                    <a:pt x="651" y="182"/>
                  </a:lnTo>
                  <a:lnTo>
                    <a:pt x="674" y="176"/>
                  </a:lnTo>
                  <a:lnTo>
                    <a:pt x="674" y="176"/>
                  </a:lnTo>
                  <a:lnTo>
                    <a:pt x="693" y="171"/>
                  </a:lnTo>
                  <a:lnTo>
                    <a:pt x="701" y="167"/>
                  </a:lnTo>
                  <a:lnTo>
                    <a:pt x="707" y="163"/>
                  </a:lnTo>
                  <a:lnTo>
                    <a:pt x="711" y="161"/>
                  </a:lnTo>
                  <a:lnTo>
                    <a:pt x="714" y="157"/>
                  </a:lnTo>
                  <a:lnTo>
                    <a:pt x="714" y="153"/>
                  </a:lnTo>
                  <a:lnTo>
                    <a:pt x="711" y="150"/>
                  </a:lnTo>
                  <a:lnTo>
                    <a:pt x="711" y="150"/>
                  </a:lnTo>
                  <a:lnTo>
                    <a:pt x="707" y="148"/>
                  </a:lnTo>
                  <a:lnTo>
                    <a:pt x="701" y="148"/>
                  </a:lnTo>
                  <a:lnTo>
                    <a:pt x="695" y="148"/>
                  </a:lnTo>
                  <a:lnTo>
                    <a:pt x="688" y="149"/>
                  </a:lnTo>
                  <a:lnTo>
                    <a:pt x="676" y="154"/>
                  </a:lnTo>
                  <a:lnTo>
                    <a:pt x="667" y="159"/>
                  </a:lnTo>
                  <a:lnTo>
                    <a:pt x="667" y="159"/>
                  </a:lnTo>
                  <a:lnTo>
                    <a:pt x="664" y="161"/>
                  </a:lnTo>
                  <a:lnTo>
                    <a:pt x="662" y="162"/>
                  </a:lnTo>
                  <a:lnTo>
                    <a:pt x="655" y="162"/>
                  </a:lnTo>
                  <a:lnTo>
                    <a:pt x="649" y="163"/>
                  </a:lnTo>
                  <a:lnTo>
                    <a:pt x="644" y="164"/>
                  </a:lnTo>
                  <a:lnTo>
                    <a:pt x="644" y="164"/>
                  </a:lnTo>
                  <a:lnTo>
                    <a:pt x="637" y="167"/>
                  </a:lnTo>
                  <a:lnTo>
                    <a:pt x="630" y="168"/>
                  </a:lnTo>
                  <a:lnTo>
                    <a:pt x="622" y="169"/>
                  </a:lnTo>
                  <a:lnTo>
                    <a:pt x="618" y="168"/>
                  </a:lnTo>
                  <a:lnTo>
                    <a:pt x="616" y="167"/>
                  </a:lnTo>
                  <a:lnTo>
                    <a:pt x="616" y="167"/>
                  </a:lnTo>
                  <a:lnTo>
                    <a:pt x="613" y="166"/>
                  </a:lnTo>
                  <a:lnTo>
                    <a:pt x="609" y="166"/>
                  </a:lnTo>
                  <a:lnTo>
                    <a:pt x="604" y="168"/>
                  </a:lnTo>
                  <a:lnTo>
                    <a:pt x="599" y="171"/>
                  </a:lnTo>
                  <a:lnTo>
                    <a:pt x="594" y="172"/>
                  </a:lnTo>
                  <a:lnTo>
                    <a:pt x="594" y="172"/>
                  </a:lnTo>
                  <a:lnTo>
                    <a:pt x="590" y="172"/>
                  </a:lnTo>
                  <a:lnTo>
                    <a:pt x="585" y="175"/>
                  </a:lnTo>
                  <a:lnTo>
                    <a:pt x="582" y="176"/>
                  </a:lnTo>
                  <a:lnTo>
                    <a:pt x="576" y="177"/>
                  </a:lnTo>
                  <a:lnTo>
                    <a:pt x="576" y="177"/>
                  </a:lnTo>
                  <a:lnTo>
                    <a:pt x="571" y="177"/>
                  </a:lnTo>
                  <a:lnTo>
                    <a:pt x="565" y="180"/>
                  </a:lnTo>
                  <a:lnTo>
                    <a:pt x="560" y="182"/>
                  </a:lnTo>
                  <a:lnTo>
                    <a:pt x="557" y="185"/>
                  </a:lnTo>
                  <a:lnTo>
                    <a:pt x="557" y="185"/>
                  </a:lnTo>
                  <a:lnTo>
                    <a:pt x="556" y="187"/>
                  </a:lnTo>
                  <a:lnTo>
                    <a:pt x="552" y="189"/>
                  </a:lnTo>
                  <a:lnTo>
                    <a:pt x="549" y="190"/>
                  </a:lnTo>
                  <a:lnTo>
                    <a:pt x="547" y="191"/>
                  </a:lnTo>
                  <a:lnTo>
                    <a:pt x="547" y="192"/>
                  </a:lnTo>
                  <a:lnTo>
                    <a:pt x="547" y="192"/>
                  </a:lnTo>
                  <a:lnTo>
                    <a:pt x="546" y="195"/>
                  </a:lnTo>
                  <a:lnTo>
                    <a:pt x="542" y="197"/>
                  </a:lnTo>
                  <a:lnTo>
                    <a:pt x="538" y="197"/>
                  </a:lnTo>
                  <a:lnTo>
                    <a:pt x="535" y="196"/>
                  </a:lnTo>
                  <a:lnTo>
                    <a:pt x="535" y="196"/>
                  </a:lnTo>
                  <a:lnTo>
                    <a:pt x="533" y="195"/>
                  </a:lnTo>
                  <a:lnTo>
                    <a:pt x="532" y="195"/>
                  </a:lnTo>
                  <a:lnTo>
                    <a:pt x="530" y="197"/>
                  </a:lnTo>
                  <a:lnTo>
                    <a:pt x="528" y="201"/>
                  </a:lnTo>
                  <a:lnTo>
                    <a:pt x="530" y="204"/>
                  </a:lnTo>
                  <a:lnTo>
                    <a:pt x="531" y="206"/>
                  </a:lnTo>
                  <a:lnTo>
                    <a:pt x="531" y="206"/>
                  </a:lnTo>
                  <a:lnTo>
                    <a:pt x="532" y="208"/>
                  </a:lnTo>
                  <a:lnTo>
                    <a:pt x="532" y="209"/>
                  </a:lnTo>
                  <a:lnTo>
                    <a:pt x="528" y="211"/>
                  </a:lnTo>
                  <a:lnTo>
                    <a:pt x="524" y="213"/>
                  </a:lnTo>
                  <a:lnTo>
                    <a:pt x="523" y="214"/>
                  </a:lnTo>
                  <a:lnTo>
                    <a:pt x="523" y="215"/>
                  </a:lnTo>
                  <a:lnTo>
                    <a:pt x="523" y="215"/>
                  </a:lnTo>
                  <a:lnTo>
                    <a:pt x="524" y="216"/>
                  </a:lnTo>
                  <a:lnTo>
                    <a:pt x="523" y="218"/>
                  </a:lnTo>
                  <a:lnTo>
                    <a:pt x="522" y="219"/>
                  </a:lnTo>
                  <a:lnTo>
                    <a:pt x="519" y="222"/>
                  </a:lnTo>
                  <a:lnTo>
                    <a:pt x="519" y="223"/>
                  </a:lnTo>
                  <a:lnTo>
                    <a:pt x="519" y="224"/>
                  </a:lnTo>
                  <a:lnTo>
                    <a:pt x="519" y="224"/>
                  </a:lnTo>
                  <a:lnTo>
                    <a:pt x="519" y="225"/>
                  </a:lnTo>
                  <a:lnTo>
                    <a:pt x="519" y="227"/>
                  </a:lnTo>
                  <a:lnTo>
                    <a:pt x="516" y="228"/>
                  </a:lnTo>
                  <a:lnTo>
                    <a:pt x="507" y="230"/>
                  </a:lnTo>
                  <a:lnTo>
                    <a:pt x="507" y="230"/>
                  </a:lnTo>
                  <a:lnTo>
                    <a:pt x="503" y="233"/>
                  </a:lnTo>
                  <a:lnTo>
                    <a:pt x="500" y="236"/>
                  </a:lnTo>
                  <a:lnTo>
                    <a:pt x="500" y="238"/>
                  </a:lnTo>
                  <a:lnTo>
                    <a:pt x="502" y="239"/>
                  </a:lnTo>
                  <a:lnTo>
                    <a:pt x="503" y="241"/>
                  </a:lnTo>
                  <a:lnTo>
                    <a:pt x="505" y="241"/>
                  </a:lnTo>
                  <a:lnTo>
                    <a:pt x="505" y="241"/>
                  </a:lnTo>
                  <a:lnTo>
                    <a:pt x="508" y="242"/>
                  </a:lnTo>
                  <a:lnTo>
                    <a:pt x="505" y="243"/>
                  </a:lnTo>
                  <a:lnTo>
                    <a:pt x="503" y="246"/>
                  </a:lnTo>
                  <a:lnTo>
                    <a:pt x="502" y="247"/>
                  </a:lnTo>
                  <a:lnTo>
                    <a:pt x="502" y="250"/>
                  </a:lnTo>
                  <a:lnTo>
                    <a:pt x="502" y="250"/>
                  </a:lnTo>
                  <a:lnTo>
                    <a:pt x="502" y="251"/>
                  </a:lnTo>
                  <a:lnTo>
                    <a:pt x="499" y="252"/>
                  </a:lnTo>
                  <a:lnTo>
                    <a:pt x="495" y="253"/>
                  </a:lnTo>
                  <a:lnTo>
                    <a:pt x="490" y="253"/>
                  </a:lnTo>
                  <a:lnTo>
                    <a:pt x="489" y="255"/>
                  </a:lnTo>
                  <a:lnTo>
                    <a:pt x="489" y="256"/>
                  </a:lnTo>
                  <a:lnTo>
                    <a:pt x="489" y="256"/>
                  </a:lnTo>
                  <a:close/>
                  <a:moveTo>
                    <a:pt x="551" y="21"/>
                  </a:moveTo>
                  <a:lnTo>
                    <a:pt x="551" y="21"/>
                  </a:lnTo>
                  <a:lnTo>
                    <a:pt x="551" y="18"/>
                  </a:lnTo>
                  <a:lnTo>
                    <a:pt x="550" y="16"/>
                  </a:lnTo>
                  <a:lnTo>
                    <a:pt x="543" y="16"/>
                  </a:lnTo>
                  <a:lnTo>
                    <a:pt x="536" y="16"/>
                  </a:lnTo>
                  <a:lnTo>
                    <a:pt x="531" y="16"/>
                  </a:lnTo>
                  <a:lnTo>
                    <a:pt x="527" y="14"/>
                  </a:lnTo>
                  <a:lnTo>
                    <a:pt x="527" y="14"/>
                  </a:lnTo>
                  <a:lnTo>
                    <a:pt x="519" y="12"/>
                  </a:lnTo>
                  <a:lnTo>
                    <a:pt x="516" y="11"/>
                  </a:lnTo>
                  <a:lnTo>
                    <a:pt x="514" y="12"/>
                  </a:lnTo>
                  <a:lnTo>
                    <a:pt x="514" y="12"/>
                  </a:lnTo>
                  <a:lnTo>
                    <a:pt x="517" y="16"/>
                  </a:lnTo>
                  <a:lnTo>
                    <a:pt x="517" y="16"/>
                  </a:lnTo>
                  <a:lnTo>
                    <a:pt x="517" y="17"/>
                  </a:lnTo>
                  <a:lnTo>
                    <a:pt x="516" y="18"/>
                  </a:lnTo>
                  <a:lnTo>
                    <a:pt x="509" y="21"/>
                  </a:lnTo>
                  <a:lnTo>
                    <a:pt x="503" y="22"/>
                  </a:lnTo>
                  <a:lnTo>
                    <a:pt x="502" y="23"/>
                  </a:lnTo>
                  <a:lnTo>
                    <a:pt x="502" y="25"/>
                  </a:lnTo>
                  <a:lnTo>
                    <a:pt x="502" y="25"/>
                  </a:lnTo>
                  <a:lnTo>
                    <a:pt x="507" y="27"/>
                  </a:lnTo>
                  <a:lnTo>
                    <a:pt x="513" y="28"/>
                  </a:lnTo>
                  <a:lnTo>
                    <a:pt x="521" y="30"/>
                  </a:lnTo>
                  <a:lnTo>
                    <a:pt x="530" y="28"/>
                  </a:lnTo>
                  <a:lnTo>
                    <a:pt x="537" y="27"/>
                  </a:lnTo>
                  <a:lnTo>
                    <a:pt x="545" y="26"/>
                  </a:lnTo>
                  <a:lnTo>
                    <a:pt x="550" y="23"/>
                  </a:lnTo>
                  <a:lnTo>
                    <a:pt x="551" y="22"/>
                  </a:lnTo>
                  <a:lnTo>
                    <a:pt x="551" y="21"/>
                  </a:lnTo>
                  <a:lnTo>
                    <a:pt x="551" y="21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45" name="자유형 164"/>
            <p:cNvSpPr/>
            <p:nvPr/>
          </p:nvSpPr>
          <p:spPr>
            <a:xfrm>
              <a:off x="3375025" y="2790825"/>
              <a:ext cx="207963" cy="215900"/>
            </a:xfrm>
            <a:custGeom>
              <a:avLst/>
              <a:gdLst>
                <a:gd name="T0" fmla="*/ 233 w 262"/>
                <a:gd name="T1" fmla="*/ 135 h 272"/>
                <a:gd name="T2" fmla="*/ 234 w 262"/>
                <a:gd name="T3" fmla="*/ 117 h 272"/>
                <a:gd name="T4" fmla="*/ 231 w 262"/>
                <a:gd name="T5" fmla="*/ 111 h 272"/>
                <a:gd name="T6" fmla="*/ 236 w 262"/>
                <a:gd name="T7" fmla="*/ 99 h 272"/>
                <a:gd name="T8" fmla="*/ 240 w 262"/>
                <a:gd name="T9" fmla="*/ 88 h 272"/>
                <a:gd name="T10" fmla="*/ 247 w 262"/>
                <a:gd name="T11" fmla="*/ 65 h 272"/>
                <a:gd name="T12" fmla="*/ 252 w 262"/>
                <a:gd name="T13" fmla="*/ 57 h 272"/>
                <a:gd name="T14" fmla="*/ 262 w 262"/>
                <a:gd name="T15" fmla="*/ 46 h 272"/>
                <a:gd name="T16" fmla="*/ 258 w 262"/>
                <a:gd name="T17" fmla="*/ 38 h 272"/>
                <a:gd name="T18" fmla="*/ 243 w 262"/>
                <a:gd name="T19" fmla="*/ 12 h 272"/>
                <a:gd name="T20" fmla="*/ 230 w 262"/>
                <a:gd name="T21" fmla="*/ 12 h 272"/>
                <a:gd name="T22" fmla="*/ 219 w 262"/>
                <a:gd name="T23" fmla="*/ 13 h 272"/>
                <a:gd name="T24" fmla="*/ 208 w 262"/>
                <a:gd name="T25" fmla="*/ 3 h 272"/>
                <a:gd name="T26" fmla="*/ 184 w 262"/>
                <a:gd name="T27" fmla="*/ 1 h 272"/>
                <a:gd name="T28" fmla="*/ 170 w 262"/>
                <a:gd name="T29" fmla="*/ 4 h 272"/>
                <a:gd name="T30" fmla="*/ 150 w 262"/>
                <a:gd name="T31" fmla="*/ 9 h 272"/>
                <a:gd name="T32" fmla="*/ 140 w 262"/>
                <a:gd name="T33" fmla="*/ 19 h 272"/>
                <a:gd name="T34" fmla="*/ 102 w 262"/>
                <a:gd name="T35" fmla="*/ 5 h 272"/>
                <a:gd name="T36" fmla="*/ 87 w 262"/>
                <a:gd name="T37" fmla="*/ 27 h 272"/>
                <a:gd name="T38" fmla="*/ 79 w 262"/>
                <a:gd name="T39" fmla="*/ 51 h 272"/>
                <a:gd name="T40" fmla="*/ 69 w 262"/>
                <a:gd name="T41" fmla="*/ 87 h 272"/>
                <a:gd name="T42" fmla="*/ 56 w 262"/>
                <a:gd name="T43" fmla="*/ 101 h 272"/>
                <a:gd name="T44" fmla="*/ 52 w 262"/>
                <a:gd name="T45" fmla="*/ 132 h 272"/>
                <a:gd name="T46" fmla="*/ 43 w 262"/>
                <a:gd name="T47" fmla="*/ 142 h 272"/>
                <a:gd name="T48" fmla="*/ 35 w 262"/>
                <a:gd name="T49" fmla="*/ 146 h 272"/>
                <a:gd name="T50" fmla="*/ 19 w 262"/>
                <a:gd name="T51" fmla="*/ 146 h 272"/>
                <a:gd name="T52" fmla="*/ 0 w 262"/>
                <a:gd name="T53" fmla="*/ 151 h 272"/>
                <a:gd name="T54" fmla="*/ 10 w 262"/>
                <a:gd name="T55" fmla="*/ 165 h 272"/>
                <a:gd name="T56" fmla="*/ 61 w 262"/>
                <a:gd name="T57" fmla="*/ 168 h 272"/>
                <a:gd name="T58" fmla="*/ 66 w 262"/>
                <a:gd name="T59" fmla="*/ 183 h 272"/>
                <a:gd name="T60" fmla="*/ 80 w 262"/>
                <a:gd name="T61" fmla="*/ 196 h 272"/>
                <a:gd name="T62" fmla="*/ 98 w 262"/>
                <a:gd name="T63" fmla="*/ 192 h 272"/>
                <a:gd name="T64" fmla="*/ 109 w 262"/>
                <a:gd name="T65" fmla="*/ 179 h 272"/>
                <a:gd name="T66" fmla="*/ 121 w 262"/>
                <a:gd name="T67" fmla="*/ 183 h 272"/>
                <a:gd name="T68" fmla="*/ 131 w 262"/>
                <a:gd name="T69" fmla="*/ 195 h 272"/>
                <a:gd name="T70" fmla="*/ 130 w 262"/>
                <a:gd name="T71" fmla="*/ 216 h 272"/>
                <a:gd name="T72" fmla="*/ 137 w 262"/>
                <a:gd name="T73" fmla="*/ 229 h 272"/>
                <a:gd name="T74" fmla="*/ 141 w 262"/>
                <a:gd name="T75" fmla="*/ 239 h 272"/>
                <a:gd name="T76" fmla="*/ 158 w 262"/>
                <a:gd name="T77" fmla="*/ 235 h 272"/>
                <a:gd name="T78" fmla="*/ 165 w 262"/>
                <a:gd name="T79" fmla="*/ 239 h 272"/>
                <a:gd name="T80" fmla="*/ 178 w 262"/>
                <a:gd name="T81" fmla="*/ 240 h 272"/>
                <a:gd name="T82" fmla="*/ 183 w 262"/>
                <a:gd name="T83" fmla="*/ 248 h 272"/>
                <a:gd name="T84" fmla="*/ 194 w 262"/>
                <a:gd name="T85" fmla="*/ 252 h 272"/>
                <a:gd name="T86" fmla="*/ 203 w 262"/>
                <a:gd name="T87" fmla="*/ 248 h 272"/>
                <a:gd name="T88" fmla="*/ 214 w 262"/>
                <a:gd name="T89" fmla="*/ 256 h 272"/>
                <a:gd name="T90" fmla="*/ 226 w 262"/>
                <a:gd name="T91" fmla="*/ 264 h 272"/>
                <a:gd name="T92" fmla="*/ 240 w 262"/>
                <a:gd name="T93" fmla="*/ 271 h 272"/>
                <a:gd name="T94" fmla="*/ 243 w 262"/>
                <a:gd name="T95" fmla="*/ 258 h 272"/>
                <a:gd name="T96" fmla="*/ 231 w 262"/>
                <a:gd name="T97" fmla="*/ 257 h 272"/>
                <a:gd name="T98" fmla="*/ 222 w 262"/>
                <a:gd name="T99" fmla="*/ 244 h 272"/>
                <a:gd name="T100" fmla="*/ 228 w 262"/>
                <a:gd name="T101" fmla="*/ 219 h 272"/>
                <a:gd name="T102" fmla="*/ 228 w 262"/>
                <a:gd name="T103" fmla="*/ 209 h 272"/>
                <a:gd name="T104" fmla="*/ 231 w 262"/>
                <a:gd name="T105" fmla="*/ 200 h 272"/>
                <a:gd name="T106" fmla="*/ 249 w 262"/>
                <a:gd name="T107" fmla="*/ 196 h 272"/>
                <a:gd name="T108" fmla="*/ 240 w 262"/>
                <a:gd name="T109" fmla="*/ 179 h 2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2" h="272">
                  <a:moveTo>
                    <a:pt x="240" y="179"/>
                  </a:moveTo>
                  <a:lnTo>
                    <a:pt x="240" y="179"/>
                  </a:lnTo>
                  <a:lnTo>
                    <a:pt x="238" y="177"/>
                  </a:lnTo>
                  <a:lnTo>
                    <a:pt x="235" y="170"/>
                  </a:lnTo>
                  <a:lnTo>
                    <a:pt x="233" y="153"/>
                  </a:lnTo>
                  <a:lnTo>
                    <a:pt x="233" y="135"/>
                  </a:lnTo>
                  <a:lnTo>
                    <a:pt x="233" y="129"/>
                  </a:lnTo>
                  <a:lnTo>
                    <a:pt x="234" y="126"/>
                  </a:lnTo>
                  <a:lnTo>
                    <a:pt x="234" y="126"/>
                  </a:lnTo>
                  <a:lnTo>
                    <a:pt x="235" y="127"/>
                  </a:lnTo>
                  <a:lnTo>
                    <a:pt x="234" y="117"/>
                  </a:lnTo>
                  <a:lnTo>
                    <a:pt x="234" y="117"/>
                  </a:lnTo>
                  <a:lnTo>
                    <a:pt x="234" y="117"/>
                  </a:lnTo>
                  <a:lnTo>
                    <a:pt x="234" y="117"/>
                  </a:lnTo>
                  <a:lnTo>
                    <a:pt x="231" y="116"/>
                  </a:lnTo>
                  <a:lnTo>
                    <a:pt x="230" y="112"/>
                  </a:lnTo>
                  <a:lnTo>
                    <a:pt x="230" y="112"/>
                  </a:lnTo>
                  <a:lnTo>
                    <a:pt x="231" y="111"/>
                  </a:lnTo>
                  <a:lnTo>
                    <a:pt x="233" y="109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4" y="104"/>
                  </a:lnTo>
                  <a:lnTo>
                    <a:pt x="235" y="101"/>
                  </a:lnTo>
                  <a:lnTo>
                    <a:pt x="236" y="99"/>
                  </a:lnTo>
                  <a:lnTo>
                    <a:pt x="236" y="99"/>
                  </a:lnTo>
                  <a:lnTo>
                    <a:pt x="239" y="98"/>
                  </a:lnTo>
                  <a:lnTo>
                    <a:pt x="239" y="98"/>
                  </a:lnTo>
                  <a:lnTo>
                    <a:pt x="240" y="93"/>
                  </a:lnTo>
                  <a:lnTo>
                    <a:pt x="240" y="88"/>
                  </a:lnTo>
                  <a:lnTo>
                    <a:pt x="240" y="88"/>
                  </a:lnTo>
                  <a:lnTo>
                    <a:pt x="241" y="82"/>
                  </a:lnTo>
                  <a:lnTo>
                    <a:pt x="243" y="75"/>
                  </a:lnTo>
                  <a:lnTo>
                    <a:pt x="243" y="75"/>
                  </a:lnTo>
                  <a:lnTo>
                    <a:pt x="245" y="69"/>
                  </a:lnTo>
                  <a:lnTo>
                    <a:pt x="245" y="66"/>
                  </a:lnTo>
                  <a:lnTo>
                    <a:pt x="247" y="65"/>
                  </a:lnTo>
                  <a:lnTo>
                    <a:pt x="247" y="65"/>
                  </a:lnTo>
                  <a:lnTo>
                    <a:pt x="248" y="62"/>
                  </a:lnTo>
                  <a:lnTo>
                    <a:pt x="249" y="61"/>
                  </a:lnTo>
                  <a:lnTo>
                    <a:pt x="250" y="59"/>
                  </a:lnTo>
                  <a:lnTo>
                    <a:pt x="252" y="57"/>
                  </a:lnTo>
                  <a:lnTo>
                    <a:pt x="252" y="57"/>
                  </a:lnTo>
                  <a:lnTo>
                    <a:pt x="257" y="55"/>
                  </a:lnTo>
                  <a:lnTo>
                    <a:pt x="258" y="52"/>
                  </a:lnTo>
                  <a:lnTo>
                    <a:pt x="258" y="52"/>
                  </a:lnTo>
                  <a:lnTo>
                    <a:pt x="261" y="50"/>
                  </a:lnTo>
                  <a:lnTo>
                    <a:pt x="262" y="47"/>
                  </a:lnTo>
                  <a:lnTo>
                    <a:pt x="262" y="46"/>
                  </a:lnTo>
                  <a:lnTo>
                    <a:pt x="262" y="46"/>
                  </a:lnTo>
                  <a:lnTo>
                    <a:pt x="262" y="43"/>
                  </a:lnTo>
                  <a:lnTo>
                    <a:pt x="261" y="42"/>
                  </a:lnTo>
                  <a:lnTo>
                    <a:pt x="258" y="41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43" y="12"/>
                  </a:lnTo>
                  <a:lnTo>
                    <a:pt x="243" y="12"/>
                  </a:lnTo>
                  <a:lnTo>
                    <a:pt x="240" y="12"/>
                  </a:lnTo>
                  <a:lnTo>
                    <a:pt x="238" y="13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3" y="12"/>
                  </a:lnTo>
                  <a:lnTo>
                    <a:pt x="230" y="12"/>
                  </a:lnTo>
                  <a:lnTo>
                    <a:pt x="228" y="13"/>
                  </a:lnTo>
                  <a:lnTo>
                    <a:pt x="228" y="13"/>
                  </a:lnTo>
                  <a:lnTo>
                    <a:pt x="225" y="14"/>
                  </a:lnTo>
                  <a:lnTo>
                    <a:pt x="221" y="14"/>
                  </a:lnTo>
                  <a:lnTo>
                    <a:pt x="219" y="13"/>
                  </a:lnTo>
                  <a:lnTo>
                    <a:pt x="219" y="13"/>
                  </a:lnTo>
                  <a:lnTo>
                    <a:pt x="216" y="12"/>
                  </a:lnTo>
                  <a:lnTo>
                    <a:pt x="214" y="9"/>
                  </a:lnTo>
                  <a:lnTo>
                    <a:pt x="212" y="5"/>
                  </a:lnTo>
                  <a:lnTo>
                    <a:pt x="212" y="5"/>
                  </a:lnTo>
                  <a:lnTo>
                    <a:pt x="211" y="4"/>
                  </a:lnTo>
                  <a:lnTo>
                    <a:pt x="208" y="3"/>
                  </a:lnTo>
                  <a:lnTo>
                    <a:pt x="208" y="3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2" y="1"/>
                  </a:lnTo>
                  <a:lnTo>
                    <a:pt x="186" y="0"/>
                  </a:lnTo>
                  <a:lnTo>
                    <a:pt x="184" y="1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1" y="5"/>
                  </a:lnTo>
                  <a:lnTo>
                    <a:pt x="178" y="5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67" y="5"/>
                  </a:lnTo>
                  <a:lnTo>
                    <a:pt x="163" y="7"/>
                  </a:lnTo>
                  <a:lnTo>
                    <a:pt x="156" y="9"/>
                  </a:lnTo>
                  <a:lnTo>
                    <a:pt x="156" y="9"/>
                  </a:lnTo>
                  <a:lnTo>
                    <a:pt x="153" y="9"/>
                  </a:lnTo>
                  <a:lnTo>
                    <a:pt x="150" y="9"/>
                  </a:lnTo>
                  <a:lnTo>
                    <a:pt x="148" y="8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2" y="12"/>
                  </a:lnTo>
                  <a:lnTo>
                    <a:pt x="141" y="14"/>
                  </a:lnTo>
                  <a:lnTo>
                    <a:pt x="140" y="19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09" y="9"/>
                  </a:lnTo>
                  <a:lnTo>
                    <a:pt x="106" y="7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99" y="5"/>
                  </a:lnTo>
                  <a:lnTo>
                    <a:pt x="97" y="7"/>
                  </a:lnTo>
                  <a:lnTo>
                    <a:pt x="92" y="12"/>
                  </a:lnTo>
                  <a:lnTo>
                    <a:pt x="87" y="1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7" y="31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0" y="47"/>
                  </a:lnTo>
                  <a:lnTo>
                    <a:pt x="79" y="51"/>
                  </a:lnTo>
                  <a:lnTo>
                    <a:pt x="79" y="56"/>
                  </a:lnTo>
                  <a:lnTo>
                    <a:pt x="79" y="56"/>
                  </a:lnTo>
                  <a:lnTo>
                    <a:pt x="78" y="64"/>
                  </a:lnTo>
                  <a:lnTo>
                    <a:pt x="74" y="73"/>
                  </a:lnTo>
                  <a:lnTo>
                    <a:pt x="70" y="80"/>
                  </a:lnTo>
                  <a:lnTo>
                    <a:pt x="69" y="87"/>
                  </a:lnTo>
                  <a:lnTo>
                    <a:pt x="69" y="87"/>
                  </a:lnTo>
                  <a:lnTo>
                    <a:pt x="68" y="89"/>
                  </a:lnTo>
                  <a:lnTo>
                    <a:pt x="66" y="92"/>
                  </a:lnTo>
                  <a:lnTo>
                    <a:pt x="62" y="95"/>
                  </a:lnTo>
                  <a:lnTo>
                    <a:pt x="57" y="99"/>
                  </a:lnTo>
                  <a:lnTo>
                    <a:pt x="56" y="101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5" y="126"/>
                  </a:lnTo>
                  <a:lnTo>
                    <a:pt x="55" y="126"/>
                  </a:lnTo>
                  <a:lnTo>
                    <a:pt x="54" y="131"/>
                  </a:lnTo>
                  <a:lnTo>
                    <a:pt x="52" y="132"/>
                  </a:lnTo>
                  <a:lnTo>
                    <a:pt x="51" y="132"/>
                  </a:lnTo>
                  <a:lnTo>
                    <a:pt x="50" y="137"/>
                  </a:lnTo>
                  <a:lnTo>
                    <a:pt x="50" y="137"/>
                  </a:lnTo>
                  <a:lnTo>
                    <a:pt x="48" y="141"/>
                  </a:lnTo>
                  <a:lnTo>
                    <a:pt x="47" y="142"/>
                  </a:lnTo>
                  <a:lnTo>
                    <a:pt x="43" y="142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6" y="149"/>
                  </a:lnTo>
                  <a:lnTo>
                    <a:pt x="35" y="148"/>
                  </a:lnTo>
                  <a:lnTo>
                    <a:pt x="35" y="146"/>
                  </a:lnTo>
                  <a:lnTo>
                    <a:pt x="35" y="146"/>
                  </a:lnTo>
                  <a:lnTo>
                    <a:pt x="33" y="144"/>
                  </a:lnTo>
                  <a:lnTo>
                    <a:pt x="31" y="142"/>
                  </a:lnTo>
                  <a:lnTo>
                    <a:pt x="27" y="142"/>
                  </a:lnTo>
                  <a:lnTo>
                    <a:pt x="23" y="145"/>
                  </a:lnTo>
                  <a:lnTo>
                    <a:pt x="23" y="145"/>
                  </a:lnTo>
                  <a:lnTo>
                    <a:pt x="19" y="146"/>
                  </a:lnTo>
                  <a:lnTo>
                    <a:pt x="17" y="146"/>
                  </a:lnTo>
                  <a:lnTo>
                    <a:pt x="13" y="144"/>
                  </a:lnTo>
                  <a:lnTo>
                    <a:pt x="13" y="144"/>
                  </a:lnTo>
                  <a:lnTo>
                    <a:pt x="8" y="146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3" y="159"/>
                  </a:lnTo>
                  <a:lnTo>
                    <a:pt x="5" y="167"/>
                  </a:lnTo>
                  <a:lnTo>
                    <a:pt x="5" y="167"/>
                  </a:lnTo>
                  <a:lnTo>
                    <a:pt x="5" y="168"/>
                  </a:lnTo>
                  <a:lnTo>
                    <a:pt x="5" y="168"/>
                  </a:lnTo>
                  <a:lnTo>
                    <a:pt x="10" y="165"/>
                  </a:lnTo>
                  <a:lnTo>
                    <a:pt x="13" y="164"/>
                  </a:lnTo>
                  <a:lnTo>
                    <a:pt x="13" y="164"/>
                  </a:lnTo>
                  <a:lnTo>
                    <a:pt x="38" y="164"/>
                  </a:lnTo>
                  <a:lnTo>
                    <a:pt x="60" y="164"/>
                  </a:lnTo>
                  <a:lnTo>
                    <a:pt x="60" y="164"/>
                  </a:lnTo>
                  <a:lnTo>
                    <a:pt x="61" y="168"/>
                  </a:lnTo>
                  <a:lnTo>
                    <a:pt x="62" y="172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2" y="179"/>
                  </a:lnTo>
                  <a:lnTo>
                    <a:pt x="64" y="181"/>
                  </a:lnTo>
                  <a:lnTo>
                    <a:pt x="66" y="183"/>
                  </a:lnTo>
                  <a:lnTo>
                    <a:pt x="68" y="187"/>
                  </a:lnTo>
                  <a:lnTo>
                    <a:pt x="68" y="187"/>
                  </a:lnTo>
                  <a:lnTo>
                    <a:pt x="70" y="192"/>
                  </a:lnTo>
                  <a:lnTo>
                    <a:pt x="73" y="195"/>
                  </a:lnTo>
                  <a:lnTo>
                    <a:pt x="76" y="196"/>
                  </a:lnTo>
                  <a:lnTo>
                    <a:pt x="80" y="196"/>
                  </a:lnTo>
                  <a:lnTo>
                    <a:pt x="80" y="196"/>
                  </a:lnTo>
                  <a:lnTo>
                    <a:pt x="90" y="193"/>
                  </a:lnTo>
                  <a:lnTo>
                    <a:pt x="97" y="193"/>
                  </a:lnTo>
                  <a:lnTo>
                    <a:pt x="97" y="193"/>
                  </a:lnTo>
                  <a:lnTo>
                    <a:pt x="98" y="193"/>
                  </a:lnTo>
                  <a:lnTo>
                    <a:pt x="98" y="192"/>
                  </a:lnTo>
                  <a:lnTo>
                    <a:pt x="99" y="188"/>
                  </a:lnTo>
                  <a:lnTo>
                    <a:pt x="101" y="183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6" y="179"/>
                  </a:lnTo>
                  <a:lnTo>
                    <a:pt x="109" y="179"/>
                  </a:lnTo>
                  <a:lnTo>
                    <a:pt x="113" y="181"/>
                  </a:lnTo>
                  <a:lnTo>
                    <a:pt x="113" y="181"/>
                  </a:lnTo>
                  <a:lnTo>
                    <a:pt x="115" y="182"/>
                  </a:lnTo>
                  <a:lnTo>
                    <a:pt x="117" y="183"/>
                  </a:lnTo>
                  <a:lnTo>
                    <a:pt x="121" y="183"/>
                  </a:lnTo>
                  <a:lnTo>
                    <a:pt x="121" y="183"/>
                  </a:lnTo>
                  <a:lnTo>
                    <a:pt x="128" y="183"/>
                  </a:lnTo>
                  <a:lnTo>
                    <a:pt x="130" y="183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31" y="192"/>
                  </a:lnTo>
                  <a:lnTo>
                    <a:pt x="131" y="195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201"/>
                  </a:lnTo>
                  <a:lnTo>
                    <a:pt x="131" y="207"/>
                  </a:lnTo>
                  <a:lnTo>
                    <a:pt x="130" y="214"/>
                  </a:lnTo>
                  <a:lnTo>
                    <a:pt x="130" y="216"/>
                  </a:lnTo>
                  <a:lnTo>
                    <a:pt x="131" y="217"/>
                  </a:lnTo>
                  <a:lnTo>
                    <a:pt x="131" y="217"/>
                  </a:lnTo>
                  <a:lnTo>
                    <a:pt x="136" y="223"/>
                  </a:lnTo>
                  <a:lnTo>
                    <a:pt x="137" y="226"/>
                  </a:lnTo>
                  <a:lnTo>
                    <a:pt x="137" y="229"/>
                  </a:lnTo>
                  <a:lnTo>
                    <a:pt x="137" y="229"/>
                  </a:lnTo>
                  <a:lnTo>
                    <a:pt x="136" y="235"/>
                  </a:lnTo>
                  <a:lnTo>
                    <a:pt x="137" y="239"/>
                  </a:lnTo>
                  <a:lnTo>
                    <a:pt x="137" y="240"/>
                  </a:lnTo>
                  <a:lnTo>
                    <a:pt x="137" y="240"/>
                  </a:lnTo>
                  <a:lnTo>
                    <a:pt x="140" y="240"/>
                  </a:lnTo>
                  <a:lnTo>
                    <a:pt x="141" y="239"/>
                  </a:lnTo>
                  <a:lnTo>
                    <a:pt x="142" y="237"/>
                  </a:lnTo>
                  <a:lnTo>
                    <a:pt x="145" y="237"/>
                  </a:lnTo>
                  <a:lnTo>
                    <a:pt x="145" y="237"/>
                  </a:lnTo>
                  <a:lnTo>
                    <a:pt x="151" y="237"/>
                  </a:lnTo>
                  <a:lnTo>
                    <a:pt x="158" y="235"/>
                  </a:lnTo>
                  <a:lnTo>
                    <a:pt x="158" y="235"/>
                  </a:lnTo>
                  <a:lnTo>
                    <a:pt x="160" y="235"/>
                  </a:lnTo>
                  <a:lnTo>
                    <a:pt x="161" y="235"/>
                  </a:lnTo>
                  <a:lnTo>
                    <a:pt x="161" y="235"/>
                  </a:lnTo>
                  <a:lnTo>
                    <a:pt x="165" y="238"/>
                  </a:lnTo>
                  <a:lnTo>
                    <a:pt x="165" y="239"/>
                  </a:lnTo>
                  <a:lnTo>
                    <a:pt x="165" y="239"/>
                  </a:lnTo>
                  <a:lnTo>
                    <a:pt x="167" y="242"/>
                  </a:lnTo>
                  <a:lnTo>
                    <a:pt x="168" y="242"/>
                  </a:lnTo>
                  <a:lnTo>
                    <a:pt x="169" y="242"/>
                  </a:lnTo>
                  <a:lnTo>
                    <a:pt x="169" y="242"/>
                  </a:lnTo>
                  <a:lnTo>
                    <a:pt x="175" y="240"/>
                  </a:lnTo>
                  <a:lnTo>
                    <a:pt x="178" y="240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9" y="247"/>
                  </a:lnTo>
                  <a:lnTo>
                    <a:pt x="181" y="248"/>
                  </a:lnTo>
                  <a:lnTo>
                    <a:pt x="183" y="248"/>
                  </a:lnTo>
                  <a:lnTo>
                    <a:pt x="183" y="248"/>
                  </a:lnTo>
                  <a:lnTo>
                    <a:pt x="186" y="248"/>
                  </a:lnTo>
                  <a:lnTo>
                    <a:pt x="188" y="250"/>
                  </a:lnTo>
                  <a:lnTo>
                    <a:pt x="192" y="252"/>
                  </a:lnTo>
                  <a:lnTo>
                    <a:pt x="194" y="252"/>
                  </a:lnTo>
                  <a:lnTo>
                    <a:pt x="194" y="252"/>
                  </a:lnTo>
                  <a:lnTo>
                    <a:pt x="200" y="252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1" y="250"/>
                  </a:lnTo>
                  <a:lnTo>
                    <a:pt x="202" y="249"/>
                  </a:lnTo>
                  <a:lnTo>
                    <a:pt x="203" y="248"/>
                  </a:lnTo>
                  <a:lnTo>
                    <a:pt x="205" y="247"/>
                  </a:lnTo>
                  <a:lnTo>
                    <a:pt x="206" y="248"/>
                  </a:lnTo>
                  <a:lnTo>
                    <a:pt x="206" y="248"/>
                  </a:lnTo>
                  <a:lnTo>
                    <a:pt x="210" y="253"/>
                  </a:lnTo>
                  <a:lnTo>
                    <a:pt x="212" y="256"/>
                  </a:lnTo>
                  <a:lnTo>
                    <a:pt x="214" y="256"/>
                  </a:lnTo>
                  <a:lnTo>
                    <a:pt x="214" y="256"/>
                  </a:lnTo>
                  <a:lnTo>
                    <a:pt x="221" y="257"/>
                  </a:lnTo>
                  <a:lnTo>
                    <a:pt x="224" y="257"/>
                  </a:lnTo>
                  <a:lnTo>
                    <a:pt x="225" y="258"/>
                  </a:lnTo>
                  <a:lnTo>
                    <a:pt x="225" y="258"/>
                  </a:lnTo>
                  <a:lnTo>
                    <a:pt x="226" y="264"/>
                  </a:lnTo>
                  <a:lnTo>
                    <a:pt x="229" y="268"/>
                  </a:lnTo>
                  <a:lnTo>
                    <a:pt x="230" y="271"/>
                  </a:lnTo>
                  <a:lnTo>
                    <a:pt x="230" y="271"/>
                  </a:lnTo>
                  <a:lnTo>
                    <a:pt x="234" y="272"/>
                  </a:lnTo>
                  <a:lnTo>
                    <a:pt x="236" y="272"/>
                  </a:lnTo>
                  <a:lnTo>
                    <a:pt x="240" y="271"/>
                  </a:lnTo>
                  <a:lnTo>
                    <a:pt x="240" y="271"/>
                  </a:lnTo>
                  <a:lnTo>
                    <a:pt x="241" y="270"/>
                  </a:lnTo>
                  <a:lnTo>
                    <a:pt x="243" y="267"/>
                  </a:lnTo>
                  <a:lnTo>
                    <a:pt x="243" y="264"/>
                  </a:lnTo>
                  <a:lnTo>
                    <a:pt x="243" y="264"/>
                  </a:lnTo>
                  <a:lnTo>
                    <a:pt x="243" y="258"/>
                  </a:lnTo>
                  <a:lnTo>
                    <a:pt x="243" y="256"/>
                  </a:lnTo>
                  <a:lnTo>
                    <a:pt x="241" y="254"/>
                  </a:lnTo>
                  <a:lnTo>
                    <a:pt x="241" y="254"/>
                  </a:lnTo>
                  <a:lnTo>
                    <a:pt x="238" y="257"/>
                  </a:lnTo>
                  <a:lnTo>
                    <a:pt x="235" y="257"/>
                  </a:lnTo>
                  <a:lnTo>
                    <a:pt x="231" y="257"/>
                  </a:lnTo>
                  <a:lnTo>
                    <a:pt x="231" y="257"/>
                  </a:lnTo>
                  <a:lnTo>
                    <a:pt x="229" y="256"/>
                  </a:lnTo>
                  <a:lnTo>
                    <a:pt x="226" y="252"/>
                  </a:lnTo>
                  <a:lnTo>
                    <a:pt x="222" y="245"/>
                  </a:lnTo>
                  <a:lnTo>
                    <a:pt x="222" y="245"/>
                  </a:lnTo>
                  <a:lnTo>
                    <a:pt x="222" y="244"/>
                  </a:lnTo>
                  <a:lnTo>
                    <a:pt x="224" y="240"/>
                  </a:lnTo>
                  <a:lnTo>
                    <a:pt x="225" y="237"/>
                  </a:lnTo>
                  <a:lnTo>
                    <a:pt x="225" y="233"/>
                  </a:lnTo>
                  <a:lnTo>
                    <a:pt x="225" y="233"/>
                  </a:lnTo>
                  <a:lnTo>
                    <a:pt x="226" y="224"/>
                  </a:lnTo>
                  <a:lnTo>
                    <a:pt x="228" y="219"/>
                  </a:lnTo>
                  <a:lnTo>
                    <a:pt x="226" y="216"/>
                  </a:lnTo>
                  <a:lnTo>
                    <a:pt x="226" y="216"/>
                  </a:lnTo>
                  <a:lnTo>
                    <a:pt x="225" y="215"/>
                  </a:lnTo>
                  <a:lnTo>
                    <a:pt x="225" y="214"/>
                  </a:lnTo>
                  <a:lnTo>
                    <a:pt x="226" y="211"/>
                  </a:lnTo>
                  <a:lnTo>
                    <a:pt x="228" y="209"/>
                  </a:lnTo>
                  <a:lnTo>
                    <a:pt x="228" y="209"/>
                  </a:lnTo>
                  <a:lnTo>
                    <a:pt x="229" y="206"/>
                  </a:lnTo>
                  <a:lnTo>
                    <a:pt x="229" y="203"/>
                  </a:lnTo>
                  <a:lnTo>
                    <a:pt x="230" y="201"/>
                  </a:lnTo>
                  <a:lnTo>
                    <a:pt x="230" y="200"/>
                  </a:lnTo>
                  <a:lnTo>
                    <a:pt x="231" y="200"/>
                  </a:lnTo>
                  <a:lnTo>
                    <a:pt x="231" y="200"/>
                  </a:lnTo>
                  <a:lnTo>
                    <a:pt x="241" y="200"/>
                  </a:lnTo>
                  <a:lnTo>
                    <a:pt x="245" y="198"/>
                  </a:lnTo>
                  <a:lnTo>
                    <a:pt x="249" y="197"/>
                  </a:lnTo>
                  <a:lnTo>
                    <a:pt x="249" y="197"/>
                  </a:lnTo>
                  <a:lnTo>
                    <a:pt x="249" y="196"/>
                  </a:lnTo>
                  <a:lnTo>
                    <a:pt x="249" y="196"/>
                  </a:lnTo>
                  <a:lnTo>
                    <a:pt x="250" y="195"/>
                  </a:lnTo>
                  <a:lnTo>
                    <a:pt x="250" y="195"/>
                  </a:lnTo>
                  <a:lnTo>
                    <a:pt x="245" y="186"/>
                  </a:lnTo>
                  <a:lnTo>
                    <a:pt x="243" y="182"/>
                  </a:lnTo>
                  <a:lnTo>
                    <a:pt x="240" y="179"/>
                  </a:lnTo>
                  <a:lnTo>
                    <a:pt x="240" y="179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46" name="자유형 165"/>
            <p:cNvSpPr/>
            <p:nvPr/>
          </p:nvSpPr>
          <p:spPr>
            <a:xfrm>
              <a:off x="3560763" y="2879725"/>
              <a:ext cx="17463" cy="23812"/>
            </a:xfrm>
            <a:custGeom>
              <a:avLst/>
              <a:gdLst>
                <a:gd name="T0" fmla="*/ 1 w 23"/>
                <a:gd name="T1" fmla="*/ 15 h 30"/>
                <a:gd name="T2" fmla="*/ 1 w 23"/>
                <a:gd name="T3" fmla="*/ 15 h 30"/>
                <a:gd name="T4" fmla="*/ 5 w 23"/>
                <a:gd name="T5" fmla="*/ 30 h 30"/>
                <a:gd name="T6" fmla="*/ 5 w 23"/>
                <a:gd name="T7" fmla="*/ 30 h 30"/>
                <a:gd name="T8" fmla="*/ 11 w 23"/>
                <a:gd name="T9" fmla="*/ 27 h 30"/>
                <a:gd name="T10" fmla="*/ 11 w 23"/>
                <a:gd name="T11" fmla="*/ 27 h 30"/>
                <a:gd name="T12" fmla="*/ 14 w 23"/>
                <a:gd name="T13" fmla="*/ 24 h 30"/>
                <a:gd name="T14" fmla="*/ 18 w 23"/>
                <a:gd name="T15" fmla="*/ 18 h 30"/>
                <a:gd name="T16" fmla="*/ 23 w 23"/>
                <a:gd name="T17" fmla="*/ 10 h 30"/>
                <a:gd name="T18" fmla="*/ 19 w 23"/>
                <a:gd name="T19" fmla="*/ 8 h 30"/>
                <a:gd name="T20" fmla="*/ 19 w 23"/>
                <a:gd name="T21" fmla="*/ 8 h 30"/>
                <a:gd name="T22" fmla="*/ 19 w 23"/>
                <a:gd name="T23" fmla="*/ 6 h 30"/>
                <a:gd name="T24" fmla="*/ 18 w 23"/>
                <a:gd name="T25" fmla="*/ 0 h 30"/>
                <a:gd name="T26" fmla="*/ 18 w 23"/>
                <a:gd name="T27" fmla="*/ 0 h 30"/>
                <a:gd name="T28" fmla="*/ 11 w 23"/>
                <a:gd name="T29" fmla="*/ 1 h 30"/>
                <a:gd name="T30" fmla="*/ 11 w 23"/>
                <a:gd name="T31" fmla="*/ 1 h 30"/>
                <a:gd name="T32" fmla="*/ 11 w 23"/>
                <a:gd name="T33" fmla="*/ 1 h 30"/>
                <a:gd name="T34" fmla="*/ 11 w 23"/>
                <a:gd name="T35" fmla="*/ 4 h 30"/>
                <a:gd name="T36" fmla="*/ 9 w 23"/>
                <a:gd name="T37" fmla="*/ 5 h 30"/>
                <a:gd name="T38" fmla="*/ 4 w 23"/>
                <a:gd name="T39" fmla="*/ 5 h 30"/>
                <a:gd name="T40" fmla="*/ 4 w 23"/>
                <a:gd name="T41" fmla="*/ 5 h 30"/>
                <a:gd name="T42" fmla="*/ 0 w 23"/>
                <a:gd name="T43" fmla="*/ 5 h 30"/>
                <a:gd name="T44" fmla="*/ 0 w 23"/>
                <a:gd name="T45" fmla="*/ 5 h 30"/>
                <a:gd name="T46" fmla="*/ 0 w 23"/>
                <a:gd name="T47" fmla="*/ 5 h 30"/>
                <a:gd name="T48" fmla="*/ 1 w 23"/>
                <a:gd name="T49" fmla="*/ 15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0">
                  <a:moveTo>
                    <a:pt x="1" y="15"/>
                  </a:moveTo>
                  <a:lnTo>
                    <a:pt x="1" y="15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4" y="24"/>
                  </a:lnTo>
                  <a:lnTo>
                    <a:pt x="18" y="18"/>
                  </a:lnTo>
                  <a:lnTo>
                    <a:pt x="23" y="10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9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47" name="자유형 166"/>
            <p:cNvSpPr/>
            <p:nvPr/>
          </p:nvSpPr>
          <p:spPr>
            <a:xfrm>
              <a:off x="3571875" y="2973388"/>
              <a:ext cx="119063" cy="195262"/>
            </a:xfrm>
            <a:custGeom>
              <a:avLst/>
              <a:gdLst>
                <a:gd name="T0" fmla="*/ 147 w 151"/>
                <a:gd name="T1" fmla="*/ 42 h 247"/>
                <a:gd name="T2" fmla="*/ 146 w 151"/>
                <a:gd name="T3" fmla="*/ 1 h 247"/>
                <a:gd name="T4" fmla="*/ 137 w 151"/>
                <a:gd name="T5" fmla="*/ 5 h 247"/>
                <a:gd name="T6" fmla="*/ 127 w 151"/>
                <a:gd name="T7" fmla="*/ 10 h 247"/>
                <a:gd name="T8" fmla="*/ 119 w 151"/>
                <a:gd name="T9" fmla="*/ 13 h 247"/>
                <a:gd name="T10" fmla="*/ 110 w 151"/>
                <a:gd name="T11" fmla="*/ 12 h 247"/>
                <a:gd name="T12" fmla="*/ 106 w 151"/>
                <a:gd name="T13" fmla="*/ 18 h 247"/>
                <a:gd name="T14" fmla="*/ 94 w 151"/>
                <a:gd name="T15" fmla="*/ 18 h 247"/>
                <a:gd name="T16" fmla="*/ 85 w 151"/>
                <a:gd name="T17" fmla="*/ 18 h 247"/>
                <a:gd name="T18" fmla="*/ 80 w 151"/>
                <a:gd name="T19" fmla="*/ 14 h 247"/>
                <a:gd name="T20" fmla="*/ 66 w 151"/>
                <a:gd name="T21" fmla="*/ 15 h 247"/>
                <a:gd name="T22" fmla="*/ 65 w 151"/>
                <a:gd name="T23" fmla="*/ 24 h 247"/>
                <a:gd name="T24" fmla="*/ 71 w 151"/>
                <a:gd name="T25" fmla="*/ 51 h 247"/>
                <a:gd name="T26" fmla="*/ 81 w 151"/>
                <a:gd name="T27" fmla="*/ 62 h 247"/>
                <a:gd name="T28" fmla="*/ 80 w 151"/>
                <a:gd name="T29" fmla="*/ 74 h 247"/>
                <a:gd name="T30" fmla="*/ 72 w 151"/>
                <a:gd name="T31" fmla="*/ 83 h 247"/>
                <a:gd name="T32" fmla="*/ 71 w 151"/>
                <a:gd name="T33" fmla="*/ 97 h 247"/>
                <a:gd name="T34" fmla="*/ 65 w 151"/>
                <a:gd name="T35" fmla="*/ 89 h 247"/>
                <a:gd name="T36" fmla="*/ 59 w 151"/>
                <a:gd name="T37" fmla="*/ 71 h 247"/>
                <a:gd name="T38" fmla="*/ 61 w 151"/>
                <a:gd name="T39" fmla="*/ 59 h 247"/>
                <a:gd name="T40" fmla="*/ 49 w 151"/>
                <a:gd name="T41" fmla="*/ 59 h 247"/>
                <a:gd name="T42" fmla="*/ 39 w 151"/>
                <a:gd name="T43" fmla="*/ 52 h 247"/>
                <a:gd name="T44" fmla="*/ 4 w 151"/>
                <a:gd name="T45" fmla="*/ 81 h 247"/>
                <a:gd name="T46" fmla="*/ 23 w 151"/>
                <a:gd name="T47" fmla="*/ 85 h 247"/>
                <a:gd name="T48" fmla="*/ 39 w 151"/>
                <a:gd name="T49" fmla="*/ 92 h 247"/>
                <a:gd name="T50" fmla="*/ 39 w 151"/>
                <a:gd name="T51" fmla="*/ 113 h 247"/>
                <a:gd name="T52" fmla="*/ 35 w 151"/>
                <a:gd name="T53" fmla="*/ 123 h 247"/>
                <a:gd name="T54" fmla="*/ 38 w 151"/>
                <a:gd name="T55" fmla="*/ 130 h 247"/>
                <a:gd name="T56" fmla="*/ 40 w 151"/>
                <a:gd name="T57" fmla="*/ 137 h 247"/>
                <a:gd name="T58" fmla="*/ 33 w 151"/>
                <a:gd name="T59" fmla="*/ 148 h 247"/>
                <a:gd name="T60" fmla="*/ 30 w 151"/>
                <a:gd name="T61" fmla="*/ 158 h 247"/>
                <a:gd name="T62" fmla="*/ 14 w 151"/>
                <a:gd name="T63" fmla="*/ 177 h 247"/>
                <a:gd name="T64" fmla="*/ 19 w 151"/>
                <a:gd name="T65" fmla="*/ 191 h 247"/>
                <a:gd name="T66" fmla="*/ 24 w 151"/>
                <a:gd name="T67" fmla="*/ 203 h 247"/>
                <a:gd name="T68" fmla="*/ 25 w 151"/>
                <a:gd name="T69" fmla="*/ 230 h 247"/>
                <a:gd name="T70" fmla="*/ 38 w 151"/>
                <a:gd name="T71" fmla="*/ 245 h 247"/>
                <a:gd name="T72" fmla="*/ 38 w 151"/>
                <a:gd name="T73" fmla="*/ 235 h 247"/>
                <a:gd name="T74" fmla="*/ 33 w 151"/>
                <a:gd name="T75" fmla="*/ 233 h 247"/>
                <a:gd name="T76" fmla="*/ 46 w 151"/>
                <a:gd name="T77" fmla="*/ 220 h 247"/>
                <a:gd name="T78" fmla="*/ 71 w 151"/>
                <a:gd name="T79" fmla="*/ 209 h 247"/>
                <a:gd name="T80" fmla="*/ 73 w 151"/>
                <a:gd name="T81" fmla="*/ 195 h 247"/>
                <a:gd name="T82" fmla="*/ 75 w 151"/>
                <a:gd name="T83" fmla="*/ 181 h 247"/>
                <a:gd name="T84" fmla="*/ 70 w 151"/>
                <a:gd name="T85" fmla="*/ 160 h 247"/>
                <a:gd name="T86" fmla="*/ 65 w 151"/>
                <a:gd name="T87" fmla="*/ 148 h 247"/>
                <a:gd name="T88" fmla="*/ 67 w 151"/>
                <a:gd name="T89" fmla="*/ 137 h 247"/>
                <a:gd name="T90" fmla="*/ 73 w 151"/>
                <a:gd name="T91" fmla="*/ 130 h 247"/>
                <a:gd name="T92" fmla="*/ 82 w 151"/>
                <a:gd name="T93" fmla="*/ 125 h 247"/>
                <a:gd name="T94" fmla="*/ 92 w 151"/>
                <a:gd name="T95" fmla="*/ 115 h 247"/>
                <a:gd name="T96" fmla="*/ 108 w 151"/>
                <a:gd name="T97" fmla="*/ 102 h 247"/>
                <a:gd name="T98" fmla="*/ 128 w 151"/>
                <a:gd name="T99" fmla="*/ 93 h 247"/>
                <a:gd name="T100" fmla="*/ 151 w 151"/>
                <a:gd name="T101" fmla="*/ 66 h 2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247">
                  <a:moveTo>
                    <a:pt x="151" y="64"/>
                  </a:moveTo>
                  <a:lnTo>
                    <a:pt x="151" y="64"/>
                  </a:lnTo>
                  <a:lnTo>
                    <a:pt x="148" y="51"/>
                  </a:lnTo>
                  <a:lnTo>
                    <a:pt x="147" y="42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19"/>
                  </a:lnTo>
                  <a:lnTo>
                    <a:pt x="146" y="1"/>
                  </a:lnTo>
                  <a:lnTo>
                    <a:pt x="146" y="1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37" y="5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29" y="10"/>
                  </a:lnTo>
                  <a:lnTo>
                    <a:pt x="127" y="10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19" y="13"/>
                  </a:lnTo>
                  <a:lnTo>
                    <a:pt x="117" y="13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0" y="12"/>
                  </a:lnTo>
                  <a:lnTo>
                    <a:pt x="109" y="13"/>
                  </a:lnTo>
                  <a:lnTo>
                    <a:pt x="108" y="17"/>
                  </a:lnTo>
                  <a:lnTo>
                    <a:pt x="108" y="17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99" y="18"/>
                  </a:lnTo>
                  <a:lnTo>
                    <a:pt x="99" y="18"/>
                  </a:lnTo>
                  <a:lnTo>
                    <a:pt x="94" y="18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5" y="19"/>
                  </a:lnTo>
                  <a:lnTo>
                    <a:pt x="85" y="18"/>
                  </a:lnTo>
                  <a:lnTo>
                    <a:pt x="85" y="17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0" y="14"/>
                  </a:lnTo>
                  <a:lnTo>
                    <a:pt x="77" y="15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5" y="24"/>
                  </a:lnTo>
                  <a:lnTo>
                    <a:pt x="65" y="28"/>
                  </a:lnTo>
                  <a:lnTo>
                    <a:pt x="67" y="36"/>
                  </a:lnTo>
                  <a:lnTo>
                    <a:pt x="70" y="45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81" y="62"/>
                  </a:lnTo>
                  <a:lnTo>
                    <a:pt x="81" y="65"/>
                  </a:lnTo>
                  <a:lnTo>
                    <a:pt x="81" y="67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9"/>
                  </a:lnTo>
                  <a:lnTo>
                    <a:pt x="79" y="81"/>
                  </a:lnTo>
                  <a:lnTo>
                    <a:pt x="75" y="81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71" y="87"/>
                  </a:lnTo>
                  <a:lnTo>
                    <a:pt x="71" y="90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0" y="97"/>
                  </a:lnTo>
                  <a:lnTo>
                    <a:pt x="68" y="94"/>
                  </a:lnTo>
                  <a:lnTo>
                    <a:pt x="65" y="89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58" y="75"/>
                  </a:lnTo>
                  <a:lnTo>
                    <a:pt x="59" y="71"/>
                  </a:lnTo>
                  <a:lnTo>
                    <a:pt x="61" y="65"/>
                  </a:lnTo>
                  <a:lnTo>
                    <a:pt x="61" y="60"/>
                  </a:lnTo>
                  <a:lnTo>
                    <a:pt x="61" y="60"/>
                  </a:lnTo>
                  <a:lnTo>
                    <a:pt x="61" y="59"/>
                  </a:lnTo>
                  <a:lnTo>
                    <a:pt x="59" y="57"/>
                  </a:lnTo>
                  <a:lnTo>
                    <a:pt x="56" y="57"/>
                  </a:lnTo>
                  <a:lnTo>
                    <a:pt x="49" y="59"/>
                  </a:lnTo>
                  <a:lnTo>
                    <a:pt x="49" y="59"/>
                  </a:lnTo>
                  <a:lnTo>
                    <a:pt x="47" y="57"/>
                  </a:lnTo>
                  <a:lnTo>
                    <a:pt x="44" y="55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0" y="6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11" y="83"/>
                  </a:lnTo>
                  <a:lnTo>
                    <a:pt x="18" y="84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8" y="88"/>
                  </a:lnTo>
                  <a:lnTo>
                    <a:pt x="33" y="89"/>
                  </a:lnTo>
                  <a:lnTo>
                    <a:pt x="39" y="92"/>
                  </a:lnTo>
                  <a:lnTo>
                    <a:pt x="39" y="92"/>
                  </a:lnTo>
                  <a:lnTo>
                    <a:pt x="40" y="94"/>
                  </a:lnTo>
                  <a:lnTo>
                    <a:pt x="40" y="101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9" y="118"/>
                  </a:lnTo>
                  <a:lnTo>
                    <a:pt x="37" y="121"/>
                  </a:lnTo>
                  <a:lnTo>
                    <a:pt x="35" y="123"/>
                  </a:lnTo>
                  <a:lnTo>
                    <a:pt x="35" y="125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38" y="130"/>
                  </a:lnTo>
                  <a:lnTo>
                    <a:pt x="39" y="134"/>
                  </a:lnTo>
                  <a:lnTo>
                    <a:pt x="39" y="136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40" y="139"/>
                  </a:lnTo>
                  <a:lnTo>
                    <a:pt x="39" y="142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2" y="150"/>
                  </a:lnTo>
                  <a:lnTo>
                    <a:pt x="32" y="154"/>
                  </a:lnTo>
                  <a:lnTo>
                    <a:pt x="30" y="158"/>
                  </a:lnTo>
                  <a:lnTo>
                    <a:pt x="29" y="162"/>
                  </a:lnTo>
                  <a:lnTo>
                    <a:pt x="29" y="162"/>
                  </a:lnTo>
                  <a:lnTo>
                    <a:pt x="23" y="169"/>
                  </a:lnTo>
                  <a:lnTo>
                    <a:pt x="14" y="177"/>
                  </a:lnTo>
                  <a:lnTo>
                    <a:pt x="14" y="177"/>
                  </a:lnTo>
                  <a:lnTo>
                    <a:pt x="15" y="177"/>
                  </a:lnTo>
                  <a:lnTo>
                    <a:pt x="15" y="177"/>
                  </a:lnTo>
                  <a:lnTo>
                    <a:pt x="19" y="191"/>
                  </a:lnTo>
                  <a:lnTo>
                    <a:pt x="21" y="198"/>
                  </a:lnTo>
                  <a:lnTo>
                    <a:pt x="23" y="202"/>
                  </a:lnTo>
                  <a:lnTo>
                    <a:pt x="24" y="203"/>
                  </a:lnTo>
                  <a:lnTo>
                    <a:pt x="24" y="203"/>
                  </a:lnTo>
                  <a:lnTo>
                    <a:pt x="25" y="205"/>
                  </a:lnTo>
                  <a:lnTo>
                    <a:pt x="25" y="209"/>
                  </a:lnTo>
                  <a:lnTo>
                    <a:pt x="26" y="217"/>
                  </a:lnTo>
                  <a:lnTo>
                    <a:pt x="25" y="230"/>
                  </a:lnTo>
                  <a:lnTo>
                    <a:pt x="25" y="230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38" y="245"/>
                  </a:lnTo>
                  <a:lnTo>
                    <a:pt x="38" y="245"/>
                  </a:lnTo>
                  <a:lnTo>
                    <a:pt x="38" y="238"/>
                  </a:lnTo>
                  <a:lnTo>
                    <a:pt x="38" y="238"/>
                  </a:lnTo>
                  <a:lnTo>
                    <a:pt x="38" y="235"/>
                  </a:lnTo>
                  <a:lnTo>
                    <a:pt x="35" y="234"/>
                  </a:lnTo>
                  <a:lnTo>
                    <a:pt x="34" y="234"/>
                  </a:lnTo>
                  <a:lnTo>
                    <a:pt x="33" y="233"/>
                  </a:lnTo>
                  <a:lnTo>
                    <a:pt x="33" y="233"/>
                  </a:lnTo>
                  <a:lnTo>
                    <a:pt x="33" y="231"/>
                  </a:lnTo>
                  <a:lnTo>
                    <a:pt x="34" y="229"/>
                  </a:lnTo>
                  <a:lnTo>
                    <a:pt x="38" y="225"/>
                  </a:lnTo>
                  <a:lnTo>
                    <a:pt x="46" y="220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68" y="211"/>
                  </a:lnTo>
                  <a:lnTo>
                    <a:pt x="71" y="209"/>
                  </a:lnTo>
                  <a:lnTo>
                    <a:pt x="72" y="205"/>
                  </a:lnTo>
                  <a:lnTo>
                    <a:pt x="72" y="205"/>
                  </a:lnTo>
                  <a:lnTo>
                    <a:pt x="73" y="201"/>
                  </a:lnTo>
                  <a:lnTo>
                    <a:pt x="73" y="195"/>
                  </a:lnTo>
                  <a:lnTo>
                    <a:pt x="73" y="189"/>
                  </a:lnTo>
                  <a:lnTo>
                    <a:pt x="75" y="184"/>
                  </a:lnTo>
                  <a:lnTo>
                    <a:pt x="75" y="184"/>
                  </a:lnTo>
                  <a:lnTo>
                    <a:pt x="75" y="181"/>
                  </a:lnTo>
                  <a:lnTo>
                    <a:pt x="75" y="178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70" y="160"/>
                  </a:lnTo>
                  <a:lnTo>
                    <a:pt x="68" y="155"/>
                  </a:lnTo>
                  <a:lnTo>
                    <a:pt x="66" y="151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3" y="144"/>
                  </a:lnTo>
                  <a:lnTo>
                    <a:pt x="63" y="140"/>
                  </a:lnTo>
                  <a:lnTo>
                    <a:pt x="65" y="139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70" y="137"/>
                  </a:lnTo>
                  <a:lnTo>
                    <a:pt x="71" y="136"/>
                  </a:lnTo>
                  <a:lnTo>
                    <a:pt x="73" y="130"/>
                  </a:lnTo>
                  <a:lnTo>
                    <a:pt x="73" y="130"/>
                  </a:lnTo>
                  <a:lnTo>
                    <a:pt x="76" y="127"/>
                  </a:lnTo>
                  <a:lnTo>
                    <a:pt x="79" y="125"/>
                  </a:lnTo>
                  <a:lnTo>
                    <a:pt x="82" y="125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9" y="118"/>
                  </a:lnTo>
                  <a:lnTo>
                    <a:pt x="92" y="115"/>
                  </a:lnTo>
                  <a:lnTo>
                    <a:pt x="95" y="111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8" y="102"/>
                  </a:lnTo>
                  <a:lnTo>
                    <a:pt x="114" y="99"/>
                  </a:lnTo>
                  <a:lnTo>
                    <a:pt x="122" y="97"/>
                  </a:lnTo>
                  <a:lnTo>
                    <a:pt x="128" y="93"/>
                  </a:lnTo>
                  <a:lnTo>
                    <a:pt x="128" y="93"/>
                  </a:lnTo>
                  <a:lnTo>
                    <a:pt x="136" y="87"/>
                  </a:lnTo>
                  <a:lnTo>
                    <a:pt x="143" y="78"/>
                  </a:lnTo>
                  <a:lnTo>
                    <a:pt x="150" y="69"/>
                  </a:lnTo>
                  <a:lnTo>
                    <a:pt x="151" y="66"/>
                  </a:lnTo>
                  <a:lnTo>
                    <a:pt x="151" y="64"/>
                  </a:lnTo>
                  <a:lnTo>
                    <a:pt x="151" y="64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48" name="자유형 167"/>
            <p:cNvSpPr/>
            <p:nvPr/>
          </p:nvSpPr>
          <p:spPr>
            <a:xfrm>
              <a:off x="3563938" y="2862263"/>
              <a:ext cx="123825" cy="125412"/>
            </a:xfrm>
            <a:custGeom>
              <a:avLst/>
              <a:gdLst>
                <a:gd name="T0" fmla="*/ 145 w 155"/>
                <a:gd name="T1" fmla="*/ 120 h 157"/>
                <a:gd name="T2" fmla="*/ 140 w 155"/>
                <a:gd name="T3" fmla="*/ 111 h 157"/>
                <a:gd name="T4" fmla="*/ 140 w 155"/>
                <a:gd name="T5" fmla="*/ 100 h 157"/>
                <a:gd name="T6" fmla="*/ 137 w 155"/>
                <a:gd name="T7" fmla="*/ 98 h 157"/>
                <a:gd name="T8" fmla="*/ 141 w 155"/>
                <a:gd name="T9" fmla="*/ 89 h 157"/>
                <a:gd name="T10" fmla="*/ 140 w 155"/>
                <a:gd name="T11" fmla="*/ 84 h 157"/>
                <a:gd name="T12" fmla="*/ 133 w 155"/>
                <a:gd name="T13" fmla="*/ 76 h 157"/>
                <a:gd name="T14" fmla="*/ 140 w 155"/>
                <a:gd name="T15" fmla="*/ 54 h 157"/>
                <a:gd name="T16" fmla="*/ 117 w 155"/>
                <a:gd name="T17" fmla="*/ 29 h 157"/>
                <a:gd name="T18" fmla="*/ 62 w 155"/>
                <a:gd name="T19" fmla="*/ 5 h 157"/>
                <a:gd name="T20" fmla="*/ 56 w 155"/>
                <a:gd name="T21" fmla="*/ 14 h 157"/>
                <a:gd name="T22" fmla="*/ 55 w 155"/>
                <a:gd name="T23" fmla="*/ 16 h 157"/>
                <a:gd name="T24" fmla="*/ 57 w 155"/>
                <a:gd name="T25" fmla="*/ 21 h 157"/>
                <a:gd name="T26" fmla="*/ 52 w 155"/>
                <a:gd name="T27" fmla="*/ 23 h 157"/>
                <a:gd name="T28" fmla="*/ 33 w 155"/>
                <a:gd name="T29" fmla="*/ 21 h 157"/>
                <a:gd name="T30" fmla="*/ 30 w 155"/>
                <a:gd name="T31" fmla="*/ 20 h 157"/>
                <a:gd name="T32" fmla="*/ 33 w 155"/>
                <a:gd name="T33" fmla="*/ 0 h 157"/>
                <a:gd name="T34" fmla="*/ 14 w 155"/>
                <a:gd name="T35" fmla="*/ 2 h 157"/>
                <a:gd name="T36" fmla="*/ 18 w 155"/>
                <a:gd name="T37" fmla="*/ 11 h 157"/>
                <a:gd name="T38" fmla="*/ 19 w 155"/>
                <a:gd name="T39" fmla="*/ 17 h 157"/>
                <a:gd name="T40" fmla="*/ 13 w 155"/>
                <a:gd name="T41" fmla="*/ 20 h 157"/>
                <a:gd name="T42" fmla="*/ 18 w 155"/>
                <a:gd name="T43" fmla="*/ 30 h 157"/>
                <a:gd name="T44" fmla="*/ 9 w 155"/>
                <a:gd name="T45" fmla="*/ 44 h 157"/>
                <a:gd name="T46" fmla="*/ 0 w 155"/>
                <a:gd name="T47" fmla="*/ 50 h 157"/>
                <a:gd name="T48" fmla="*/ 6 w 155"/>
                <a:gd name="T49" fmla="*/ 73 h 157"/>
                <a:gd name="T50" fmla="*/ 13 w 155"/>
                <a:gd name="T51" fmla="*/ 84 h 157"/>
                <a:gd name="T52" fmla="*/ 16 w 155"/>
                <a:gd name="T53" fmla="*/ 96 h 157"/>
                <a:gd name="T54" fmla="*/ 20 w 155"/>
                <a:gd name="T55" fmla="*/ 108 h 157"/>
                <a:gd name="T56" fmla="*/ 18 w 155"/>
                <a:gd name="T57" fmla="*/ 109 h 157"/>
                <a:gd name="T58" fmla="*/ 11 w 155"/>
                <a:gd name="T59" fmla="*/ 103 h 157"/>
                <a:gd name="T60" fmla="*/ 10 w 155"/>
                <a:gd name="T61" fmla="*/ 105 h 157"/>
                <a:gd name="T62" fmla="*/ 20 w 155"/>
                <a:gd name="T63" fmla="*/ 111 h 157"/>
                <a:gd name="T64" fmla="*/ 27 w 155"/>
                <a:gd name="T65" fmla="*/ 113 h 157"/>
                <a:gd name="T66" fmla="*/ 43 w 155"/>
                <a:gd name="T67" fmla="*/ 119 h 157"/>
                <a:gd name="T68" fmla="*/ 52 w 155"/>
                <a:gd name="T69" fmla="*/ 124 h 157"/>
                <a:gd name="T70" fmla="*/ 62 w 155"/>
                <a:gd name="T71" fmla="*/ 125 h 157"/>
                <a:gd name="T72" fmla="*/ 65 w 155"/>
                <a:gd name="T73" fmla="*/ 124 h 157"/>
                <a:gd name="T74" fmla="*/ 71 w 155"/>
                <a:gd name="T75" fmla="*/ 136 h 157"/>
                <a:gd name="T76" fmla="*/ 75 w 155"/>
                <a:gd name="T77" fmla="*/ 153 h 157"/>
                <a:gd name="T78" fmla="*/ 86 w 155"/>
                <a:gd name="T79" fmla="*/ 153 h 157"/>
                <a:gd name="T80" fmla="*/ 91 w 155"/>
                <a:gd name="T81" fmla="*/ 153 h 157"/>
                <a:gd name="T82" fmla="*/ 94 w 155"/>
                <a:gd name="T83" fmla="*/ 157 h 157"/>
                <a:gd name="T84" fmla="*/ 103 w 155"/>
                <a:gd name="T85" fmla="*/ 156 h 157"/>
                <a:gd name="T86" fmla="*/ 113 w 155"/>
                <a:gd name="T87" fmla="*/ 156 h 157"/>
                <a:gd name="T88" fmla="*/ 117 w 155"/>
                <a:gd name="T89" fmla="*/ 155 h 157"/>
                <a:gd name="T90" fmla="*/ 122 w 155"/>
                <a:gd name="T91" fmla="*/ 150 h 157"/>
                <a:gd name="T92" fmla="*/ 128 w 155"/>
                <a:gd name="T93" fmla="*/ 151 h 157"/>
                <a:gd name="T94" fmla="*/ 133 w 155"/>
                <a:gd name="T95" fmla="*/ 148 h 157"/>
                <a:gd name="T96" fmla="*/ 140 w 155"/>
                <a:gd name="T97" fmla="*/ 147 h 157"/>
                <a:gd name="T98" fmla="*/ 155 w 155"/>
                <a:gd name="T99" fmla="*/ 138 h 157"/>
                <a:gd name="T100" fmla="*/ 154 w 155"/>
                <a:gd name="T101" fmla="*/ 134 h 157"/>
                <a:gd name="T102" fmla="*/ 146 w 155"/>
                <a:gd name="T103" fmla="*/ 128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5" h="157">
                  <a:moveTo>
                    <a:pt x="145" y="125"/>
                  </a:moveTo>
                  <a:lnTo>
                    <a:pt x="145" y="125"/>
                  </a:lnTo>
                  <a:lnTo>
                    <a:pt x="145" y="120"/>
                  </a:lnTo>
                  <a:lnTo>
                    <a:pt x="142" y="118"/>
                  </a:lnTo>
                  <a:lnTo>
                    <a:pt x="141" y="115"/>
                  </a:lnTo>
                  <a:lnTo>
                    <a:pt x="140" y="111"/>
                  </a:lnTo>
                  <a:lnTo>
                    <a:pt x="140" y="111"/>
                  </a:lnTo>
                  <a:lnTo>
                    <a:pt x="140" y="104"/>
                  </a:lnTo>
                  <a:lnTo>
                    <a:pt x="140" y="100"/>
                  </a:lnTo>
                  <a:lnTo>
                    <a:pt x="138" y="99"/>
                  </a:lnTo>
                  <a:lnTo>
                    <a:pt x="138" y="99"/>
                  </a:lnTo>
                  <a:lnTo>
                    <a:pt x="137" y="98"/>
                  </a:lnTo>
                  <a:lnTo>
                    <a:pt x="137" y="95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42" y="87"/>
                  </a:lnTo>
                  <a:lnTo>
                    <a:pt x="141" y="85"/>
                  </a:lnTo>
                  <a:lnTo>
                    <a:pt x="140" y="84"/>
                  </a:lnTo>
                  <a:lnTo>
                    <a:pt x="136" y="80"/>
                  </a:lnTo>
                  <a:lnTo>
                    <a:pt x="133" y="76"/>
                  </a:lnTo>
                  <a:lnTo>
                    <a:pt x="133" y="76"/>
                  </a:lnTo>
                  <a:lnTo>
                    <a:pt x="133" y="73"/>
                  </a:lnTo>
                  <a:lnTo>
                    <a:pt x="135" y="68"/>
                  </a:lnTo>
                  <a:lnTo>
                    <a:pt x="140" y="54"/>
                  </a:lnTo>
                  <a:lnTo>
                    <a:pt x="140" y="54"/>
                  </a:lnTo>
                  <a:lnTo>
                    <a:pt x="115" y="38"/>
                  </a:lnTo>
                  <a:lnTo>
                    <a:pt x="117" y="29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60" y="9"/>
                  </a:lnTo>
                  <a:lnTo>
                    <a:pt x="58" y="11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6" y="19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2" y="23"/>
                  </a:lnTo>
                  <a:lnTo>
                    <a:pt x="46" y="21"/>
                  </a:lnTo>
                  <a:lnTo>
                    <a:pt x="39" y="20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0" y="20"/>
                  </a:lnTo>
                  <a:lnTo>
                    <a:pt x="29" y="15"/>
                  </a:lnTo>
                  <a:lnTo>
                    <a:pt x="30" y="7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8" y="11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3" y="38"/>
                  </a:lnTo>
                  <a:lnTo>
                    <a:pt x="9" y="44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4" y="67"/>
                  </a:lnTo>
                  <a:lnTo>
                    <a:pt x="6" y="73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9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0" y="104"/>
                  </a:lnTo>
                  <a:lnTo>
                    <a:pt x="22" y="106"/>
                  </a:lnTo>
                  <a:lnTo>
                    <a:pt x="20" y="108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8" y="109"/>
                  </a:lnTo>
                  <a:lnTo>
                    <a:pt x="15" y="108"/>
                  </a:lnTo>
                  <a:lnTo>
                    <a:pt x="11" y="103"/>
                  </a:lnTo>
                  <a:lnTo>
                    <a:pt x="11" y="103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6" y="109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4" y="111"/>
                  </a:lnTo>
                  <a:lnTo>
                    <a:pt x="27" y="113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43" y="119"/>
                  </a:lnTo>
                  <a:lnTo>
                    <a:pt x="49" y="122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3" y="125"/>
                  </a:lnTo>
                  <a:lnTo>
                    <a:pt x="53" y="125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65" y="124"/>
                  </a:lnTo>
                  <a:lnTo>
                    <a:pt x="65" y="124"/>
                  </a:lnTo>
                  <a:lnTo>
                    <a:pt x="66" y="125"/>
                  </a:lnTo>
                  <a:lnTo>
                    <a:pt x="68" y="128"/>
                  </a:lnTo>
                  <a:lnTo>
                    <a:pt x="71" y="136"/>
                  </a:lnTo>
                  <a:lnTo>
                    <a:pt x="74" y="145"/>
                  </a:lnTo>
                  <a:lnTo>
                    <a:pt x="75" y="153"/>
                  </a:lnTo>
                  <a:lnTo>
                    <a:pt x="75" y="153"/>
                  </a:lnTo>
                  <a:lnTo>
                    <a:pt x="82" y="155"/>
                  </a:lnTo>
                  <a:lnTo>
                    <a:pt x="82" y="155"/>
                  </a:lnTo>
                  <a:lnTo>
                    <a:pt x="86" y="153"/>
                  </a:lnTo>
                  <a:lnTo>
                    <a:pt x="89" y="152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4" y="155"/>
                  </a:lnTo>
                  <a:lnTo>
                    <a:pt x="94" y="156"/>
                  </a:lnTo>
                  <a:lnTo>
                    <a:pt x="94" y="157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103" y="156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13" y="156"/>
                  </a:lnTo>
                  <a:lnTo>
                    <a:pt x="115" y="156"/>
                  </a:lnTo>
                  <a:lnTo>
                    <a:pt x="117" y="155"/>
                  </a:lnTo>
                  <a:lnTo>
                    <a:pt x="117" y="155"/>
                  </a:lnTo>
                  <a:lnTo>
                    <a:pt x="118" y="151"/>
                  </a:lnTo>
                  <a:lnTo>
                    <a:pt x="119" y="150"/>
                  </a:lnTo>
                  <a:lnTo>
                    <a:pt x="122" y="150"/>
                  </a:lnTo>
                  <a:lnTo>
                    <a:pt x="122" y="150"/>
                  </a:lnTo>
                  <a:lnTo>
                    <a:pt x="126" y="151"/>
                  </a:lnTo>
                  <a:lnTo>
                    <a:pt x="128" y="151"/>
                  </a:lnTo>
                  <a:lnTo>
                    <a:pt x="129" y="150"/>
                  </a:lnTo>
                  <a:lnTo>
                    <a:pt x="129" y="150"/>
                  </a:lnTo>
                  <a:lnTo>
                    <a:pt x="133" y="148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0" y="147"/>
                  </a:lnTo>
                  <a:lnTo>
                    <a:pt x="140" y="147"/>
                  </a:lnTo>
                  <a:lnTo>
                    <a:pt x="146" y="143"/>
                  </a:lnTo>
                  <a:lnTo>
                    <a:pt x="155" y="138"/>
                  </a:lnTo>
                  <a:lnTo>
                    <a:pt x="155" y="138"/>
                  </a:lnTo>
                  <a:lnTo>
                    <a:pt x="155" y="136"/>
                  </a:lnTo>
                  <a:lnTo>
                    <a:pt x="154" y="134"/>
                  </a:lnTo>
                  <a:lnTo>
                    <a:pt x="150" y="132"/>
                  </a:lnTo>
                  <a:lnTo>
                    <a:pt x="147" y="131"/>
                  </a:lnTo>
                  <a:lnTo>
                    <a:pt x="146" y="128"/>
                  </a:lnTo>
                  <a:lnTo>
                    <a:pt x="145" y="125"/>
                  </a:lnTo>
                  <a:lnTo>
                    <a:pt x="145" y="125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49" name="자유형 168"/>
            <p:cNvSpPr/>
            <p:nvPr/>
          </p:nvSpPr>
          <p:spPr>
            <a:xfrm>
              <a:off x="3600450" y="2962275"/>
              <a:ext cx="36513" cy="87312"/>
            </a:xfrm>
            <a:custGeom>
              <a:avLst/>
              <a:gdLst>
                <a:gd name="T0" fmla="*/ 43 w 44"/>
                <a:gd name="T1" fmla="*/ 73 h 110"/>
                <a:gd name="T2" fmla="*/ 34 w 44"/>
                <a:gd name="T3" fmla="*/ 64 h 110"/>
                <a:gd name="T4" fmla="*/ 34 w 44"/>
                <a:gd name="T5" fmla="*/ 67 h 110"/>
                <a:gd name="T6" fmla="*/ 30 w 44"/>
                <a:gd name="T7" fmla="*/ 67 h 110"/>
                <a:gd name="T8" fmla="*/ 21 w 44"/>
                <a:gd name="T9" fmla="*/ 53 h 110"/>
                <a:gd name="T10" fmla="*/ 19 w 44"/>
                <a:gd name="T11" fmla="*/ 45 h 110"/>
                <a:gd name="T12" fmla="*/ 20 w 44"/>
                <a:gd name="T13" fmla="*/ 31 h 110"/>
                <a:gd name="T14" fmla="*/ 21 w 44"/>
                <a:gd name="T15" fmla="*/ 22 h 110"/>
                <a:gd name="T16" fmla="*/ 20 w 44"/>
                <a:gd name="T17" fmla="*/ 20 h 110"/>
                <a:gd name="T18" fmla="*/ 15 w 44"/>
                <a:gd name="T19" fmla="*/ 3 h 110"/>
                <a:gd name="T20" fmla="*/ 16 w 44"/>
                <a:gd name="T21" fmla="*/ 0 h 110"/>
                <a:gd name="T22" fmla="*/ 7 w 44"/>
                <a:gd name="T23" fmla="*/ 0 h 110"/>
                <a:gd name="T24" fmla="*/ 12 w 44"/>
                <a:gd name="T25" fmla="*/ 14 h 110"/>
                <a:gd name="T26" fmla="*/ 12 w 44"/>
                <a:gd name="T27" fmla="*/ 16 h 110"/>
                <a:gd name="T28" fmla="*/ 9 w 44"/>
                <a:gd name="T29" fmla="*/ 16 h 110"/>
                <a:gd name="T30" fmla="*/ 7 w 44"/>
                <a:gd name="T31" fmla="*/ 17 h 110"/>
                <a:gd name="T32" fmla="*/ 6 w 44"/>
                <a:gd name="T33" fmla="*/ 30 h 110"/>
                <a:gd name="T34" fmla="*/ 9 w 44"/>
                <a:gd name="T35" fmla="*/ 41 h 110"/>
                <a:gd name="T36" fmla="*/ 9 w 44"/>
                <a:gd name="T37" fmla="*/ 41 h 110"/>
                <a:gd name="T38" fmla="*/ 6 w 44"/>
                <a:gd name="T39" fmla="*/ 42 h 110"/>
                <a:gd name="T40" fmla="*/ 2 w 44"/>
                <a:gd name="T41" fmla="*/ 45 h 110"/>
                <a:gd name="T42" fmla="*/ 2 w 44"/>
                <a:gd name="T43" fmla="*/ 53 h 110"/>
                <a:gd name="T44" fmla="*/ 0 w 44"/>
                <a:gd name="T45" fmla="*/ 59 h 110"/>
                <a:gd name="T46" fmla="*/ 1 w 44"/>
                <a:gd name="T47" fmla="*/ 60 h 110"/>
                <a:gd name="T48" fmla="*/ 2 w 44"/>
                <a:gd name="T49" fmla="*/ 65 h 110"/>
                <a:gd name="T50" fmla="*/ 2 w 44"/>
                <a:gd name="T51" fmla="*/ 65 h 110"/>
                <a:gd name="T52" fmla="*/ 10 w 44"/>
                <a:gd name="T53" fmla="*/ 70 h 110"/>
                <a:gd name="T54" fmla="*/ 12 w 44"/>
                <a:gd name="T55" fmla="*/ 72 h 110"/>
                <a:gd name="T56" fmla="*/ 22 w 44"/>
                <a:gd name="T57" fmla="*/ 70 h 110"/>
                <a:gd name="T58" fmla="*/ 24 w 44"/>
                <a:gd name="T59" fmla="*/ 73 h 110"/>
                <a:gd name="T60" fmla="*/ 24 w 44"/>
                <a:gd name="T61" fmla="*/ 78 h 110"/>
                <a:gd name="T62" fmla="*/ 21 w 44"/>
                <a:gd name="T63" fmla="*/ 88 h 110"/>
                <a:gd name="T64" fmla="*/ 21 w 44"/>
                <a:gd name="T65" fmla="*/ 92 h 110"/>
                <a:gd name="T66" fmla="*/ 31 w 44"/>
                <a:gd name="T67" fmla="*/ 107 h 110"/>
                <a:gd name="T68" fmla="*/ 34 w 44"/>
                <a:gd name="T69" fmla="*/ 110 h 110"/>
                <a:gd name="T70" fmla="*/ 34 w 44"/>
                <a:gd name="T71" fmla="*/ 103 h 110"/>
                <a:gd name="T72" fmla="*/ 35 w 44"/>
                <a:gd name="T73" fmla="*/ 96 h 110"/>
                <a:gd name="T74" fmla="*/ 38 w 44"/>
                <a:gd name="T75" fmla="*/ 94 h 110"/>
                <a:gd name="T76" fmla="*/ 43 w 44"/>
                <a:gd name="T77" fmla="*/ 92 h 110"/>
                <a:gd name="T78" fmla="*/ 43 w 44"/>
                <a:gd name="T79" fmla="*/ 87 h 110"/>
                <a:gd name="T80" fmla="*/ 44 w 44"/>
                <a:gd name="T81" fmla="*/ 78 h 110"/>
                <a:gd name="T82" fmla="*/ 43 w 44"/>
                <a:gd name="T83" fmla="*/ 73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110">
                  <a:moveTo>
                    <a:pt x="43" y="73"/>
                  </a:moveTo>
                  <a:lnTo>
                    <a:pt x="43" y="73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3" y="68"/>
                  </a:lnTo>
                  <a:lnTo>
                    <a:pt x="30" y="67"/>
                  </a:lnTo>
                  <a:lnTo>
                    <a:pt x="25" y="61"/>
                  </a:lnTo>
                  <a:lnTo>
                    <a:pt x="21" y="53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37"/>
                  </a:lnTo>
                  <a:lnTo>
                    <a:pt x="20" y="31"/>
                  </a:lnTo>
                  <a:lnTo>
                    <a:pt x="21" y="26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8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22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6" y="42"/>
                  </a:lnTo>
                  <a:lnTo>
                    <a:pt x="3" y="44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53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7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9" y="70"/>
                  </a:lnTo>
                  <a:lnTo>
                    <a:pt x="22" y="70"/>
                  </a:lnTo>
                  <a:lnTo>
                    <a:pt x="24" y="72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8"/>
                  </a:lnTo>
                  <a:lnTo>
                    <a:pt x="22" y="84"/>
                  </a:lnTo>
                  <a:lnTo>
                    <a:pt x="21" y="88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8" y="102"/>
                  </a:lnTo>
                  <a:lnTo>
                    <a:pt x="31" y="107"/>
                  </a:lnTo>
                  <a:lnTo>
                    <a:pt x="33" y="110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3"/>
                  </a:lnTo>
                  <a:lnTo>
                    <a:pt x="34" y="100"/>
                  </a:lnTo>
                  <a:lnTo>
                    <a:pt x="35" y="96"/>
                  </a:lnTo>
                  <a:lnTo>
                    <a:pt x="35" y="96"/>
                  </a:lnTo>
                  <a:lnTo>
                    <a:pt x="38" y="94"/>
                  </a:lnTo>
                  <a:lnTo>
                    <a:pt x="42" y="94"/>
                  </a:lnTo>
                  <a:lnTo>
                    <a:pt x="43" y="92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44" y="80"/>
                  </a:lnTo>
                  <a:lnTo>
                    <a:pt x="44" y="78"/>
                  </a:lnTo>
                  <a:lnTo>
                    <a:pt x="44" y="75"/>
                  </a:lnTo>
                  <a:lnTo>
                    <a:pt x="43" y="73"/>
                  </a:lnTo>
                  <a:lnTo>
                    <a:pt x="43" y="73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50" name="자유형 169"/>
            <p:cNvSpPr/>
            <p:nvPr/>
          </p:nvSpPr>
          <p:spPr>
            <a:xfrm>
              <a:off x="5092700" y="3094038"/>
              <a:ext cx="33338" cy="22225"/>
            </a:xfrm>
            <a:custGeom>
              <a:avLst/>
              <a:gdLst>
                <a:gd name="T0" fmla="*/ 0 w 42"/>
                <a:gd name="T1" fmla="*/ 0 h 29"/>
                <a:gd name="T2" fmla="*/ 0 w 42"/>
                <a:gd name="T3" fmla="*/ 0 h 29"/>
                <a:gd name="T4" fmla="*/ 0 w 42"/>
                <a:gd name="T5" fmla="*/ 0 h 29"/>
                <a:gd name="T6" fmla="*/ 1 w 42"/>
                <a:gd name="T7" fmla="*/ 0 h 29"/>
                <a:gd name="T8" fmla="*/ 6 w 42"/>
                <a:gd name="T9" fmla="*/ 1 h 29"/>
                <a:gd name="T10" fmla="*/ 23 w 42"/>
                <a:gd name="T11" fmla="*/ 11 h 29"/>
                <a:gd name="T12" fmla="*/ 36 w 42"/>
                <a:gd name="T13" fmla="*/ 21 h 29"/>
                <a:gd name="T14" fmla="*/ 40 w 42"/>
                <a:gd name="T15" fmla="*/ 26 h 29"/>
                <a:gd name="T16" fmla="*/ 42 w 42"/>
                <a:gd name="T17" fmla="*/ 28 h 29"/>
                <a:gd name="T18" fmla="*/ 42 w 42"/>
                <a:gd name="T19" fmla="*/ 29 h 29"/>
                <a:gd name="T20" fmla="*/ 42 w 42"/>
                <a:gd name="T21" fmla="*/ 29 h 29"/>
                <a:gd name="T22" fmla="*/ 38 w 42"/>
                <a:gd name="T23" fmla="*/ 29 h 29"/>
                <a:gd name="T24" fmla="*/ 33 w 42"/>
                <a:gd name="T25" fmla="*/ 26 h 29"/>
                <a:gd name="T26" fmla="*/ 19 w 42"/>
                <a:gd name="T27" fmla="*/ 17 h 29"/>
                <a:gd name="T28" fmla="*/ 6 w 42"/>
                <a:gd name="T29" fmla="*/ 7 h 29"/>
                <a:gd name="T30" fmla="*/ 2 w 42"/>
                <a:gd name="T31" fmla="*/ 2 h 29"/>
                <a:gd name="T32" fmla="*/ 0 w 42"/>
                <a:gd name="T33" fmla="*/ 0 h 29"/>
                <a:gd name="T34" fmla="*/ 0 w 42"/>
                <a:gd name="T35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2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6" y="1"/>
                  </a:lnTo>
                  <a:lnTo>
                    <a:pt x="23" y="11"/>
                  </a:lnTo>
                  <a:lnTo>
                    <a:pt x="36" y="21"/>
                  </a:lnTo>
                  <a:lnTo>
                    <a:pt x="40" y="26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38" y="29"/>
                  </a:lnTo>
                  <a:lnTo>
                    <a:pt x="33" y="26"/>
                  </a:lnTo>
                  <a:lnTo>
                    <a:pt x="19" y="17"/>
                  </a:lnTo>
                  <a:lnTo>
                    <a:pt x="6" y="7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51" name="자유형 170"/>
            <p:cNvSpPr/>
            <p:nvPr/>
          </p:nvSpPr>
          <p:spPr>
            <a:xfrm>
              <a:off x="4005263" y="2357438"/>
              <a:ext cx="85725" cy="57150"/>
            </a:xfrm>
            <a:custGeom>
              <a:avLst/>
              <a:gdLst>
                <a:gd name="T0" fmla="*/ 91 w 109"/>
                <a:gd name="T1" fmla="*/ 61 h 73"/>
                <a:gd name="T2" fmla="*/ 94 w 109"/>
                <a:gd name="T3" fmla="*/ 62 h 73"/>
                <a:gd name="T4" fmla="*/ 104 w 109"/>
                <a:gd name="T5" fmla="*/ 65 h 73"/>
                <a:gd name="T6" fmla="*/ 106 w 109"/>
                <a:gd name="T7" fmla="*/ 46 h 73"/>
                <a:gd name="T8" fmla="*/ 104 w 109"/>
                <a:gd name="T9" fmla="*/ 42 h 73"/>
                <a:gd name="T10" fmla="*/ 90 w 109"/>
                <a:gd name="T11" fmla="*/ 24 h 73"/>
                <a:gd name="T12" fmla="*/ 75 w 109"/>
                <a:gd name="T13" fmla="*/ 26 h 73"/>
                <a:gd name="T14" fmla="*/ 68 w 109"/>
                <a:gd name="T15" fmla="*/ 24 h 73"/>
                <a:gd name="T16" fmla="*/ 59 w 109"/>
                <a:gd name="T17" fmla="*/ 23 h 73"/>
                <a:gd name="T18" fmla="*/ 57 w 109"/>
                <a:gd name="T19" fmla="*/ 22 h 73"/>
                <a:gd name="T20" fmla="*/ 48 w 109"/>
                <a:gd name="T21" fmla="*/ 23 h 73"/>
                <a:gd name="T22" fmla="*/ 44 w 109"/>
                <a:gd name="T23" fmla="*/ 22 h 73"/>
                <a:gd name="T24" fmla="*/ 28 w 109"/>
                <a:gd name="T25" fmla="*/ 22 h 73"/>
                <a:gd name="T26" fmla="*/ 25 w 109"/>
                <a:gd name="T27" fmla="*/ 21 h 73"/>
                <a:gd name="T28" fmla="*/ 33 w 109"/>
                <a:gd name="T29" fmla="*/ 13 h 73"/>
                <a:gd name="T30" fmla="*/ 40 w 109"/>
                <a:gd name="T31" fmla="*/ 12 h 73"/>
                <a:gd name="T32" fmla="*/ 45 w 109"/>
                <a:gd name="T33" fmla="*/ 3 h 73"/>
                <a:gd name="T34" fmla="*/ 44 w 109"/>
                <a:gd name="T35" fmla="*/ 0 h 73"/>
                <a:gd name="T36" fmla="*/ 35 w 109"/>
                <a:gd name="T37" fmla="*/ 3 h 73"/>
                <a:gd name="T38" fmla="*/ 26 w 109"/>
                <a:gd name="T39" fmla="*/ 4 h 73"/>
                <a:gd name="T40" fmla="*/ 23 w 109"/>
                <a:gd name="T41" fmla="*/ 10 h 73"/>
                <a:gd name="T42" fmla="*/ 18 w 109"/>
                <a:gd name="T43" fmla="*/ 13 h 73"/>
                <a:gd name="T44" fmla="*/ 15 w 109"/>
                <a:gd name="T45" fmla="*/ 19 h 73"/>
                <a:gd name="T46" fmla="*/ 5 w 109"/>
                <a:gd name="T47" fmla="*/ 23 h 73"/>
                <a:gd name="T48" fmla="*/ 0 w 109"/>
                <a:gd name="T49" fmla="*/ 26 h 73"/>
                <a:gd name="T50" fmla="*/ 4 w 109"/>
                <a:gd name="T51" fmla="*/ 31 h 73"/>
                <a:gd name="T52" fmla="*/ 9 w 109"/>
                <a:gd name="T53" fmla="*/ 37 h 73"/>
                <a:gd name="T54" fmla="*/ 10 w 109"/>
                <a:gd name="T55" fmla="*/ 43 h 73"/>
                <a:gd name="T56" fmla="*/ 10 w 109"/>
                <a:gd name="T57" fmla="*/ 50 h 73"/>
                <a:gd name="T58" fmla="*/ 6 w 109"/>
                <a:gd name="T59" fmla="*/ 55 h 73"/>
                <a:gd name="T60" fmla="*/ 4 w 109"/>
                <a:gd name="T61" fmla="*/ 65 h 73"/>
                <a:gd name="T62" fmla="*/ 11 w 109"/>
                <a:gd name="T63" fmla="*/ 65 h 73"/>
                <a:gd name="T64" fmla="*/ 14 w 109"/>
                <a:gd name="T65" fmla="*/ 64 h 73"/>
                <a:gd name="T66" fmla="*/ 25 w 109"/>
                <a:gd name="T67" fmla="*/ 62 h 73"/>
                <a:gd name="T68" fmla="*/ 26 w 109"/>
                <a:gd name="T69" fmla="*/ 60 h 73"/>
                <a:gd name="T70" fmla="*/ 37 w 109"/>
                <a:gd name="T71" fmla="*/ 56 h 73"/>
                <a:gd name="T72" fmla="*/ 39 w 109"/>
                <a:gd name="T73" fmla="*/ 55 h 73"/>
                <a:gd name="T74" fmla="*/ 48 w 109"/>
                <a:gd name="T75" fmla="*/ 43 h 73"/>
                <a:gd name="T76" fmla="*/ 53 w 109"/>
                <a:gd name="T77" fmla="*/ 42 h 73"/>
                <a:gd name="T78" fmla="*/ 54 w 109"/>
                <a:gd name="T79" fmla="*/ 51 h 73"/>
                <a:gd name="T80" fmla="*/ 58 w 109"/>
                <a:gd name="T81" fmla="*/ 54 h 73"/>
                <a:gd name="T82" fmla="*/ 59 w 109"/>
                <a:gd name="T83" fmla="*/ 62 h 73"/>
                <a:gd name="T84" fmla="*/ 58 w 109"/>
                <a:gd name="T85" fmla="*/ 71 h 73"/>
                <a:gd name="T86" fmla="*/ 64 w 109"/>
                <a:gd name="T87" fmla="*/ 71 h 73"/>
                <a:gd name="T88" fmla="*/ 72 w 109"/>
                <a:gd name="T89" fmla="*/ 69 h 73"/>
                <a:gd name="T90" fmla="*/ 89 w 109"/>
                <a:gd name="T91" fmla="*/ 59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9" h="73">
                  <a:moveTo>
                    <a:pt x="89" y="59"/>
                  </a:moveTo>
                  <a:lnTo>
                    <a:pt x="89" y="59"/>
                  </a:lnTo>
                  <a:lnTo>
                    <a:pt x="91" y="61"/>
                  </a:lnTo>
                  <a:lnTo>
                    <a:pt x="92" y="62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9" y="62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109" y="65"/>
                  </a:lnTo>
                  <a:lnTo>
                    <a:pt x="109" y="65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5" y="43"/>
                  </a:lnTo>
                  <a:lnTo>
                    <a:pt x="104" y="42"/>
                  </a:lnTo>
                  <a:lnTo>
                    <a:pt x="99" y="40"/>
                  </a:lnTo>
                  <a:lnTo>
                    <a:pt x="91" y="37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5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68" y="24"/>
                  </a:lnTo>
                  <a:lnTo>
                    <a:pt x="64" y="26"/>
                  </a:lnTo>
                  <a:lnTo>
                    <a:pt x="62" y="24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8" y="22"/>
                  </a:lnTo>
                  <a:lnTo>
                    <a:pt x="57" y="22"/>
                  </a:lnTo>
                  <a:lnTo>
                    <a:pt x="53" y="22"/>
                  </a:lnTo>
                  <a:lnTo>
                    <a:pt x="49" y="23"/>
                  </a:lnTo>
                  <a:lnTo>
                    <a:pt x="48" y="23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22"/>
                  </a:lnTo>
                  <a:lnTo>
                    <a:pt x="40" y="21"/>
                  </a:lnTo>
                  <a:lnTo>
                    <a:pt x="34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33" y="13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4" y="5"/>
                  </a:lnTo>
                  <a:lnTo>
                    <a:pt x="45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3" y="10"/>
                  </a:lnTo>
                  <a:lnTo>
                    <a:pt x="20" y="12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6" y="14"/>
                  </a:lnTo>
                  <a:lnTo>
                    <a:pt x="15" y="17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5" y="23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4" y="31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41"/>
                  </a:lnTo>
                  <a:lnTo>
                    <a:pt x="10" y="43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7" y="52"/>
                  </a:lnTo>
                  <a:lnTo>
                    <a:pt x="6" y="55"/>
                  </a:lnTo>
                  <a:lnTo>
                    <a:pt x="5" y="59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9" y="66"/>
                  </a:lnTo>
                  <a:lnTo>
                    <a:pt x="10" y="66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9" y="64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6" y="60"/>
                  </a:lnTo>
                  <a:lnTo>
                    <a:pt x="28" y="59"/>
                  </a:lnTo>
                  <a:lnTo>
                    <a:pt x="33" y="57"/>
                  </a:lnTo>
                  <a:lnTo>
                    <a:pt x="37" y="56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40" y="51"/>
                  </a:lnTo>
                  <a:lnTo>
                    <a:pt x="44" y="47"/>
                  </a:lnTo>
                  <a:lnTo>
                    <a:pt x="48" y="43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3" y="42"/>
                  </a:lnTo>
                  <a:lnTo>
                    <a:pt x="54" y="43"/>
                  </a:lnTo>
                  <a:lnTo>
                    <a:pt x="54" y="47"/>
                  </a:lnTo>
                  <a:lnTo>
                    <a:pt x="54" y="51"/>
                  </a:lnTo>
                  <a:lnTo>
                    <a:pt x="56" y="52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9" y="55"/>
                  </a:lnTo>
                  <a:lnTo>
                    <a:pt x="59" y="57"/>
                  </a:lnTo>
                  <a:lnTo>
                    <a:pt x="59" y="62"/>
                  </a:lnTo>
                  <a:lnTo>
                    <a:pt x="58" y="68"/>
                  </a:lnTo>
                  <a:lnTo>
                    <a:pt x="58" y="69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61" y="73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82" y="61"/>
                  </a:lnTo>
                  <a:lnTo>
                    <a:pt x="86" y="59"/>
                  </a:lnTo>
                  <a:lnTo>
                    <a:pt x="89" y="59"/>
                  </a:lnTo>
                  <a:lnTo>
                    <a:pt x="89" y="59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52" name="자유형 171"/>
            <p:cNvSpPr/>
            <p:nvPr/>
          </p:nvSpPr>
          <p:spPr>
            <a:xfrm>
              <a:off x="6570663" y="2557463"/>
              <a:ext cx="7938" cy="17462"/>
            </a:xfrm>
            <a:custGeom>
              <a:avLst/>
              <a:gdLst>
                <a:gd name="T0" fmla="*/ 10 w 10"/>
                <a:gd name="T1" fmla="*/ 23 h 23"/>
                <a:gd name="T2" fmla="*/ 10 w 10"/>
                <a:gd name="T3" fmla="*/ 23 h 23"/>
                <a:gd name="T4" fmla="*/ 9 w 10"/>
                <a:gd name="T5" fmla="*/ 23 h 23"/>
                <a:gd name="T6" fmla="*/ 8 w 10"/>
                <a:gd name="T7" fmla="*/ 21 h 23"/>
                <a:gd name="T8" fmla="*/ 5 w 10"/>
                <a:gd name="T9" fmla="*/ 19 h 23"/>
                <a:gd name="T10" fmla="*/ 5 w 10"/>
                <a:gd name="T11" fmla="*/ 16 h 23"/>
                <a:gd name="T12" fmla="*/ 5 w 10"/>
                <a:gd name="T13" fmla="*/ 16 h 23"/>
                <a:gd name="T14" fmla="*/ 4 w 10"/>
                <a:gd name="T15" fmla="*/ 14 h 23"/>
                <a:gd name="T16" fmla="*/ 3 w 10"/>
                <a:gd name="T17" fmla="*/ 12 h 23"/>
                <a:gd name="T18" fmla="*/ 1 w 10"/>
                <a:gd name="T19" fmla="*/ 10 h 23"/>
                <a:gd name="T20" fmla="*/ 0 w 10"/>
                <a:gd name="T21" fmla="*/ 6 h 23"/>
                <a:gd name="T22" fmla="*/ 0 w 10"/>
                <a:gd name="T23" fmla="*/ 6 h 23"/>
                <a:gd name="T24" fmla="*/ 0 w 10"/>
                <a:gd name="T25" fmla="*/ 2 h 23"/>
                <a:gd name="T26" fmla="*/ 1 w 10"/>
                <a:gd name="T27" fmla="*/ 1 h 23"/>
                <a:gd name="T28" fmla="*/ 3 w 10"/>
                <a:gd name="T29" fmla="*/ 0 h 23"/>
                <a:gd name="T30" fmla="*/ 5 w 10"/>
                <a:gd name="T31" fmla="*/ 2 h 23"/>
                <a:gd name="T32" fmla="*/ 5 w 10"/>
                <a:gd name="T33" fmla="*/ 2 h 23"/>
                <a:gd name="T34" fmla="*/ 7 w 10"/>
                <a:gd name="T35" fmla="*/ 6 h 23"/>
                <a:gd name="T36" fmla="*/ 7 w 10"/>
                <a:gd name="T37" fmla="*/ 9 h 23"/>
                <a:gd name="T38" fmla="*/ 7 w 10"/>
                <a:gd name="T39" fmla="*/ 14 h 23"/>
                <a:gd name="T40" fmla="*/ 7 w 10"/>
                <a:gd name="T41" fmla="*/ 14 h 23"/>
                <a:gd name="T42" fmla="*/ 9 w 10"/>
                <a:gd name="T43" fmla="*/ 18 h 23"/>
                <a:gd name="T44" fmla="*/ 10 w 10"/>
                <a:gd name="T45" fmla="*/ 20 h 23"/>
                <a:gd name="T46" fmla="*/ 10 w 10"/>
                <a:gd name="T47" fmla="*/ 23 h 23"/>
                <a:gd name="T48" fmla="*/ 10 w 10"/>
                <a:gd name="T49" fmla="*/ 23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23">
                  <a:moveTo>
                    <a:pt x="10" y="23"/>
                  </a:moveTo>
                  <a:lnTo>
                    <a:pt x="10" y="23"/>
                  </a:lnTo>
                  <a:lnTo>
                    <a:pt x="9" y="23"/>
                  </a:lnTo>
                  <a:lnTo>
                    <a:pt x="8" y="21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6"/>
                  </a:lnTo>
                  <a:lnTo>
                    <a:pt x="7" y="9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8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0" y="23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53" name="자유형 172"/>
            <p:cNvSpPr/>
            <p:nvPr/>
          </p:nvSpPr>
          <p:spPr>
            <a:xfrm>
              <a:off x="6759575" y="2728913"/>
              <a:ext cx="11113" cy="9525"/>
            </a:xfrm>
            <a:custGeom>
              <a:avLst/>
              <a:gdLst>
                <a:gd name="T0" fmla="*/ 0 w 14"/>
                <a:gd name="T1" fmla="*/ 10 h 10"/>
                <a:gd name="T2" fmla="*/ 0 w 14"/>
                <a:gd name="T3" fmla="*/ 10 h 10"/>
                <a:gd name="T4" fmla="*/ 0 w 14"/>
                <a:gd name="T5" fmla="*/ 9 h 10"/>
                <a:gd name="T6" fmla="*/ 1 w 14"/>
                <a:gd name="T7" fmla="*/ 6 h 10"/>
                <a:gd name="T8" fmla="*/ 1 w 14"/>
                <a:gd name="T9" fmla="*/ 5 h 10"/>
                <a:gd name="T10" fmla="*/ 0 w 14"/>
                <a:gd name="T11" fmla="*/ 4 h 10"/>
                <a:gd name="T12" fmla="*/ 0 w 14"/>
                <a:gd name="T13" fmla="*/ 4 h 10"/>
                <a:gd name="T14" fmla="*/ 0 w 14"/>
                <a:gd name="T15" fmla="*/ 3 h 10"/>
                <a:gd name="T16" fmla="*/ 0 w 14"/>
                <a:gd name="T17" fmla="*/ 1 h 10"/>
                <a:gd name="T18" fmla="*/ 2 w 14"/>
                <a:gd name="T19" fmla="*/ 0 h 10"/>
                <a:gd name="T20" fmla="*/ 7 w 14"/>
                <a:gd name="T21" fmla="*/ 0 h 10"/>
                <a:gd name="T22" fmla="*/ 10 w 14"/>
                <a:gd name="T23" fmla="*/ 0 h 10"/>
                <a:gd name="T24" fmla="*/ 10 w 14"/>
                <a:gd name="T25" fmla="*/ 0 h 10"/>
                <a:gd name="T26" fmla="*/ 13 w 14"/>
                <a:gd name="T27" fmla="*/ 3 h 10"/>
                <a:gd name="T28" fmla="*/ 14 w 14"/>
                <a:gd name="T29" fmla="*/ 5 h 10"/>
                <a:gd name="T30" fmla="*/ 13 w 14"/>
                <a:gd name="T31" fmla="*/ 8 h 10"/>
                <a:gd name="T32" fmla="*/ 11 w 14"/>
                <a:gd name="T33" fmla="*/ 9 h 10"/>
                <a:gd name="T34" fmla="*/ 11 w 14"/>
                <a:gd name="T35" fmla="*/ 9 h 10"/>
                <a:gd name="T36" fmla="*/ 5 w 14"/>
                <a:gd name="T37" fmla="*/ 10 h 10"/>
                <a:gd name="T38" fmla="*/ 2 w 14"/>
                <a:gd name="T39" fmla="*/ 10 h 10"/>
                <a:gd name="T40" fmla="*/ 0 w 14"/>
                <a:gd name="T41" fmla="*/ 10 h 10"/>
                <a:gd name="T42" fmla="*/ 0 w 14"/>
                <a:gd name="T43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0">
                  <a:moveTo>
                    <a:pt x="0" y="10"/>
                  </a:moveTo>
                  <a:lnTo>
                    <a:pt x="0" y="10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54" name="자유형 173"/>
            <p:cNvSpPr/>
            <p:nvPr/>
          </p:nvSpPr>
          <p:spPr>
            <a:xfrm>
              <a:off x="3724275" y="2351088"/>
              <a:ext cx="38100" cy="31750"/>
            </a:xfrm>
            <a:custGeom>
              <a:avLst/>
              <a:gdLst>
                <a:gd name="T0" fmla="*/ 44 w 47"/>
                <a:gd name="T1" fmla="*/ 32 h 41"/>
                <a:gd name="T2" fmla="*/ 44 w 47"/>
                <a:gd name="T3" fmla="*/ 32 h 41"/>
                <a:gd name="T4" fmla="*/ 43 w 47"/>
                <a:gd name="T5" fmla="*/ 30 h 41"/>
                <a:gd name="T6" fmla="*/ 40 w 47"/>
                <a:gd name="T7" fmla="*/ 27 h 41"/>
                <a:gd name="T8" fmla="*/ 37 w 47"/>
                <a:gd name="T9" fmla="*/ 24 h 41"/>
                <a:gd name="T10" fmla="*/ 35 w 47"/>
                <a:gd name="T11" fmla="*/ 22 h 41"/>
                <a:gd name="T12" fmla="*/ 35 w 47"/>
                <a:gd name="T13" fmla="*/ 22 h 41"/>
                <a:gd name="T14" fmla="*/ 34 w 47"/>
                <a:gd name="T15" fmla="*/ 18 h 41"/>
                <a:gd name="T16" fmla="*/ 33 w 47"/>
                <a:gd name="T17" fmla="*/ 16 h 41"/>
                <a:gd name="T18" fmla="*/ 30 w 47"/>
                <a:gd name="T19" fmla="*/ 13 h 41"/>
                <a:gd name="T20" fmla="*/ 30 w 47"/>
                <a:gd name="T21" fmla="*/ 10 h 41"/>
                <a:gd name="T22" fmla="*/ 30 w 47"/>
                <a:gd name="T23" fmla="*/ 10 h 41"/>
                <a:gd name="T24" fmla="*/ 30 w 47"/>
                <a:gd name="T25" fmla="*/ 8 h 41"/>
                <a:gd name="T26" fmla="*/ 29 w 47"/>
                <a:gd name="T27" fmla="*/ 5 h 41"/>
                <a:gd name="T28" fmla="*/ 26 w 47"/>
                <a:gd name="T29" fmla="*/ 2 h 41"/>
                <a:gd name="T30" fmla="*/ 26 w 47"/>
                <a:gd name="T31" fmla="*/ 2 h 41"/>
                <a:gd name="T32" fmla="*/ 20 w 47"/>
                <a:gd name="T33" fmla="*/ 0 h 41"/>
                <a:gd name="T34" fmla="*/ 14 w 47"/>
                <a:gd name="T35" fmla="*/ 0 h 41"/>
                <a:gd name="T36" fmla="*/ 14 w 47"/>
                <a:gd name="T37" fmla="*/ 0 h 41"/>
                <a:gd name="T38" fmla="*/ 0 w 47"/>
                <a:gd name="T39" fmla="*/ 3 h 41"/>
                <a:gd name="T40" fmla="*/ 0 w 47"/>
                <a:gd name="T41" fmla="*/ 3 h 41"/>
                <a:gd name="T42" fmla="*/ 1 w 47"/>
                <a:gd name="T43" fmla="*/ 5 h 41"/>
                <a:gd name="T44" fmla="*/ 1 w 47"/>
                <a:gd name="T45" fmla="*/ 8 h 41"/>
                <a:gd name="T46" fmla="*/ 2 w 47"/>
                <a:gd name="T47" fmla="*/ 14 h 41"/>
                <a:gd name="T48" fmla="*/ 2 w 47"/>
                <a:gd name="T49" fmla="*/ 14 h 41"/>
                <a:gd name="T50" fmla="*/ 5 w 47"/>
                <a:gd name="T51" fmla="*/ 18 h 41"/>
                <a:gd name="T52" fmla="*/ 9 w 47"/>
                <a:gd name="T53" fmla="*/ 18 h 41"/>
                <a:gd name="T54" fmla="*/ 11 w 47"/>
                <a:gd name="T55" fmla="*/ 18 h 41"/>
                <a:gd name="T56" fmla="*/ 14 w 47"/>
                <a:gd name="T57" fmla="*/ 19 h 41"/>
                <a:gd name="T58" fmla="*/ 14 w 47"/>
                <a:gd name="T59" fmla="*/ 19 h 41"/>
                <a:gd name="T60" fmla="*/ 16 w 47"/>
                <a:gd name="T61" fmla="*/ 24 h 41"/>
                <a:gd name="T62" fmla="*/ 16 w 47"/>
                <a:gd name="T63" fmla="*/ 24 h 41"/>
                <a:gd name="T64" fmla="*/ 18 w 47"/>
                <a:gd name="T65" fmla="*/ 24 h 41"/>
                <a:gd name="T66" fmla="*/ 18 w 47"/>
                <a:gd name="T67" fmla="*/ 24 h 41"/>
                <a:gd name="T68" fmla="*/ 20 w 47"/>
                <a:gd name="T69" fmla="*/ 26 h 41"/>
                <a:gd name="T70" fmla="*/ 21 w 47"/>
                <a:gd name="T71" fmla="*/ 28 h 41"/>
                <a:gd name="T72" fmla="*/ 21 w 47"/>
                <a:gd name="T73" fmla="*/ 28 h 41"/>
                <a:gd name="T74" fmla="*/ 25 w 47"/>
                <a:gd name="T75" fmla="*/ 30 h 41"/>
                <a:gd name="T76" fmla="*/ 28 w 47"/>
                <a:gd name="T77" fmla="*/ 31 h 41"/>
                <a:gd name="T78" fmla="*/ 28 w 47"/>
                <a:gd name="T79" fmla="*/ 31 h 41"/>
                <a:gd name="T80" fmla="*/ 30 w 47"/>
                <a:gd name="T81" fmla="*/ 31 h 41"/>
                <a:gd name="T82" fmla="*/ 33 w 47"/>
                <a:gd name="T83" fmla="*/ 32 h 41"/>
                <a:gd name="T84" fmla="*/ 35 w 47"/>
                <a:gd name="T85" fmla="*/ 33 h 41"/>
                <a:gd name="T86" fmla="*/ 35 w 47"/>
                <a:gd name="T87" fmla="*/ 33 h 41"/>
                <a:gd name="T88" fmla="*/ 38 w 47"/>
                <a:gd name="T89" fmla="*/ 37 h 41"/>
                <a:gd name="T90" fmla="*/ 38 w 47"/>
                <a:gd name="T91" fmla="*/ 41 h 41"/>
                <a:gd name="T92" fmla="*/ 38 w 47"/>
                <a:gd name="T93" fmla="*/ 41 h 41"/>
                <a:gd name="T94" fmla="*/ 43 w 47"/>
                <a:gd name="T95" fmla="*/ 41 h 41"/>
                <a:gd name="T96" fmla="*/ 47 w 47"/>
                <a:gd name="T97" fmla="*/ 40 h 41"/>
                <a:gd name="T98" fmla="*/ 47 w 47"/>
                <a:gd name="T99" fmla="*/ 40 h 41"/>
                <a:gd name="T100" fmla="*/ 46 w 47"/>
                <a:gd name="T101" fmla="*/ 35 h 41"/>
                <a:gd name="T102" fmla="*/ 44 w 47"/>
                <a:gd name="T103" fmla="*/ 32 h 41"/>
                <a:gd name="T104" fmla="*/ 44 w 47"/>
                <a:gd name="T105" fmla="*/ 32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41">
                  <a:moveTo>
                    <a:pt x="44" y="32"/>
                  </a:moveTo>
                  <a:lnTo>
                    <a:pt x="44" y="32"/>
                  </a:lnTo>
                  <a:lnTo>
                    <a:pt x="43" y="30"/>
                  </a:lnTo>
                  <a:lnTo>
                    <a:pt x="40" y="27"/>
                  </a:lnTo>
                  <a:lnTo>
                    <a:pt x="37" y="24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4" y="18"/>
                  </a:lnTo>
                  <a:lnTo>
                    <a:pt x="33" y="16"/>
                  </a:lnTo>
                  <a:lnTo>
                    <a:pt x="30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6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5" y="30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33" y="32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8" y="37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43" y="41"/>
                  </a:lnTo>
                  <a:lnTo>
                    <a:pt x="47" y="40"/>
                  </a:lnTo>
                  <a:lnTo>
                    <a:pt x="47" y="40"/>
                  </a:lnTo>
                  <a:lnTo>
                    <a:pt x="46" y="35"/>
                  </a:lnTo>
                  <a:lnTo>
                    <a:pt x="44" y="32"/>
                  </a:lnTo>
                  <a:lnTo>
                    <a:pt x="44" y="32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55" name="자유형 174"/>
            <p:cNvSpPr>
              <a:spLocks noEditPoints="1"/>
            </p:cNvSpPr>
            <p:nvPr/>
          </p:nvSpPr>
          <p:spPr>
            <a:xfrm>
              <a:off x="3741738" y="2343150"/>
              <a:ext cx="53975" cy="46037"/>
            </a:xfrm>
            <a:custGeom>
              <a:avLst/>
              <a:gdLst>
                <a:gd name="T0" fmla="*/ 68 w 69"/>
                <a:gd name="T1" fmla="*/ 20 h 59"/>
                <a:gd name="T2" fmla="*/ 55 w 69"/>
                <a:gd name="T3" fmla="*/ 4 h 59"/>
                <a:gd name="T4" fmla="*/ 52 w 69"/>
                <a:gd name="T5" fmla="*/ 6 h 59"/>
                <a:gd name="T6" fmla="*/ 47 w 69"/>
                <a:gd name="T7" fmla="*/ 9 h 59"/>
                <a:gd name="T8" fmla="*/ 45 w 69"/>
                <a:gd name="T9" fmla="*/ 10 h 59"/>
                <a:gd name="T10" fmla="*/ 42 w 69"/>
                <a:gd name="T11" fmla="*/ 12 h 59"/>
                <a:gd name="T12" fmla="*/ 38 w 69"/>
                <a:gd name="T13" fmla="*/ 10 h 59"/>
                <a:gd name="T14" fmla="*/ 37 w 69"/>
                <a:gd name="T15" fmla="*/ 9 h 59"/>
                <a:gd name="T16" fmla="*/ 32 w 69"/>
                <a:gd name="T17" fmla="*/ 4 h 59"/>
                <a:gd name="T18" fmla="*/ 28 w 69"/>
                <a:gd name="T19" fmla="*/ 3 h 59"/>
                <a:gd name="T20" fmla="*/ 23 w 69"/>
                <a:gd name="T21" fmla="*/ 0 h 59"/>
                <a:gd name="T22" fmla="*/ 21 w 69"/>
                <a:gd name="T23" fmla="*/ 6 h 59"/>
                <a:gd name="T24" fmla="*/ 25 w 69"/>
                <a:gd name="T25" fmla="*/ 9 h 59"/>
                <a:gd name="T26" fmla="*/ 26 w 69"/>
                <a:gd name="T27" fmla="*/ 13 h 59"/>
                <a:gd name="T28" fmla="*/ 23 w 69"/>
                <a:gd name="T29" fmla="*/ 13 h 59"/>
                <a:gd name="T30" fmla="*/ 17 w 69"/>
                <a:gd name="T31" fmla="*/ 13 h 59"/>
                <a:gd name="T32" fmla="*/ 14 w 69"/>
                <a:gd name="T33" fmla="*/ 12 h 59"/>
                <a:gd name="T34" fmla="*/ 7 w 69"/>
                <a:gd name="T35" fmla="*/ 8 h 59"/>
                <a:gd name="T36" fmla="*/ 4 w 69"/>
                <a:gd name="T37" fmla="*/ 9 h 59"/>
                <a:gd name="T38" fmla="*/ 7 w 69"/>
                <a:gd name="T39" fmla="*/ 14 h 59"/>
                <a:gd name="T40" fmla="*/ 9 w 69"/>
                <a:gd name="T41" fmla="*/ 20 h 59"/>
                <a:gd name="T42" fmla="*/ 9 w 69"/>
                <a:gd name="T43" fmla="*/ 23 h 59"/>
                <a:gd name="T44" fmla="*/ 13 w 69"/>
                <a:gd name="T45" fmla="*/ 28 h 59"/>
                <a:gd name="T46" fmla="*/ 14 w 69"/>
                <a:gd name="T47" fmla="*/ 32 h 59"/>
                <a:gd name="T48" fmla="*/ 19 w 69"/>
                <a:gd name="T49" fmla="*/ 37 h 59"/>
                <a:gd name="T50" fmla="*/ 23 w 69"/>
                <a:gd name="T51" fmla="*/ 42 h 59"/>
                <a:gd name="T52" fmla="*/ 25 w 69"/>
                <a:gd name="T53" fmla="*/ 45 h 59"/>
                <a:gd name="T54" fmla="*/ 26 w 69"/>
                <a:gd name="T55" fmla="*/ 50 h 59"/>
                <a:gd name="T56" fmla="*/ 44 w 69"/>
                <a:gd name="T57" fmla="*/ 38 h 59"/>
                <a:gd name="T58" fmla="*/ 45 w 69"/>
                <a:gd name="T59" fmla="*/ 38 h 59"/>
                <a:gd name="T60" fmla="*/ 47 w 69"/>
                <a:gd name="T61" fmla="*/ 43 h 59"/>
                <a:gd name="T62" fmla="*/ 46 w 69"/>
                <a:gd name="T63" fmla="*/ 51 h 59"/>
                <a:gd name="T64" fmla="*/ 46 w 69"/>
                <a:gd name="T65" fmla="*/ 53 h 59"/>
                <a:gd name="T66" fmla="*/ 56 w 69"/>
                <a:gd name="T67" fmla="*/ 59 h 59"/>
                <a:gd name="T68" fmla="*/ 56 w 69"/>
                <a:gd name="T69" fmla="*/ 55 h 59"/>
                <a:gd name="T70" fmla="*/ 59 w 69"/>
                <a:gd name="T71" fmla="*/ 51 h 59"/>
                <a:gd name="T72" fmla="*/ 68 w 69"/>
                <a:gd name="T73" fmla="*/ 34 h 59"/>
                <a:gd name="T74" fmla="*/ 69 w 69"/>
                <a:gd name="T75" fmla="*/ 23 h 59"/>
                <a:gd name="T76" fmla="*/ 68 w 69"/>
                <a:gd name="T77" fmla="*/ 20 h 59"/>
                <a:gd name="T78" fmla="*/ 7 w 69"/>
                <a:gd name="T79" fmla="*/ 41 h 59"/>
                <a:gd name="T80" fmla="*/ 0 w 69"/>
                <a:gd name="T81" fmla="*/ 38 h 59"/>
                <a:gd name="T82" fmla="*/ 2 w 69"/>
                <a:gd name="T83" fmla="*/ 42 h 59"/>
                <a:gd name="T84" fmla="*/ 5 w 69"/>
                <a:gd name="T85" fmla="*/ 46 h 59"/>
                <a:gd name="T86" fmla="*/ 7 w 69"/>
                <a:gd name="T87" fmla="*/ 47 h 59"/>
                <a:gd name="T88" fmla="*/ 9 w 69"/>
                <a:gd name="T89" fmla="*/ 50 h 59"/>
                <a:gd name="T90" fmla="*/ 14 w 69"/>
                <a:gd name="T91" fmla="*/ 51 h 59"/>
                <a:gd name="T92" fmla="*/ 17 w 69"/>
                <a:gd name="T93" fmla="*/ 51 h 59"/>
                <a:gd name="T94" fmla="*/ 14 w 69"/>
                <a:gd name="T95" fmla="*/ 43 h 59"/>
                <a:gd name="T96" fmla="*/ 12 w 69"/>
                <a:gd name="T97" fmla="*/ 42 h 59"/>
                <a:gd name="T98" fmla="*/ 7 w 69"/>
                <a:gd name="T99" fmla="*/ 41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" h="59">
                  <a:moveTo>
                    <a:pt x="68" y="20"/>
                  </a:moveTo>
                  <a:lnTo>
                    <a:pt x="68" y="20"/>
                  </a:lnTo>
                  <a:lnTo>
                    <a:pt x="63" y="13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2" y="6"/>
                  </a:lnTo>
                  <a:lnTo>
                    <a:pt x="50" y="8"/>
                  </a:lnTo>
                  <a:lnTo>
                    <a:pt x="47" y="9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1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7" y="9"/>
                  </a:lnTo>
                  <a:lnTo>
                    <a:pt x="35" y="6"/>
                  </a:lnTo>
                  <a:lnTo>
                    <a:pt x="32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4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3" y="13"/>
                  </a:lnTo>
                  <a:lnTo>
                    <a:pt x="19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9" y="8"/>
                  </a:lnTo>
                  <a:lnTo>
                    <a:pt x="7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12" y="26"/>
                  </a:lnTo>
                  <a:lnTo>
                    <a:pt x="13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9" y="37"/>
                  </a:lnTo>
                  <a:lnTo>
                    <a:pt x="22" y="40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5" y="45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36" y="43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5" y="38"/>
                  </a:lnTo>
                  <a:lnTo>
                    <a:pt x="47" y="38"/>
                  </a:lnTo>
                  <a:lnTo>
                    <a:pt x="47" y="43"/>
                  </a:lnTo>
                  <a:lnTo>
                    <a:pt x="47" y="48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53"/>
                  </a:lnTo>
                  <a:lnTo>
                    <a:pt x="49" y="55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5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64" y="43"/>
                  </a:lnTo>
                  <a:lnTo>
                    <a:pt x="68" y="34"/>
                  </a:lnTo>
                  <a:lnTo>
                    <a:pt x="69" y="27"/>
                  </a:lnTo>
                  <a:lnTo>
                    <a:pt x="69" y="23"/>
                  </a:lnTo>
                  <a:lnTo>
                    <a:pt x="68" y="20"/>
                  </a:lnTo>
                  <a:lnTo>
                    <a:pt x="68" y="20"/>
                  </a:lnTo>
                  <a:close/>
                  <a:moveTo>
                    <a:pt x="7" y="41"/>
                  </a:moveTo>
                  <a:lnTo>
                    <a:pt x="7" y="41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9" y="50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47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2" y="42"/>
                  </a:lnTo>
                  <a:lnTo>
                    <a:pt x="9" y="41"/>
                  </a:lnTo>
                  <a:lnTo>
                    <a:pt x="7" y="41"/>
                  </a:lnTo>
                  <a:lnTo>
                    <a:pt x="7" y="41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56" name="자유형 175"/>
            <p:cNvSpPr/>
            <p:nvPr/>
          </p:nvSpPr>
          <p:spPr>
            <a:xfrm>
              <a:off x="3922713" y="2390775"/>
              <a:ext cx="163513" cy="114300"/>
            </a:xfrm>
            <a:custGeom>
              <a:avLst/>
              <a:gdLst>
                <a:gd name="T0" fmla="*/ 194 w 204"/>
                <a:gd name="T1" fmla="*/ 19 h 145"/>
                <a:gd name="T2" fmla="*/ 185 w 204"/>
                <a:gd name="T3" fmla="*/ 19 h 145"/>
                <a:gd name="T4" fmla="*/ 169 w 204"/>
                <a:gd name="T5" fmla="*/ 29 h 145"/>
                <a:gd name="T6" fmla="*/ 161 w 204"/>
                <a:gd name="T7" fmla="*/ 27 h 145"/>
                <a:gd name="T8" fmla="*/ 162 w 204"/>
                <a:gd name="T9" fmla="*/ 13 h 145"/>
                <a:gd name="T10" fmla="*/ 157 w 204"/>
                <a:gd name="T11" fmla="*/ 9 h 145"/>
                <a:gd name="T12" fmla="*/ 155 w 204"/>
                <a:gd name="T13" fmla="*/ 0 h 145"/>
                <a:gd name="T14" fmla="*/ 143 w 204"/>
                <a:gd name="T15" fmla="*/ 9 h 145"/>
                <a:gd name="T16" fmla="*/ 140 w 204"/>
                <a:gd name="T17" fmla="*/ 14 h 145"/>
                <a:gd name="T18" fmla="*/ 128 w 204"/>
                <a:gd name="T19" fmla="*/ 19 h 145"/>
                <a:gd name="T20" fmla="*/ 122 w 204"/>
                <a:gd name="T21" fmla="*/ 22 h 145"/>
                <a:gd name="T22" fmla="*/ 114 w 204"/>
                <a:gd name="T23" fmla="*/ 23 h 145"/>
                <a:gd name="T24" fmla="*/ 105 w 204"/>
                <a:gd name="T25" fmla="*/ 20 h 145"/>
                <a:gd name="T26" fmla="*/ 96 w 204"/>
                <a:gd name="T27" fmla="*/ 18 h 145"/>
                <a:gd name="T28" fmla="*/ 86 w 204"/>
                <a:gd name="T29" fmla="*/ 17 h 145"/>
                <a:gd name="T30" fmla="*/ 75 w 204"/>
                <a:gd name="T31" fmla="*/ 15 h 145"/>
                <a:gd name="T32" fmla="*/ 66 w 204"/>
                <a:gd name="T33" fmla="*/ 20 h 145"/>
                <a:gd name="T34" fmla="*/ 61 w 204"/>
                <a:gd name="T35" fmla="*/ 24 h 145"/>
                <a:gd name="T36" fmla="*/ 55 w 204"/>
                <a:gd name="T37" fmla="*/ 38 h 145"/>
                <a:gd name="T38" fmla="*/ 38 w 204"/>
                <a:gd name="T39" fmla="*/ 46 h 145"/>
                <a:gd name="T40" fmla="*/ 32 w 204"/>
                <a:gd name="T41" fmla="*/ 52 h 145"/>
                <a:gd name="T42" fmla="*/ 25 w 204"/>
                <a:gd name="T43" fmla="*/ 51 h 145"/>
                <a:gd name="T44" fmla="*/ 15 w 204"/>
                <a:gd name="T45" fmla="*/ 48 h 145"/>
                <a:gd name="T46" fmla="*/ 9 w 204"/>
                <a:gd name="T47" fmla="*/ 55 h 145"/>
                <a:gd name="T48" fmla="*/ 2 w 204"/>
                <a:gd name="T49" fmla="*/ 66 h 145"/>
                <a:gd name="T50" fmla="*/ 1 w 204"/>
                <a:gd name="T51" fmla="*/ 79 h 145"/>
                <a:gd name="T52" fmla="*/ 0 w 204"/>
                <a:gd name="T53" fmla="*/ 89 h 145"/>
                <a:gd name="T54" fmla="*/ 4 w 204"/>
                <a:gd name="T55" fmla="*/ 104 h 145"/>
                <a:gd name="T56" fmla="*/ 10 w 204"/>
                <a:gd name="T57" fmla="*/ 113 h 145"/>
                <a:gd name="T58" fmla="*/ 18 w 204"/>
                <a:gd name="T59" fmla="*/ 118 h 145"/>
                <a:gd name="T60" fmla="*/ 6 w 204"/>
                <a:gd name="T61" fmla="*/ 135 h 145"/>
                <a:gd name="T62" fmla="*/ 6 w 204"/>
                <a:gd name="T63" fmla="*/ 142 h 145"/>
                <a:gd name="T64" fmla="*/ 28 w 204"/>
                <a:gd name="T65" fmla="*/ 145 h 145"/>
                <a:gd name="T66" fmla="*/ 85 w 204"/>
                <a:gd name="T67" fmla="*/ 139 h 145"/>
                <a:gd name="T68" fmla="*/ 84 w 204"/>
                <a:gd name="T69" fmla="*/ 123 h 145"/>
                <a:gd name="T70" fmla="*/ 95 w 204"/>
                <a:gd name="T71" fmla="*/ 117 h 145"/>
                <a:gd name="T72" fmla="*/ 105 w 204"/>
                <a:gd name="T73" fmla="*/ 114 h 145"/>
                <a:gd name="T74" fmla="*/ 113 w 204"/>
                <a:gd name="T75" fmla="*/ 109 h 145"/>
                <a:gd name="T76" fmla="*/ 121 w 204"/>
                <a:gd name="T77" fmla="*/ 109 h 145"/>
                <a:gd name="T78" fmla="*/ 127 w 204"/>
                <a:gd name="T79" fmla="*/ 103 h 145"/>
                <a:gd name="T80" fmla="*/ 132 w 204"/>
                <a:gd name="T81" fmla="*/ 88 h 145"/>
                <a:gd name="T82" fmla="*/ 141 w 204"/>
                <a:gd name="T83" fmla="*/ 84 h 145"/>
                <a:gd name="T84" fmla="*/ 137 w 204"/>
                <a:gd name="T85" fmla="*/ 74 h 145"/>
                <a:gd name="T86" fmla="*/ 145 w 204"/>
                <a:gd name="T87" fmla="*/ 74 h 145"/>
                <a:gd name="T88" fmla="*/ 154 w 204"/>
                <a:gd name="T89" fmla="*/ 73 h 145"/>
                <a:gd name="T90" fmla="*/ 155 w 204"/>
                <a:gd name="T91" fmla="*/ 61 h 145"/>
                <a:gd name="T92" fmla="*/ 161 w 204"/>
                <a:gd name="T93" fmla="*/ 51 h 145"/>
                <a:gd name="T94" fmla="*/ 159 w 204"/>
                <a:gd name="T95" fmla="*/ 43 h 145"/>
                <a:gd name="T96" fmla="*/ 159 w 204"/>
                <a:gd name="T97" fmla="*/ 37 h 145"/>
                <a:gd name="T98" fmla="*/ 162 w 204"/>
                <a:gd name="T99" fmla="*/ 34 h 145"/>
                <a:gd name="T100" fmla="*/ 175 w 204"/>
                <a:gd name="T101" fmla="*/ 29 h 145"/>
                <a:gd name="T102" fmla="*/ 189 w 204"/>
                <a:gd name="T103" fmla="*/ 27 h 145"/>
                <a:gd name="T104" fmla="*/ 204 w 204"/>
                <a:gd name="T105" fmla="*/ 22 h 145"/>
                <a:gd name="T106" fmla="*/ 197 w 204"/>
                <a:gd name="T107" fmla="*/ 20 h 1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4" h="145">
                  <a:moveTo>
                    <a:pt x="197" y="20"/>
                  </a:moveTo>
                  <a:lnTo>
                    <a:pt x="197" y="20"/>
                  </a:lnTo>
                  <a:lnTo>
                    <a:pt x="195" y="20"/>
                  </a:lnTo>
                  <a:lnTo>
                    <a:pt x="194" y="19"/>
                  </a:lnTo>
                  <a:lnTo>
                    <a:pt x="192" y="17"/>
                  </a:lnTo>
                  <a:lnTo>
                    <a:pt x="192" y="17"/>
                  </a:lnTo>
                  <a:lnTo>
                    <a:pt x="189" y="17"/>
                  </a:lnTo>
                  <a:lnTo>
                    <a:pt x="185" y="19"/>
                  </a:lnTo>
                  <a:lnTo>
                    <a:pt x="175" y="27"/>
                  </a:lnTo>
                  <a:lnTo>
                    <a:pt x="175" y="27"/>
                  </a:lnTo>
                  <a:lnTo>
                    <a:pt x="169" y="29"/>
                  </a:lnTo>
                  <a:lnTo>
                    <a:pt x="169" y="29"/>
                  </a:lnTo>
                  <a:lnTo>
                    <a:pt x="164" y="31"/>
                  </a:lnTo>
                  <a:lnTo>
                    <a:pt x="161" y="29"/>
                  </a:lnTo>
                  <a:lnTo>
                    <a:pt x="161" y="29"/>
                  </a:lnTo>
                  <a:lnTo>
                    <a:pt x="161" y="27"/>
                  </a:lnTo>
                  <a:lnTo>
                    <a:pt x="161" y="26"/>
                  </a:lnTo>
                  <a:lnTo>
                    <a:pt x="162" y="20"/>
                  </a:lnTo>
                  <a:lnTo>
                    <a:pt x="162" y="15"/>
                  </a:lnTo>
                  <a:lnTo>
                    <a:pt x="162" y="13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59" y="10"/>
                  </a:lnTo>
                  <a:lnTo>
                    <a:pt x="157" y="9"/>
                  </a:lnTo>
                  <a:lnTo>
                    <a:pt x="157" y="5"/>
                  </a:lnTo>
                  <a:lnTo>
                    <a:pt x="157" y="1"/>
                  </a:lnTo>
                  <a:lnTo>
                    <a:pt x="156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1" y="1"/>
                  </a:lnTo>
                  <a:lnTo>
                    <a:pt x="147" y="5"/>
                  </a:lnTo>
                  <a:lnTo>
                    <a:pt x="143" y="9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4"/>
                  </a:lnTo>
                  <a:lnTo>
                    <a:pt x="140" y="14"/>
                  </a:lnTo>
                  <a:lnTo>
                    <a:pt x="136" y="15"/>
                  </a:lnTo>
                  <a:lnTo>
                    <a:pt x="131" y="17"/>
                  </a:lnTo>
                  <a:lnTo>
                    <a:pt x="129" y="18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28" y="20"/>
                  </a:lnTo>
                  <a:lnTo>
                    <a:pt x="127" y="20"/>
                  </a:lnTo>
                  <a:lnTo>
                    <a:pt x="122" y="22"/>
                  </a:lnTo>
                  <a:lnTo>
                    <a:pt x="117" y="22"/>
                  </a:lnTo>
                  <a:lnTo>
                    <a:pt x="115" y="22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13" y="24"/>
                  </a:lnTo>
                  <a:lnTo>
                    <a:pt x="112" y="24"/>
                  </a:lnTo>
                  <a:lnTo>
                    <a:pt x="108" y="23"/>
                  </a:lnTo>
                  <a:lnTo>
                    <a:pt x="105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99" y="19"/>
                  </a:lnTo>
                  <a:lnTo>
                    <a:pt x="96" y="18"/>
                  </a:lnTo>
                  <a:lnTo>
                    <a:pt x="93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86" y="17"/>
                  </a:lnTo>
                  <a:lnTo>
                    <a:pt x="84" y="15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5" y="15"/>
                  </a:lnTo>
                  <a:lnTo>
                    <a:pt x="72" y="18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5" y="20"/>
                  </a:lnTo>
                  <a:lnTo>
                    <a:pt x="63" y="22"/>
                  </a:lnTo>
                  <a:lnTo>
                    <a:pt x="61" y="2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7" y="37"/>
                  </a:lnTo>
                  <a:lnTo>
                    <a:pt x="55" y="38"/>
                  </a:lnTo>
                  <a:lnTo>
                    <a:pt x="47" y="41"/>
                  </a:lnTo>
                  <a:lnTo>
                    <a:pt x="41" y="43"/>
                  </a:lnTo>
                  <a:lnTo>
                    <a:pt x="38" y="45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7" y="48"/>
                  </a:lnTo>
                  <a:lnTo>
                    <a:pt x="35" y="51"/>
                  </a:lnTo>
                  <a:lnTo>
                    <a:pt x="32" y="52"/>
                  </a:lnTo>
                  <a:lnTo>
                    <a:pt x="28" y="53"/>
                  </a:lnTo>
                  <a:lnTo>
                    <a:pt x="27" y="52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3" y="50"/>
                  </a:lnTo>
                  <a:lnTo>
                    <a:pt x="20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9" y="51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8" y="59"/>
                  </a:lnTo>
                  <a:lnTo>
                    <a:pt x="6" y="6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1" y="73"/>
                  </a:lnTo>
                  <a:lnTo>
                    <a:pt x="1" y="75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1" y="85"/>
                  </a:lnTo>
                  <a:lnTo>
                    <a:pt x="0" y="89"/>
                  </a:lnTo>
                  <a:lnTo>
                    <a:pt x="1" y="94"/>
                  </a:lnTo>
                  <a:lnTo>
                    <a:pt x="1" y="94"/>
                  </a:lnTo>
                  <a:lnTo>
                    <a:pt x="2" y="99"/>
                  </a:lnTo>
                  <a:lnTo>
                    <a:pt x="4" y="104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6" y="112"/>
                  </a:lnTo>
                  <a:lnTo>
                    <a:pt x="10" y="113"/>
                  </a:lnTo>
                  <a:lnTo>
                    <a:pt x="15" y="114"/>
                  </a:lnTo>
                  <a:lnTo>
                    <a:pt x="16" y="116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21"/>
                  </a:lnTo>
                  <a:lnTo>
                    <a:pt x="16" y="123"/>
                  </a:lnTo>
                  <a:lnTo>
                    <a:pt x="11" y="128"/>
                  </a:lnTo>
                  <a:lnTo>
                    <a:pt x="6" y="135"/>
                  </a:lnTo>
                  <a:lnTo>
                    <a:pt x="2" y="139"/>
                  </a:lnTo>
                  <a:lnTo>
                    <a:pt x="2" y="139"/>
                  </a:lnTo>
                  <a:lnTo>
                    <a:pt x="4" y="140"/>
                  </a:lnTo>
                  <a:lnTo>
                    <a:pt x="6" y="142"/>
                  </a:lnTo>
                  <a:lnTo>
                    <a:pt x="6" y="142"/>
                  </a:lnTo>
                  <a:lnTo>
                    <a:pt x="16" y="144"/>
                  </a:lnTo>
                  <a:lnTo>
                    <a:pt x="28" y="145"/>
                  </a:lnTo>
                  <a:lnTo>
                    <a:pt x="28" y="145"/>
                  </a:lnTo>
                  <a:lnTo>
                    <a:pt x="41" y="145"/>
                  </a:lnTo>
                  <a:lnTo>
                    <a:pt x="60" y="142"/>
                  </a:lnTo>
                  <a:lnTo>
                    <a:pt x="77" y="140"/>
                  </a:lnTo>
                  <a:lnTo>
                    <a:pt x="85" y="139"/>
                  </a:lnTo>
                  <a:lnTo>
                    <a:pt x="85" y="139"/>
                  </a:lnTo>
                  <a:lnTo>
                    <a:pt x="85" y="131"/>
                  </a:lnTo>
                  <a:lnTo>
                    <a:pt x="84" y="123"/>
                  </a:lnTo>
                  <a:lnTo>
                    <a:pt x="84" y="123"/>
                  </a:lnTo>
                  <a:lnTo>
                    <a:pt x="85" y="122"/>
                  </a:lnTo>
                  <a:lnTo>
                    <a:pt x="89" y="120"/>
                  </a:lnTo>
                  <a:lnTo>
                    <a:pt x="91" y="117"/>
                  </a:lnTo>
                  <a:lnTo>
                    <a:pt x="95" y="117"/>
                  </a:lnTo>
                  <a:lnTo>
                    <a:pt x="95" y="117"/>
                  </a:lnTo>
                  <a:lnTo>
                    <a:pt x="103" y="117"/>
                  </a:lnTo>
                  <a:lnTo>
                    <a:pt x="104" y="117"/>
                  </a:lnTo>
                  <a:lnTo>
                    <a:pt x="105" y="114"/>
                  </a:lnTo>
                  <a:lnTo>
                    <a:pt x="105" y="114"/>
                  </a:lnTo>
                  <a:lnTo>
                    <a:pt x="107" y="113"/>
                  </a:lnTo>
                  <a:lnTo>
                    <a:pt x="108" y="112"/>
                  </a:lnTo>
                  <a:lnTo>
                    <a:pt x="113" y="109"/>
                  </a:lnTo>
                  <a:lnTo>
                    <a:pt x="118" y="108"/>
                  </a:lnTo>
                  <a:lnTo>
                    <a:pt x="119" y="108"/>
                  </a:lnTo>
                  <a:lnTo>
                    <a:pt x="121" y="109"/>
                  </a:lnTo>
                  <a:lnTo>
                    <a:pt x="121" y="109"/>
                  </a:lnTo>
                  <a:lnTo>
                    <a:pt x="122" y="111"/>
                  </a:lnTo>
                  <a:lnTo>
                    <a:pt x="124" y="111"/>
                  </a:lnTo>
                  <a:lnTo>
                    <a:pt x="127" y="108"/>
                  </a:lnTo>
                  <a:lnTo>
                    <a:pt x="127" y="103"/>
                  </a:lnTo>
                  <a:lnTo>
                    <a:pt x="127" y="103"/>
                  </a:lnTo>
                  <a:lnTo>
                    <a:pt x="128" y="93"/>
                  </a:lnTo>
                  <a:lnTo>
                    <a:pt x="129" y="89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6" y="86"/>
                  </a:lnTo>
                  <a:lnTo>
                    <a:pt x="140" y="85"/>
                  </a:lnTo>
                  <a:lnTo>
                    <a:pt x="141" y="84"/>
                  </a:lnTo>
                  <a:lnTo>
                    <a:pt x="142" y="81"/>
                  </a:lnTo>
                  <a:lnTo>
                    <a:pt x="142" y="81"/>
                  </a:lnTo>
                  <a:lnTo>
                    <a:pt x="138" y="76"/>
                  </a:lnTo>
                  <a:lnTo>
                    <a:pt x="137" y="74"/>
                  </a:lnTo>
                  <a:lnTo>
                    <a:pt x="137" y="73"/>
                  </a:lnTo>
                  <a:lnTo>
                    <a:pt x="137" y="73"/>
                  </a:lnTo>
                  <a:lnTo>
                    <a:pt x="140" y="73"/>
                  </a:lnTo>
                  <a:lnTo>
                    <a:pt x="145" y="74"/>
                  </a:lnTo>
                  <a:lnTo>
                    <a:pt x="150" y="74"/>
                  </a:lnTo>
                  <a:lnTo>
                    <a:pt x="152" y="74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54" y="70"/>
                  </a:lnTo>
                  <a:lnTo>
                    <a:pt x="154" y="67"/>
                  </a:lnTo>
                  <a:lnTo>
                    <a:pt x="154" y="64"/>
                  </a:lnTo>
                  <a:lnTo>
                    <a:pt x="155" y="61"/>
                  </a:lnTo>
                  <a:lnTo>
                    <a:pt x="155" y="61"/>
                  </a:lnTo>
                  <a:lnTo>
                    <a:pt x="159" y="56"/>
                  </a:lnTo>
                  <a:lnTo>
                    <a:pt x="161" y="53"/>
                  </a:lnTo>
                  <a:lnTo>
                    <a:pt x="161" y="51"/>
                  </a:lnTo>
                  <a:lnTo>
                    <a:pt x="161" y="51"/>
                  </a:lnTo>
                  <a:lnTo>
                    <a:pt x="161" y="47"/>
                  </a:lnTo>
                  <a:lnTo>
                    <a:pt x="160" y="45"/>
                  </a:lnTo>
                  <a:lnTo>
                    <a:pt x="159" y="43"/>
                  </a:lnTo>
                  <a:lnTo>
                    <a:pt x="159" y="43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9" y="37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2" y="34"/>
                  </a:lnTo>
                  <a:lnTo>
                    <a:pt x="162" y="34"/>
                  </a:lnTo>
                  <a:lnTo>
                    <a:pt x="167" y="33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75" y="29"/>
                  </a:lnTo>
                  <a:lnTo>
                    <a:pt x="180" y="27"/>
                  </a:lnTo>
                  <a:lnTo>
                    <a:pt x="185" y="26"/>
                  </a:lnTo>
                  <a:lnTo>
                    <a:pt x="189" y="27"/>
                  </a:lnTo>
                  <a:lnTo>
                    <a:pt x="189" y="27"/>
                  </a:lnTo>
                  <a:lnTo>
                    <a:pt x="193" y="27"/>
                  </a:lnTo>
                  <a:lnTo>
                    <a:pt x="197" y="27"/>
                  </a:lnTo>
                  <a:lnTo>
                    <a:pt x="201" y="24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201" y="20"/>
                  </a:lnTo>
                  <a:lnTo>
                    <a:pt x="197" y="20"/>
                  </a:lnTo>
                  <a:lnTo>
                    <a:pt x="197" y="2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57" name="자유형 176"/>
            <p:cNvSpPr/>
            <p:nvPr/>
          </p:nvSpPr>
          <p:spPr>
            <a:xfrm>
              <a:off x="3929063" y="2408238"/>
              <a:ext cx="187325" cy="169862"/>
            </a:xfrm>
            <a:custGeom>
              <a:avLst/>
              <a:gdLst>
                <a:gd name="T0" fmla="*/ 219 w 236"/>
                <a:gd name="T1" fmla="*/ 11 h 214"/>
                <a:gd name="T2" fmla="*/ 205 w 236"/>
                <a:gd name="T3" fmla="*/ 1 h 214"/>
                <a:gd name="T4" fmla="*/ 195 w 236"/>
                <a:gd name="T5" fmla="*/ 2 h 214"/>
                <a:gd name="T6" fmla="*/ 179 w 236"/>
                <a:gd name="T7" fmla="*/ 4 h 214"/>
                <a:gd name="T8" fmla="*/ 161 w 236"/>
                <a:gd name="T9" fmla="*/ 11 h 214"/>
                <a:gd name="T10" fmla="*/ 153 w 236"/>
                <a:gd name="T11" fmla="*/ 15 h 214"/>
                <a:gd name="T12" fmla="*/ 154 w 236"/>
                <a:gd name="T13" fmla="*/ 23 h 214"/>
                <a:gd name="T14" fmla="*/ 153 w 236"/>
                <a:gd name="T15" fmla="*/ 34 h 214"/>
                <a:gd name="T16" fmla="*/ 148 w 236"/>
                <a:gd name="T17" fmla="*/ 48 h 214"/>
                <a:gd name="T18" fmla="*/ 139 w 236"/>
                <a:gd name="T19" fmla="*/ 52 h 214"/>
                <a:gd name="T20" fmla="*/ 132 w 236"/>
                <a:gd name="T21" fmla="*/ 54 h 214"/>
                <a:gd name="T22" fmla="*/ 130 w 236"/>
                <a:gd name="T23" fmla="*/ 64 h 214"/>
                <a:gd name="T24" fmla="*/ 121 w 236"/>
                <a:gd name="T25" fmla="*/ 81 h 214"/>
                <a:gd name="T26" fmla="*/ 115 w 236"/>
                <a:gd name="T27" fmla="*/ 87 h 214"/>
                <a:gd name="T28" fmla="*/ 102 w 236"/>
                <a:gd name="T29" fmla="*/ 90 h 214"/>
                <a:gd name="T30" fmla="*/ 97 w 236"/>
                <a:gd name="T31" fmla="*/ 95 h 214"/>
                <a:gd name="T32" fmla="*/ 79 w 236"/>
                <a:gd name="T33" fmla="*/ 100 h 214"/>
                <a:gd name="T34" fmla="*/ 79 w 236"/>
                <a:gd name="T35" fmla="*/ 117 h 214"/>
                <a:gd name="T36" fmla="*/ 22 w 236"/>
                <a:gd name="T37" fmla="*/ 123 h 214"/>
                <a:gd name="T38" fmla="*/ 7 w 236"/>
                <a:gd name="T39" fmla="*/ 128 h 214"/>
                <a:gd name="T40" fmla="*/ 22 w 236"/>
                <a:gd name="T41" fmla="*/ 141 h 214"/>
                <a:gd name="T42" fmla="*/ 27 w 236"/>
                <a:gd name="T43" fmla="*/ 155 h 214"/>
                <a:gd name="T44" fmla="*/ 33 w 236"/>
                <a:gd name="T45" fmla="*/ 162 h 214"/>
                <a:gd name="T46" fmla="*/ 26 w 236"/>
                <a:gd name="T47" fmla="*/ 169 h 214"/>
                <a:gd name="T48" fmla="*/ 10 w 236"/>
                <a:gd name="T49" fmla="*/ 181 h 214"/>
                <a:gd name="T50" fmla="*/ 27 w 236"/>
                <a:gd name="T51" fmla="*/ 189 h 214"/>
                <a:gd name="T52" fmla="*/ 42 w 236"/>
                <a:gd name="T53" fmla="*/ 185 h 214"/>
                <a:gd name="T54" fmla="*/ 59 w 236"/>
                <a:gd name="T55" fmla="*/ 188 h 214"/>
                <a:gd name="T56" fmla="*/ 79 w 236"/>
                <a:gd name="T57" fmla="*/ 185 h 214"/>
                <a:gd name="T58" fmla="*/ 84 w 236"/>
                <a:gd name="T59" fmla="*/ 193 h 214"/>
                <a:gd name="T60" fmla="*/ 90 w 236"/>
                <a:gd name="T61" fmla="*/ 204 h 214"/>
                <a:gd name="T62" fmla="*/ 104 w 236"/>
                <a:gd name="T63" fmla="*/ 212 h 214"/>
                <a:gd name="T64" fmla="*/ 107 w 236"/>
                <a:gd name="T65" fmla="*/ 213 h 214"/>
                <a:gd name="T66" fmla="*/ 126 w 236"/>
                <a:gd name="T67" fmla="*/ 204 h 214"/>
                <a:gd name="T68" fmla="*/ 140 w 236"/>
                <a:gd name="T69" fmla="*/ 203 h 214"/>
                <a:gd name="T70" fmla="*/ 144 w 236"/>
                <a:gd name="T71" fmla="*/ 194 h 214"/>
                <a:gd name="T72" fmla="*/ 134 w 236"/>
                <a:gd name="T73" fmla="*/ 172 h 214"/>
                <a:gd name="T74" fmla="*/ 126 w 236"/>
                <a:gd name="T75" fmla="*/ 165 h 214"/>
                <a:gd name="T76" fmla="*/ 128 w 236"/>
                <a:gd name="T77" fmla="*/ 155 h 214"/>
                <a:gd name="T78" fmla="*/ 144 w 236"/>
                <a:gd name="T79" fmla="*/ 151 h 214"/>
                <a:gd name="T80" fmla="*/ 150 w 236"/>
                <a:gd name="T81" fmla="*/ 148 h 214"/>
                <a:gd name="T82" fmla="*/ 161 w 236"/>
                <a:gd name="T83" fmla="*/ 142 h 214"/>
                <a:gd name="T84" fmla="*/ 169 w 236"/>
                <a:gd name="T85" fmla="*/ 134 h 214"/>
                <a:gd name="T86" fmla="*/ 181 w 236"/>
                <a:gd name="T87" fmla="*/ 117 h 214"/>
                <a:gd name="T88" fmla="*/ 189 w 236"/>
                <a:gd name="T89" fmla="*/ 109 h 214"/>
                <a:gd name="T90" fmla="*/ 196 w 236"/>
                <a:gd name="T91" fmla="*/ 101 h 214"/>
                <a:gd name="T92" fmla="*/ 198 w 236"/>
                <a:gd name="T93" fmla="*/ 91 h 214"/>
                <a:gd name="T94" fmla="*/ 206 w 236"/>
                <a:gd name="T95" fmla="*/ 80 h 214"/>
                <a:gd name="T96" fmla="*/ 200 w 236"/>
                <a:gd name="T97" fmla="*/ 73 h 214"/>
                <a:gd name="T98" fmla="*/ 191 w 236"/>
                <a:gd name="T99" fmla="*/ 61 h 214"/>
                <a:gd name="T100" fmla="*/ 188 w 236"/>
                <a:gd name="T101" fmla="*/ 47 h 214"/>
                <a:gd name="T102" fmla="*/ 196 w 236"/>
                <a:gd name="T103" fmla="*/ 39 h 214"/>
                <a:gd name="T104" fmla="*/ 217 w 236"/>
                <a:gd name="T105" fmla="*/ 43 h 214"/>
                <a:gd name="T106" fmla="*/ 234 w 236"/>
                <a:gd name="T107" fmla="*/ 33 h 2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6" h="214">
                  <a:moveTo>
                    <a:pt x="225" y="23"/>
                  </a:moveTo>
                  <a:lnTo>
                    <a:pt x="225" y="23"/>
                  </a:lnTo>
                  <a:lnTo>
                    <a:pt x="221" y="19"/>
                  </a:lnTo>
                  <a:lnTo>
                    <a:pt x="220" y="16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7" y="10"/>
                  </a:lnTo>
                  <a:lnTo>
                    <a:pt x="214" y="7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5" y="2"/>
                  </a:lnTo>
                  <a:lnTo>
                    <a:pt x="191" y="5"/>
                  </a:lnTo>
                  <a:lnTo>
                    <a:pt x="187" y="5"/>
                  </a:lnTo>
                  <a:lnTo>
                    <a:pt x="183" y="5"/>
                  </a:lnTo>
                  <a:lnTo>
                    <a:pt x="183" y="5"/>
                  </a:lnTo>
                  <a:lnTo>
                    <a:pt x="179" y="4"/>
                  </a:lnTo>
                  <a:lnTo>
                    <a:pt x="174" y="5"/>
                  </a:lnTo>
                  <a:lnTo>
                    <a:pt x="169" y="7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61" y="11"/>
                  </a:lnTo>
                  <a:lnTo>
                    <a:pt x="156" y="12"/>
                  </a:lnTo>
                  <a:lnTo>
                    <a:pt x="156" y="12"/>
                  </a:lnTo>
                  <a:lnTo>
                    <a:pt x="155" y="14"/>
                  </a:lnTo>
                  <a:lnTo>
                    <a:pt x="155" y="14"/>
                  </a:lnTo>
                  <a:lnTo>
                    <a:pt x="153" y="15"/>
                  </a:lnTo>
                  <a:lnTo>
                    <a:pt x="151" y="16"/>
                  </a:lnTo>
                  <a:lnTo>
                    <a:pt x="151" y="19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4" y="23"/>
                  </a:lnTo>
                  <a:lnTo>
                    <a:pt x="155" y="25"/>
                  </a:lnTo>
                  <a:lnTo>
                    <a:pt x="155" y="29"/>
                  </a:lnTo>
                  <a:lnTo>
                    <a:pt x="155" y="29"/>
                  </a:lnTo>
                  <a:lnTo>
                    <a:pt x="155" y="31"/>
                  </a:lnTo>
                  <a:lnTo>
                    <a:pt x="153" y="34"/>
                  </a:lnTo>
                  <a:lnTo>
                    <a:pt x="149" y="39"/>
                  </a:lnTo>
                  <a:lnTo>
                    <a:pt x="149" y="39"/>
                  </a:lnTo>
                  <a:lnTo>
                    <a:pt x="148" y="42"/>
                  </a:lnTo>
                  <a:lnTo>
                    <a:pt x="148" y="45"/>
                  </a:lnTo>
                  <a:lnTo>
                    <a:pt x="148" y="48"/>
                  </a:lnTo>
                  <a:lnTo>
                    <a:pt x="148" y="51"/>
                  </a:lnTo>
                  <a:lnTo>
                    <a:pt x="148" y="51"/>
                  </a:lnTo>
                  <a:lnTo>
                    <a:pt x="146" y="52"/>
                  </a:lnTo>
                  <a:lnTo>
                    <a:pt x="144" y="52"/>
                  </a:lnTo>
                  <a:lnTo>
                    <a:pt x="139" y="52"/>
                  </a:lnTo>
                  <a:lnTo>
                    <a:pt x="134" y="51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1" y="52"/>
                  </a:lnTo>
                  <a:lnTo>
                    <a:pt x="132" y="54"/>
                  </a:lnTo>
                  <a:lnTo>
                    <a:pt x="136" y="59"/>
                  </a:lnTo>
                  <a:lnTo>
                    <a:pt x="136" y="59"/>
                  </a:lnTo>
                  <a:lnTo>
                    <a:pt x="135" y="62"/>
                  </a:lnTo>
                  <a:lnTo>
                    <a:pt x="134" y="63"/>
                  </a:lnTo>
                  <a:lnTo>
                    <a:pt x="130" y="64"/>
                  </a:lnTo>
                  <a:lnTo>
                    <a:pt x="126" y="66"/>
                  </a:lnTo>
                  <a:lnTo>
                    <a:pt x="126" y="66"/>
                  </a:lnTo>
                  <a:lnTo>
                    <a:pt x="123" y="67"/>
                  </a:lnTo>
                  <a:lnTo>
                    <a:pt x="122" y="71"/>
                  </a:lnTo>
                  <a:lnTo>
                    <a:pt x="121" y="81"/>
                  </a:lnTo>
                  <a:lnTo>
                    <a:pt x="121" y="81"/>
                  </a:lnTo>
                  <a:lnTo>
                    <a:pt x="121" y="86"/>
                  </a:lnTo>
                  <a:lnTo>
                    <a:pt x="118" y="89"/>
                  </a:lnTo>
                  <a:lnTo>
                    <a:pt x="116" y="89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3" y="86"/>
                  </a:lnTo>
                  <a:lnTo>
                    <a:pt x="112" y="86"/>
                  </a:lnTo>
                  <a:lnTo>
                    <a:pt x="107" y="87"/>
                  </a:lnTo>
                  <a:lnTo>
                    <a:pt x="102" y="90"/>
                  </a:lnTo>
                  <a:lnTo>
                    <a:pt x="101" y="91"/>
                  </a:lnTo>
                  <a:lnTo>
                    <a:pt x="99" y="92"/>
                  </a:lnTo>
                  <a:lnTo>
                    <a:pt x="99" y="92"/>
                  </a:lnTo>
                  <a:lnTo>
                    <a:pt x="98" y="95"/>
                  </a:lnTo>
                  <a:lnTo>
                    <a:pt x="97" y="95"/>
                  </a:lnTo>
                  <a:lnTo>
                    <a:pt x="89" y="95"/>
                  </a:lnTo>
                  <a:lnTo>
                    <a:pt x="89" y="95"/>
                  </a:lnTo>
                  <a:lnTo>
                    <a:pt x="85" y="95"/>
                  </a:lnTo>
                  <a:lnTo>
                    <a:pt x="83" y="98"/>
                  </a:lnTo>
                  <a:lnTo>
                    <a:pt x="79" y="100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79" y="109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71" y="118"/>
                  </a:lnTo>
                  <a:lnTo>
                    <a:pt x="54" y="120"/>
                  </a:lnTo>
                  <a:lnTo>
                    <a:pt x="35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10" y="122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4" y="124"/>
                  </a:lnTo>
                  <a:lnTo>
                    <a:pt x="7" y="128"/>
                  </a:lnTo>
                  <a:lnTo>
                    <a:pt x="7" y="128"/>
                  </a:lnTo>
                  <a:lnTo>
                    <a:pt x="9" y="132"/>
                  </a:lnTo>
                  <a:lnTo>
                    <a:pt x="12" y="136"/>
                  </a:lnTo>
                  <a:lnTo>
                    <a:pt x="17" y="138"/>
                  </a:lnTo>
                  <a:lnTo>
                    <a:pt x="22" y="141"/>
                  </a:lnTo>
                  <a:lnTo>
                    <a:pt x="22" y="141"/>
                  </a:lnTo>
                  <a:lnTo>
                    <a:pt x="23" y="142"/>
                  </a:lnTo>
                  <a:lnTo>
                    <a:pt x="24" y="145"/>
                  </a:lnTo>
                  <a:lnTo>
                    <a:pt x="26" y="150"/>
                  </a:lnTo>
                  <a:lnTo>
                    <a:pt x="27" y="155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1" y="159"/>
                  </a:lnTo>
                  <a:lnTo>
                    <a:pt x="33" y="162"/>
                  </a:lnTo>
                  <a:lnTo>
                    <a:pt x="33" y="166"/>
                  </a:lnTo>
                  <a:lnTo>
                    <a:pt x="33" y="167"/>
                  </a:lnTo>
                  <a:lnTo>
                    <a:pt x="32" y="167"/>
                  </a:lnTo>
                  <a:lnTo>
                    <a:pt x="32" y="167"/>
                  </a:lnTo>
                  <a:lnTo>
                    <a:pt x="26" y="169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5" y="174"/>
                  </a:lnTo>
                  <a:lnTo>
                    <a:pt x="12" y="178"/>
                  </a:lnTo>
                  <a:lnTo>
                    <a:pt x="10" y="181"/>
                  </a:lnTo>
                  <a:lnTo>
                    <a:pt x="9" y="186"/>
                  </a:lnTo>
                  <a:lnTo>
                    <a:pt x="9" y="186"/>
                  </a:lnTo>
                  <a:lnTo>
                    <a:pt x="10" y="190"/>
                  </a:lnTo>
                  <a:lnTo>
                    <a:pt x="10" y="190"/>
                  </a:lnTo>
                  <a:lnTo>
                    <a:pt x="27" y="189"/>
                  </a:lnTo>
                  <a:lnTo>
                    <a:pt x="33" y="189"/>
                  </a:lnTo>
                  <a:lnTo>
                    <a:pt x="37" y="188"/>
                  </a:lnTo>
                  <a:lnTo>
                    <a:pt x="37" y="188"/>
                  </a:lnTo>
                  <a:lnTo>
                    <a:pt x="38" y="186"/>
                  </a:lnTo>
                  <a:lnTo>
                    <a:pt x="42" y="185"/>
                  </a:lnTo>
                  <a:lnTo>
                    <a:pt x="45" y="185"/>
                  </a:lnTo>
                  <a:lnTo>
                    <a:pt x="47" y="186"/>
                  </a:lnTo>
                  <a:lnTo>
                    <a:pt x="47" y="186"/>
                  </a:lnTo>
                  <a:lnTo>
                    <a:pt x="52" y="188"/>
                  </a:lnTo>
                  <a:lnTo>
                    <a:pt x="59" y="188"/>
                  </a:lnTo>
                  <a:lnTo>
                    <a:pt x="65" y="188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75" y="184"/>
                  </a:lnTo>
                  <a:lnTo>
                    <a:pt x="79" y="185"/>
                  </a:lnTo>
                  <a:lnTo>
                    <a:pt x="82" y="186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3" y="192"/>
                  </a:lnTo>
                  <a:lnTo>
                    <a:pt x="84" y="193"/>
                  </a:lnTo>
                  <a:lnTo>
                    <a:pt x="89" y="197"/>
                  </a:lnTo>
                  <a:lnTo>
                    <a:pt x="89" y="197"/>
                  </a:lnTo>
                  <a:lnTo>
                    <a:pt x="90" y="199"/>
                  </a:lnTo>
                  <a:lnTo>
                    <a:pt x="90" y="202"/>
                  </a:lnTo>
                  <a:lnTo>
                    <a:pt x="90" y="204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93" y="209"/>
                  </a:lnTo>
                  <a:lnTo>
                    <a:pt x="97" y="209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12" y="206"/>
                  </a:lnTo>
                  <a:lnTo>
                    <a:pt x="115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6" y="204"/>
                  </a:lnTo>
                  <a:lnTo>
                    <a:pt x="128" y="204"/>
                  </a:lnTo>
                  <a:lnTo>
                    <a:pt x="131" y="203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40" y="203"/>
                  </a:lnTo>
                  <a:lnTo>
                    <a:pt x="142" y="203"/>
                  </a:lnTo>
                  <a:lnTo>
                    <a:pt x="145" y="200"/>
                  </a:lnTo>
                  <a:lnTo>
                    <a:pt x="145" y="200"/>
                  </a:lnTo>
                  <a:lnTo>
                    <a:pt x="145" y="198"/>
                  </a:lnTo>
                  <a:lnTo>
                    <a:pt x="144" y="194"/>
                  </a:lnTo>
                  <a:lnTo>
                    <a:pt x="140" y="188"/>
                  </a:lnTo>
                  <a:lnTo>
                    <a:pt x="140" y="188"/>
                  </a:lnTo>
                  <a:lnTo>
                    <a:pt x="135" y="181"/>
                  </a:lnTo>
                  <a:lnTo>
                    <a:pt x="134" y="176"/>
                  </a:lnTo>
                  <a:lnTo>
                    <a:pt x="134" y="172"/>
                  </a:lnTo>
                  <a:lnTo>
                    <a:pt x="134" y="172"/>
                  </a:lnTo>
                  <a:lnTo>
                    <a:pt x="134" y="171"/>
                  </a:lnTo>
                  <a:lnTo>
                    <a:pt x="132" y="169"/>
                  </a:lnTo>
                  <a:lnTo>
                    <a:pt x="128" y="167"/>
                  </a:lnTo>
                  <a:lnTo>
                    <a:pt x="126" y="165"/>
                  </a:lnTo>
                  <a:lnTo>
                    <a:pt x="125" y="164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6" y="159"/>
                  </a:lnTo>
                  <a:lnTo>
                    <a:pt x="128" y="155"/>
                  </a:lnTo>
                  <a:lnTo>
                    <a:pt x="135" y="148"/>
                  </a:lnTo>
                  <a:lnTo>
                    <a:pt x="135" y="148"/>
                  </a:lnTo>
                  <a:lnTo>
                    <a:pt x="137" y="148"/>
                  </a:lnTo>
                  <a:lnTo>
                    <a:pt x="140" y="150"/>
                  </a:lnTo>
                  <a:lnTo>
                    <a:pt x="144" y="151"/>
                  </a:lnTo>
                  <a:lnTo>
                    <a:pt x="145" y="151"/>
                  </a:lnTo>
                  <a:lnTo>
                    <a:pt x="146" y="150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0" y="148"/>
                  </a:lnTo>
                  <a:lnTo>
                    <a:pt x="155" y="150"/>
                  </a:lnTo>
                  <a:lnTo>
                    <a:pt x="155" y="150"/>
                  </a:lnTo>
                  <a:lnTo>
                    <a:pt x="158" y="148"/>
                  </a:lnTo>
                  <a:lnTo>
                    <a:pt x="160" y="146"/>
                  </a:lnTo>
                  <a:lnTo>
                    <a:pt x="161" y="142"/>
                  </a:lnTo>
                  <a:lnTo>
                    <a:pt x="163" y="138"/>
                  </a:lnTo>
                  <a:lnTo>
                    <a:pt x="163" y="138"/>
                  </a:lnTo>
                  <a:lnTo>
                    <a:pt x="164" y="137"/>
                  </a:lnTo>
                  <a:lnTo>
                    <a:pt x="165" y="136"/>
                  </a:lnTo>
                  <a:lnTo>
                    <a:pt x="169" y="134"/>
                  </a:lnTo>
                  <a:lnTo>
                    <a:pt x="175" y="132"/>
                  </a:lnTo>
                  <a:lnTo>
                    <a:pt x="175" y="132"/>
                  </a:lnTo>
                  <a:lnTo>
                    <a:pt x="178" y="124"/>
                  </a:lnTo>
                  <a:lnTo>
                    <a:pt x="181" y="117"/>
                  </a:lnTo>
                  <a:lnTo>
                    <a:pt x="181" y="117"/>
                  </a:lnTo>
                  <a:lnTo>
                    <a:pt x="183" y="115"/>
                  </a:lnTo>
                  <a:lnTo>
                    <a:pt x="186" y="114"/>
                  </a:lnTo>
                  <a:lnTo>
                    <a:pt x="188" y="113"/>
                  </a:lnTo>
                  <a:lnTo>
                    <a:pt x="189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5"/>
                  </a:lnTo>
                  <a:lnTo>
                    <a:pt x="191" y="103"/>
                  </a:lnTo>
                  <a:lnTo>
                    <a:pt x="193" y="101"/>
                  </a:lnTo>
                  <a:lnTo>
                    <a:pt x="196" y="101"/>
                  </a:lnTo>
                  <a:lnTo>
                    <a:pt x="196" y="101"/>
                  </a:lnTo>
                  <a:lnTo>
                    <a:pt x="198" y="100"/>
                  </a:lnTo>
                  <a:lnTo>
                    <a:pt x="198" y="98"/>
                  </a:lnTo>
                  <a:lnTo>
                    <a:pt x="198" y="91"/>
                  </a:lnTo>
                  <a:lnTo>
                    <a:pt x="198" y="91"/>
                  </a:lnTo>
                  <a:lnTo>
                    <a:pt x="200" y="87"/>
                  </a:lnTo>
                  <a:lnTo>
                    <a:pt x="201" y="84"/>
                  </a:lnTo>
                  <a:lnTo>
                    <a:pt x="203" y="81"/>
                  </a:lnTo>
                  <a:lnTo>
                    <a:pt x="206" y="80"/>
                  </a:lnTo>
                  <a:lnTo>
                    <a:pt x="206" y="80"/>
                  </a:lnTo>
                  <a:lnTo>
                    <a:pt x="207" y="80"/>
                  </a:lnTo>
                  <a:lnTo>
                    <a:pt x="207" y="78"/>
                  </a:lnTo>
                  <a:lnTo>
                    <a:pt x="206" y="76"/>
                  </a:lnTo>
                  <a:lnTo>
                    <a:pt x="203" y="73"/>
                  </a:lnTo>
                  <a:lnTo>
                    <a:pt x="200" y="73"/>
                  </a:lnTo>
                  <a:lnTo>
                    <a:pt x="200" y="73"/>
                  </a:lnTo>
                  <a:lnTo>
                    <a:pt x="197" y="73"/>
                  </a:lnTo>
                  <a:lnTo>
                    <a:pt x="196" y="72"/>
                  </a:lnTo>
                  <a:lnTo>
                    <a:pt x="193" y="67"/>
                  </a:lnTo>
                  <a:lnTo>
                    <a:pt x="191" y="61"/>
                  </a:lnTo>
                  <a:lnTo>
                    <a:pt x="191" y="61"/>
                  </a:lnTo>
                  <a:lnTo>
                    <a:pt x="191" y="54"/>
                  </a:lnTo>
                  <a:lnTo>
                    <a:pt x="191" y="49"/>
                  </a:lnTo>
                  <a:lnTo>
                    <a:pt x="188" y="47"/>
                  </a:lnTo>
                  <a:lnTo>
                    <a:pt x="188" y="47"/>
                  </a:lnTo>
                  <a:lnTo>
                    <a:pt x="188" y="44"/>
                  </a:lnTo>
                  <a:lnTo>
                    <a:pt x="189" y="42"/>
                  </a:lnTo>
                  <a:lnTo>
                    <a:pt x="192" y="39"/>
                  </a:lnTo>
                  <a:lnTo>
                    <a:pt x="196" y="39"/>
                  </a:lnTo>
                  <a:lnTo>
                    <a:pt x="196" y="39"/>
                  </a:lnTo>
                  <a:lnTo>
                    <a:pt x="201" y="39"/>
                  </a:lnTo>
                  <a:lnTo>
                    <a:pt x="207" y="42"/>
                  </a:lnTo>
                  <a:lnTo>
                    <a:pt x="214" y="43"/>
                  </a:lnTo>
                  <a:lnTo>
                    <a:pt x="216" y="43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25" y="39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4" y="33"/>
                  </a:lnTo>
                  <a:lnTo>
                    <a:pt x="236" y="28"/>
                  </a:lnTo>
                  <a:lnTo>
                    <a:pt x="236" y="28"/>
                  </a:lnTo>
                  <a:lnTo>
                    <a:pt x="225" y="23"/>
                  </a:lnTo>
                  <a:lnTo>
                    <a:pt x="225" y="23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58" name="자유형 177"/>
            <p:cNvSpPr>
              <a:spLocks noEditPoints="1"/>
            </p:cNvSpPr>
            <p:nvPr/>
          </p:nvSpPr>
          <p:spPr>
            <a:xfrm>
              <a:off x="4306888" y="2790825"/>
              <a:ext cx="520700" cy="182562"/>
            </a:xfrm>
            <a:custGeom>
              <a:avLst/>
              <a:gdLst>
                <a:gd name="T0" fmla="*/ 46 w 657"/>
                <a:gd name="T1" fmla="*/ 98 h 231"/>
                <a:gd name="T2" fmla="*/ 26 w 657"/>
                <a:gd name="T3" fmla="*/ 61 h 231"/>
                <a:gd name="T4" fmla="*/ 344 w 657"/>
                <a:gd name="T5" fmla="*/ 134 h 231"/>
                <a:gd name="T6" fmla="*/ 360 w 657"/>
                <a:gd name="T7" fmla="*/ 154 h 231"/>
                <a:gd name="T8" fmla="*/ 366 w 657"/>
                <a:gd name="T9" fmla="*/ 129 h 231"/>
                <a:gd name="T10" fmla="*/ 386 w 657"/>
                <a:gd name="T11" fmla="*/ 148 h 231"/>
                <a:gd name="T12" fmla="*/ 376 w 657"/>
                <a:gd name="T13" fmla="*/ 109 h 231"/>
                <a:gd name="T14" fmla="*/ 371 w 657"/>
                <a:gd name="T15" fmla="*/ 101 h 231"/>
                <a:gd name="T16" fmla="*/ 383 w 657"/>
                <a:gd name="T17" fmla="*/ 74 h 231"/>
                <a:gd name="T18" fmla="*/ 410 w 657"/>
                <a:gd name="T19" fmla="*/ 68 h 231"/>
                <a:gd name="T20" fmla="*/ 355 w 657"/>
                <a:gd name="T21" fmla="*/ 71 h 231"/>
                <a:gd name="T22" fmla="*/ 336 w 657"/>
                <a:gd name="T23" fmla="*/ 131 h 231"/>
                <a:gd name="T24" fmla="*/ 160 w 657"/>
                <a:gd name="T25" fmla="*/ 126 h 231"/>
                <a:gd name="T26" fmla="*/ 146 w 657"/>
                <a:gd name="T27" fmla="*/ 112 h 231"/>
                <a:gd name="T28" fmla="*/ 137 w 657"/>
                <a:gd name="T29" fmla="*/ 111 h 231"/>
                <a:gd name="T30" fmla="*/ 118 w 657"/>
                <a:gd name="T31" fmla="*/ 87 h 231"/>
                <a:gd name="T32" fmla="*/ 103 w 657"/>
                <a:gd name="T33" fmla="*/ 65 h 231"/>
                <a:gd name="T34" fmla="*/ 74 w 657"/>
                <a:gd name="T35" fmla="*/ 50 h 231"/>
                <a:gd name="T36" fmla="*/ 19 w 657"/>
                <a:gd name="T37" fmla="*/ 7 h 231"/>
                <a:gd name="T38" fmla="*/ 23 w 657"/>
                <a:gd name="T39" fmla="*/ 31 h 231"/>
                <a:gd name="T40" fmla="*/ 61 w 657"/>
                <a:gd name="T41" fmla="*/ 83 h 231"/>
                <a:gd name="T42" fmla="*/ 124 w 657"/>
                <a:gd name="T43" fmla="*/ 158 h 231"/>
                <a:gd name="T44" fmla="*/ 151 w 657"/>
                <a:gd name="T45" fmla="*/ 145 h 231"/>
                <a:gd name="T46" fmla="*/ 471 w 657"/>
                <a:gd name="T47" fmla="*/ 62 h 231"/>
                <a:gd name="T48" fmla="*/ 469 w 657"/>
                <a:gd name="T49" fmla="*/ 88 h 231"/>
                <a:gd name="T50" fmla="*/ 457 w 657"/>
                <a:gd name="T51" fmla="*/ 135 h 231"/>
                <a:gd name="T52" fmla="*/ 384 w 657"/>
                <a:gd name="T53" fmla="*/ 205 h 231"/>
                <a:gd name="T54" fmla="*/ 381 w 657"/>
                <a:gd name="T55" fmla="*/ 211 h 231"/>
                <a:gd name="T56" fmla="*/ 470 w 657"/>
                <a:gd name="T57" fmla="*/ 127 h 231"/>
                <a:gd name="T58" fmla="*/ 508 w 657"/>
                <a:gd name="T59" fmla="*/ 132 h 231"/>
                <a:gd name="T60" fmla="*/ 252 w 657"/>
                <a:gd name="T61" fmla="*/ 188 h 231"/>
                <a:gd name="T62" fmla="*/ 217 w 657"/>
                <a:gd name="T63" fmla="*/ 179 h 231"/>
                <a:gd name="T64" fmla="*/ 150 w 657"/>
                <a:gd name="T65" fmla="*/ 174 h 231"/>
                <a:gd name="T66" fmla="*/ 186 w 657"/>
                <a:gd name="T67" fmla="*/ 193 h 231"/>
                <a:gd name="T68" fmla="*/ 253 w 657"/>
                <a:gd name="T69" fmla="*/ 205 h 231"/>
                <a:gd name="T70" fmla="*/ 290 w 657"/>
                <a:gd name="T71" fmla="*/ 202 h 231"/>
                <a:gd name="T72" fmla="*/ 592 w 657"/>
                <a:gd name="T73" fmla="*/ 116 h 231"/>
                <a:gd name="T74" fmla="*/ 554 w 657"/>
                <a:gd name="T75" fmla="*/ 93 h 231"/>
                <a:gd name="T76" fmla="*/ 511 w 657"/>
                <a:gd name="T77" fmla="*/ 103 h 231"/>
                <a:gd name="T78" fmla="*/ 553 w 657"/>
                <a:gd name="T79" fmla="*/ 120 h 231"/>
                <a:gd name="T80" fmla="*/ 536 w 657"/>
                <a:gd name="T81" fmla="*/ 136 h 231"/>
                <a:gd name="T82" fmla="*/ 568 w 657"/>
                <a:gd name="T83" fmla="*/ 145 h 231"/>
                <a:gd name="T84" fmla="*/ 626 w 657"/>
                <a:gd name="T85" fmla="*/ 186 h 231"/>
                <a:gd name="T86" fmla="*/ 642 w 657"/>
                <a:gd name="T87" fmla="*/ 200 h 231"/>
                <a:gd name="T88" fmla="*/ 419 w 657"/>
                <a:gd name="T89" fmla="*/ 214 h 231"/>
                <a:gd name="T90" fmla="*/ 410 w 657"/>
                <a:gd name="T91" fmla="*/ 231 h 231"/>
                <a:gd name="T92" fmla="*/ 311 w 657"/>
                <a:gd name="T93" fmla="*/ 98 h 231"/>
                <a:gd name="T94" fmla="*/ 327 w 657"/>
                <a:gd name="T95" fmla="*/ 57 h 231"/>
                <a:gd name="T96" fmla="*/ 318 w 657"/>
                <a:gd name="T97" fmla="*/ 28 h 231"/>
                <a:gd name="T98" fmla="*/ 291 w 657"/>
                <a:gd name="T99" fmla="*/ 28 h 231"/>
                <a:gd name="T100" fmla="*/ 272 w 657"/>
                <a:gd name="T101" fmla="*/ 61 h 231"/>
                <a:gd name="T102" fmla="*/ 224 w 657"/>
                <a:gd name="T103" fmla="*/ 66 h 231"/>
                <a:gd name="T104" fmla="*/ 200 w 657"/>
                <a:gd name="T105" fmla="*/ 54 h 231"/>
                <a:gd name="T106" fmla="*/ 212 w 657"/>
                <a:gd name="T107" fmla="*/ 104 h 231"/>
                <a:gd name="T108" fmla="*/ 240 w 657"/>
                <a:gd name="T109" fmla="*/ 132 h 231"/>
                <a:gd name="T110" fmla="*/ 297 w 657"/>
                <a:gd name="T111" fmla="*/ 132 h 231"/>
                <a:gd name="T112" fmla="*/ 358 w 657"/>
                <a:gd name="T113" fmla="*/ 231 h 231"/>
                <a:gd name="T114" fmla="*/ 311 w 657"/>
                <a:gd name="T115" fmla="*/ 203 h 231"/>
                <a:gd name="T116" fmla="*/ 318 w 657"/>
                <a:gd name="T117" fmla="*/ 214 h 2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7" h="231">
                  <a:moveTo>
                    <a:pt x="46" y="98"/>
                  </a:moveTo>
                  <a:lnTo>
                    <a:pt x="46" y="98"/>
                  </a:lnTo>
                  <a:lnTo>
                    <a:pt x="46" y="101"/>
                  </a:lnTo>
                  <a:lnTo>
                    <a:pt x="49" y="103"/>
                  </a:lnTo>
                  <a:lnTo>
                    <a:pt x="51" y="106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4" y="104"/>
                  </a:lnTo>
                  <a:lnTo>
                    <a:pt x="54" y="102"/>
                  </a:lnTo>
                  <a:lnTo>
                    <a:pt x="51" y="98"/>
                  </a:lnTo>
                  <a:lnTo>
                    <a:pt x="49" y="95"/>
                  </a:lnTo>
                  <a:lnTo>
                    <a:pt x="47" y="95"/>
                  </a:lnTo>
                  <a:lnTo>
                    <a:pt x="46" y="98"/>
                  </a:lnTo>
                  <a:lnTo>
                    <a:pt x="46" y="98"/>
                  </a:lnTo>
                  <a:close/>
                  <a:moveTo>
                    <a:pt x="184" y="123"/>
                  </a:moveTo>
                  <a:lnTo>
                    <a:pt x="184" y="123"/>
                  </a:lnTo>
                  <a:lnTo>
                    <a:pt x="184" y="122"/>
                  </a:lnTo>
                  <a:lnTo>
                    <a:pt x="183" y="121"/>
                  </a:lnTo>
                  <a:lnTo>
                    <a:pt x="179" y="122"/>
                  </a:lnTo>
                  <a:lnTo>
                    <a:pt x="177" y="123"/>
                  </a:lnTo>
                  <a:lnTo>
                    <a:pt x="177" y="125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9" y="129"/>
                  </a:lnTo>
                  <a:lnTo>
                    <a:pt x="182" y="129"/>
                  </a:lnTo>
                  <a:lnTo>
                    <a:pt x="184" y="126"/>
                  </a:lnTo>
                  <a:lnTo>
                    <a:pt x="184" y="123"/>
                  </a:lnTo>
                  <a:lnTo>
                    <a:pt x="184" y="123"/>
                  </a:lnTo>
                  <a:close/>
                  <a:moveTo>
                    <a:pt x="26" y="61"/>
                  </a:moveTo>
                  <a:lnTo>
                    <a:pt x="26" y="61"/>
                  </a:lnTo>
                  <a:lnTo>
                    <a:pt x="26" y="65"/>
                  </a:lnTo>
                  <a:lnTo>
                    <a:pt x="28" y="70"/>
                  </a:lnTo>
                  <a:lnTo>
                    <a:pt x="31" y="74"/>
                  </a:lnTo>
                  <a:lnTo>
                    <a:pt x="32" y="74"/>
                  </a:lnTo>
                  <a:lnTo>
                    <a:pt x="35" y="73"/>
                  </a:lnTo>
                  <a:lnTo>
                    <a:pt x="35" y="73"/>
                  </a:lnTo>
                  <a:lnTo>
                    <a:pt x="36" y="70"/>
                  </a:lnTo>
                  <a:lnTo>
                    <a:pt x="35" y="68"/>
                  </a:lnTo>
                  <a:lnTo>
                    <a:pt x="32" y="64"/>
                  </a:lnTo>
                  <a:lnTo>
                    <a:pt x="28" y="60"/>
                  </a:lnTo>
                  <a:lnTo>
                    <a:pt x="26" y="60"/>
                  </a:lnTo>
                  <a:lnTo>
                    <a:pt x="26" y="61"/>
                  </a:lnTo>
                  <a:lnTo>
                    <a:pt x="26" y="61"/>
                  </a:lnTo>
                  <a:close/>
                  <a:moveTo>
                    <a:pt x="344" y="134"/>
                  </a:moveTo>
                  <a:lnTo>
                    <a:pt x="344" y="134"/>
                  </a:lnTo>
                  <a:lnTo>
                    <a:pt x="347" y="134"/>
                  </a:lnTo>
                  <a:lnTo>
                    <a:pt x="348" y="135"/>
                  </a:lnTo>
                  <a:lnTo>
                    <a:pt x="350" y="139"/>
                  </a:lnTo>
                  <a:lnTo>
                    <a:pt x="350" y="144"/>
                  </a:lnTo>
                  <a:lnTo>
                    <a:pt x="350" y="149"/>
                  </a:lnTo>
                  <a:lnTo>
                    <a:pt x="350" y="149"/>
                  </a:lnTo>
                  <a:lnTo>
                    <a:pt x="347" y="160"/>
                  </a:lnTo>
                  <a:lnTo>
                    <a:pt x="348" y="164"/>
                  </a:lnTo>
                  <a:lnTo>
                    <a:pt x="350" y="165"/>
                  </a:lnTo>
                  <a:lnTo>
                    <a:pt x="351" y="165"/>
                  </a:lnTo>
                  <a:lnTo>
                    <a:pt x="351" y="165"/>
                  </a:lnTo>
                  <a:lnTo>
                    <a:pt x="356" y="163"/>
                  </a:lnTo>
                  <a:lnTo>
                    <a:pt x="358" y="159"/>
                  </a:lnTo>
                  <a:lnTo>
                    <a:pt x="360" y="154"/>
                  </a:lnTo>
                  <a:lnTo>
                    <a:pt x="360" y="153"/>
                  </a:lnTo>
                  <a:lnTo>
                    <a:pt x="358" y="151"/>
                  </a:lnTo>
                  <a:lnTo>
                    <a:pt x="358" y="151"/>
                  </a:lnTo>
                  <a:lnTo>
                    <a:pt x="357" y="150"/>
                  </a:lnTo>
                  <a:lnTo>
                    <a:pt x="356" y="146"/>
                  </a:lnTo>
                  <a:lnTo>
                    <a:pt x="355" y="139"/>
                  </a:lnTo>
                  <a:lnTo>
                    <a:pt x="356" y="131"/>
                  </a:lnTo>
                  <a:lnTo>
                    <a:pt x="356" y="125"/>
                  </a:lnTo>
                  <a:lnTo>
                    <a:pt x="356" y="125"/>
                  </a:lnTo>
                  <a:lnTo>
                    <a:pt x="357" y="123"/>
                  </a:lnTo>
                  <a:lnTo>
                    <a:pt x="360" y="123"/>
                  </a:lnTo>
                  <a:lnTo>
                    <a:pt x="363" y="123"/>
                  </a:lnTo>
                  <a:lnTo>
                    <a:pt x="365" y="125"/>
                  </a:lnTo>
                  <a:lnTo>
                    <a:pt x="366" y="126"/>
                  </a:lnTo>
                  <a:lnTo>
                    <a:pt x="366" y="129"/>
                  </a:lnTo>
                  <a:lnTo>
                    <a:pt x="366" y="131"/>
                  </a:lnTo>
                  <a:lnTo>
                    <a:pt x="366" y="131"/>
                  </a:lnTo>
                  <a:lnTo>
                    <a:pt x="365" y="134"/>
                  </a:lnTo>
                  <a:lnTo>
                    <a:pt x="365" y="135"/>
                  </a:lnTo>
                  <a:lnTo>
                    <a:pt x="367" y="137"/>
                  </a:lnTo>
                  <a:lnTo>
                    <a:pt x="371" y="141"/>
                  </a:lnTo>
                  <a:lnTo>
                    <a:pt x="372" y="142"/>
                  </a:lnTo>
                  <a:lnTo>
                    <a:pt x="372" y="145"/>
                  </a:lnTo>
                  <a:lnTo>
                    <a:pt x="372" y="145"/>
                  </a:lnTo>
                  <a:lnTo>
                    <a:pt x="374" y="148"/>
                  </a:lnTo>
                  <a:lnTo>
                    <a:pt x="374" y="149"/>
                  </a:lnTo>
                  <a:lnTo>
                    <a:pt x="375" y="150"/>
                  </a:lnTo>
                  <a:lnTo>
                    <a:pt x="377" y="150"/>
                  </a:lnTo>
                  <a:lnTo>
                    <a:pt x="386" y="148"/>
                  </a:lnTo>
                  <a:lnTo>
                    <a:pt x="386" y="148"/>
                  </a:lnTo>
                  <a:lnTo>
                    <a:pt x="390" y="145"/>
                  </a:lnTo>
                  <a:lnTo>
                    <a:pt x="390" y="142"/>
                  </a:lnTo>
                  <a:lnTo>
                    <a:pt x="390" y="140"/>
                  </a:lnTo>
                  <a:lnTo>
                    <a:pt x="386" y="136"/>
                  </a:lnTo>
                  <a:lnTo>
                    <a:pt x="386" y="136"/>
                  </a:lnTo>
                  <a:lnTo>
                    <a:pt x="385" y="134"/>
                  </a:lnTo>
                  <a:lnTo>
                    <a:pt x="385" y="132"/>
                  </a:lnTo>
                  <a:lnTo>
                    <a:pt x="386" y="127"/>
                  </a:lnTo>
                  <a:lnTo>
                    <a:pt x="386" y="123"/>
                  </a:lnTo>
                  <a:lnTo>
                    <a:pt x="385" y="121"/>
                  </a:lnTo>
                  <a:lnTo>
                    <a:pt x="384" y="120"/>
                  </a:lnTo>
                  <a:lnTo>
                    <a:pt x="384" y="120"/>
                  </a:lnTo>
                  <a:lnTo>
                    <a:pt x="380" y="116"/>
                  </a:lnTo>
                  <a:lnTo>
                    <a:pt x="377" y="112"/>
                  </a:lnTo>
                  <a:lnTo>
                    <a:pt x="376" y="109"/>
                  </a:lnTo>
                  <a:lnTo>
                    <a:pt x="377" y="108"/>
                  </a:lnTo>
                  <a:lnTo>
                    <a:pt x="379" y="108"/>
                  </a:lnTo>
                  <a:lnTo>
                    <a:pt x="379" y="108"/>
                  </a:lnTo>
                  <a:lnTo>
                    <a:pt x="385" y="106"/>
                  </a:lnTo>
                  <a:lnTo>
                    <a:pt x="393" y="101"/>
                  </a:lnTo>
                  <a:lnTo>
                    <a:pt x="399" y="95"/>
                  </a:lnTo>
                  <a:lnTo>
                    <a:pt x="400" y="94"/>
                  </a:lnTo>
                  <a:lnTo>
                    <a:pt x="400" y="92"/>
                  </a:lnTo>
                  <a:lnTo>
                    <a:pt x="400" y="92"/>
                  </a:lnTo>
                  <a:lnTo>
                    <a:pt x="399" y="90"/>
                  </a:lnTo>
                  <a:lnTo>
                    <a:pt x="395" y="90"/>
                  </a:lnTo>
                  <a:lnTo>
                    <a:pt x="386" y="92"/>
                  </a:lnTo>
                  <a:lnTo>
                    <a:pt x="376" y="95"/>
                  </a:lnTo>
                  <a:lnTo>
                    <a:pt x="374" y="98"/>
                  </a:lnTo>
                  <a:lnTo>
                    <a:pt x="371" y="101"/>
                  </a:lnTo>
                  <a:lnTo>
                    <a:pt x="371" y="101"/>
                  </a:lnTo>
                  <a:lnTo>
                    <a:pt x="370" y="103"/>
                  </a:lnTo>
                  <a:lnTo>
                    <a:pt x="367" y="103"/>
                  </a:lnTo>
                  <a:lnTo>
                    <a:pt x="365" y="103"/>
                  </a:lnTo>
                  <a:lnTo>
                    <a:pt x="361" y="102"/>
                  </a:lnTo>
                  <a:lnTo>
                    <a:pt x="358" y="99"/>
                  </a:lnTo>
                  <a:lnTo>
                    <a:pt x="356" y="95"/>
                  </a:lnTo>
                  <a:lnTo>
                    <a:pt x="353" y="92"/>
                  </a:lnTo>
                  <a:lnTo>
                    <a:pt x="353" y="87"/>
                  </a:lnTo>
                  <a:lnTo>
                    <a:pt x="353" y="87"/>
                  </a:lnTo>
                  <a:lnTo>
                    <a:pt x="356" y="82"/>
                  </a:lnTo>
                  <a:lnTo>
                    <a:pt x="361" y="79"/>
                  </a:lnTo>
                  <a:lnTo>
                    <a:pt x="367" y="76"/>
                  </a:lnTo>
                  <a:lnTo>
                    <a:pt x="375" y="74"/>
                  </a:lnTo>
                  <a:lnTo>
                    <a:pt x="383" y="74"/>
                  </a:lnTo>
                  <a:lnTo>
                    <a:pt x="390" y="74"/>
                  </a:lnTo>
                  <a:lnTo>
                    <a:pt x="396" y="74"/>
                  </a:lnTo>
                  <a:lnTo>
                    <a:pt x="402" y="76"/>
                  </a:lnTo>
                  <a:lnTo>
                    <a:pt x="402" y="76"/>
                  </a:lnTo>
                  <a:lnTo>
                    <a:pt x="405" y="76"/>
                  </a:lnTo>
                  <a:lnTo>
                    <a:pt x="409" y="76"/>
                  </a:lnTo>
                  <a:lnTo>
                    <a:pt x="413" y="75"/>
                  </a:lnTo>
                  <a:lnTo>
                    <a:pt x="416" y="73"/>
                  </a:lnTo>
                  <a:lnTo>
                    <a:pt x="422" y="68"/>
                  </a:lnTo>
                  <a:lnTo>
                    <a:pt x="426" y="61"/>
                  </a:lnTo>
                  <a:lnTo>
                    <a:pt x="426" y="61"/>
                  </a:lnTo>
                  <a:lnTo>
                    <a:pt x="427" y="59"/>
                  </a:lnTo>
                  <a:lnTo>
                    <a:pt x="427" y="59"/>
                  </a:lnTo>
                  <a:lnTo>
                    <a:pt x="423" y="60"/>
                  </a:lnTo>
                  <a:lnTo>
                    <a:pt x="410" y="68"/>
                  </a:lnTo>
                  <a:lnTo>
                    <a:pt x="410" y="68"/>
                  </a:lnTo>
                  <a:lnTo>
                    <a:pt x="408" y="69"/>
                  </a:lnTo>
                  <a:lnTo>
                    <a:pt x="404" y="69"/>
                  </a:lnTo>
                  <a:lnTo>
                    <a:pt x="394" y="68"/>
                  </a:lnTo>
                  <a:lnTo>
                    <a:pt x="384" y="66"/>
                  </a:lnTo>
                  <a:lnTo>
                    <a:pt x="375" y="64"/>
                  </a:lnTo>
                  <a:lnTo>
                    <a:pt x="375" y="64"/>
                  </a:lnTo>
                  <a:lnTo>
                    <a:pt x="372" y="62"/>
                  </a:lnTo>
                  <a:lnTo>
                    <a:pt x="370" y="62"/>
                  </a:lnTo>
                  <a:lnTo>
                    <a:pt x="366" y="65"/>
                  </a:lnTo>
                  <a:lnTo>
                    <a:pt x="362" y="69"/>
                  </a:lnTo>
                  <a:lnTo>
                    <a:pt x="361" y="70"/>
                  </a:lnTo>
                  <a:lnTo>
                    <a:pt x="357" y="70"/>
                  </a:lnTo>
                  <a:lnTo>
                    <a:pt x="357" y="70"/>
                  </a:lnTo>
                  <a:lnTo>
                    <a:pt x="355" y="71"/>
                  </a:lnTo>
                  <a:lnTo>
                    <a:pt x="353" y="74"/>
                  </a:lnTo>
                  <a:lnTo>
                    <a:pt x="351" y="80"/>
                  </a:lnTo>
                  <a:lnTo>
                    <a:pt x="350" y="88"/>
                  </a:lnTo>
                  <a:lnTo>
                    <a:pt x="348" y="90"/>
                  </a:lnTo>
                  <a:lnTo>
                    <a:pt x="347" y="92"/>
                  </a:lnTo>
                  <a:lnTo>
                    <a:pt x="347" y="92"/>
                  </a:lnTo>
                  <a:lnTo>
                    <a:pt x="346" y="95"/>
                  </a:lnTo>
                  <a:lnTo>
                    <a:pt x="343" y="102"/>
                  </a:lnTo>
                  <a:lnTo>
                    <a:pt x="341" y="109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4" y="123"/>
                  </a:lnTo>
                  <a:lnTo>
                    <a:pt x="333" y="126"/>
                  </a:lnTo>
                  <a:lnTo>
                    <a:pt x="334" y="129"/>
                  </a:lnTo>
                  <a:lnTo>
                    <a:pt x="336" y="131"/>
                  </a:lnTo>
                  <a:lnTo>
                    <a:pt x="339" y="132"/>
                  </a:lnTo>
                  <a:lnTo>
                    <a:pt x="344" y="134"/>
                  </a:lnTo>
                  <a:lnTo>
                    <a:pt x="344" y="134"/>
                  </a:lnTo>
                  <a:close/>
                  <a:moveTo>
                    <a:pt x="151" y="145"/>
                  </a:moveTo>
                  <a:lnTo>
                    <a:pt x="151" y="145"/>
                  </a:lnTo>
                  <a:lnTo>
                    <a:pt x="151" y="140"/>
                  </a:lnTo>
                  <a:lnTo>
                    <a:pt x="153" y="136"/>
                  </a:lnTo>
                  <a:lnTo>
                    <a:pt x="154" y="130"/>
                  </a:lnTo>
                  <a:lnTo>
                    <a:pt x="154" y="130"/>
                  </a:lnTo>
                  <a:lnTo>
                    <a:pt x="154" y="127"/>
                  </a:lnTo>
                  <a:lnTo>
                    <a:pt x="155" y="126"/>
                  </a:lnTo>
                  <a:lnTo>
                    <a:pt x="157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0" y="126"/>
                  </a:lnTo>
                  <a:lnTo>
                    <a:pt x="162" y="126"/>
                  </a:lnTo>
                  <a:lnTo>
                    <a:pt x="163" y="122"/>
                  </a:lnTo>
                  <a:lnTo>
                    <a:pt x="162" y="120"/>
                  </a:lnTo>
                  <a:lnTo>
                    <a:pt x="160" y="117"/>
                  </a:lnTo>
                  <a:lnTo>
                    <a:pt x="160" y="117"/>
                  </a:lnTo>
                  <a:lnTo>
                    <a:pt x="158" y="116"/>
                  </a:lnTo>
                  <a:lnTo>
                    <a:pt x="155" y="112"/>
                  </a:lnTo>
                  <a:lnTo>
                    <a:pt x="153" y="108"/>
                  </a:lnTo>
                  <a:lnTo>
                    <a:pt x="150" y="107"/>
                  </a:lnTo>
                  <a:lnTo>
                    <a:pt x="148" y="106"/>
                  </a:lnTo>
                  <a:lnTo>
                    <a:pt x="148" y="106"/>
                  </a:lnTo>
                  <a:lnTo>
                    <a:pt x="144" y="107"/>
                  </a:lnTo>
                  <a:lnTo>
                    <a:pt x="143" y="109"/>
                  </a:lnTo>
                  <a:lnTo>
                    <a:pt x="144" y="111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49" y="113"/>
                  </a:lnTo>
                  <a:lnTo>
                    <a:pt x="151" y="115"/>
                  </a:lnTo>
                  <a:lnTo>
                    <a:pt x="153" y="117"/>
                  </a:lnTo>
                  <a:lnTo>
                    <a:pt x="151" y="120"/>
                  </a:lnTo>
                  <a:lnTo>
                    <a:pt x="151" y="120"/>
                  </a:lnTo>
                  <a:lnTo>
                    <a:pt x="151" y="120"/>
                  </a:lnTo>
                  <a:lnTo>
                    <a:pt x="149" y="118"/>
                  </a:lnTo>
                  <a:lnTo>
                    <a:pt x="146" y="117"/>
                  </a:lnTo>
                  <a:lnTo>
                    <a:pt x="143" y="117"/>
                  </a:lnTo>
                  <a:lnTo>
                    <a:pt x="143" y="117"/>
                  </a:lnTo>
                  <a:lnTo>
                    <a:pt x="141" y="116"/>
                  </a:lnTo>
                  <a:lnTo>
                    <a:pt x="140" y="116"/>
                  </a:lnTo>
                  <a:lnTo>
                    <a:pt x="139" y="113"/>
                  </a:lnTo>
                  <a:lnTo>
                    <a:pt x="137" y="111"/>
                  </a:lnTo>
                  <a:lnTo>
                    <a:pt x="136" y="109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32" y="108"/>
                  </a:lnTo>
                  <a:lnTo>
                    <a:pt x="130" y="107"/>
                  </a:lnTo>
                  <a:lnTo>
                    <a:pt x="129" y="102"/>
                  </a:lnTo>
                  <a:lnTo>
                    <a:pt x="126" y="98"/>
                  </a:lnTo>
                  <a:lnTo>
                    <a:pt x="124" y="97"/>
                  </a:lnTo>
                  <a:lnTo>
                    <a:pt x="121" y="97"/>
                  </a:lnTo>
                  <a:lnTo>
                    <a:pt x="121" y="97"/>
                  </a:lnTo>
                  <a:lnTo>
                    <a:pt x="117" y="95"/>
                  </a:lnTo>
                  <a:lnTo>
                    <a:pt x="116" y="93"/>
                  </a:lnTo>
                  <a:lnTo>
                    <a:pt x="116" y="89"/>
                  </a:lnTo>
                  <a:lnTo>
                    <a:pt x="118" y="87"/>
                  </a:lnTo>
                  <a:lnTo>
                    <a:pt x="118" y="87"/>
                  </a:lnTo>
                  <a:lnTo>
                    <a:pt x="120" y="84"/>
                  </a:lnTo>
                  <a:lnTo>
                    <a:pt x="120" y="83"/>
                  </a:lnTo>
                  <a:lnTo>
                    <a:pt x="117" y="80"/>
                  </a:lnTo>
                  <a:lnTo>
                    <a:pt x="113" y="76"/>
                  </a:lnTo>
                  <a:lnTo>
                    <a:pt x="112" y="75"/>
                  </a:lnTo>
                  <a:lnTo>
                    <a:pt x="111" y="73"/>
                  </a:lnTo>
                  <a:lnTo>
                    <a:pt x="111" y="73"/>
                  </a:lnTo>
                  <a:lnTo>
                    <a:pt x="111" y="71"/>
                  </a:lnTo>
                  <a:lnTo>
                    <a:pt x="110" y="70"/>
                  </a:lnTo>
                  <a:lnTo>
                    <a:pt x="107" y="70"/>
                  </a:lnTo>
                  <a:lnTo>
                    <a:pt x="104" y="69"/>
                  </a:lnTo>
                  <a:lnTo>
                    <a:pt x="104" y="68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3" y="65"/>
                  </a:lnTo>
                  <a:lnTo>
                    <a:pt x="102" y="64"/>
                  </a:lnTo>
                  <a:lnTo>
                    <a:pt x="99" y="62"/>
                  </a:lnTo>
                  <a:lnTo>
                    <a:pt x="97" y="60"/>
                  </a:lnTo>
                  <a:lnTo>
                    <a:pt x="97" y="60"/>
                  </a:lnTo>
                  <a:lnTo>
                    <a:pt x="94" y="57"/>
                  </a:lnTo>
                  <a:lnTo>
                    <a:pt x="92" y="57"/>
                  </a:lnTo>
                  <a:lnTo>
                    <a:pt x="91" y="56"/>
                  </a:lnTo>
                  <a:lnTo>
                    <a:pt x="88" y="55"/>
                  </a:lnTo>
                  <a:lnTo>
                    <a:pt x="88" y="55"/>
                  </a:lnTo>
                  <a:lnTo>
                    <a:pt x="85" y="52"/>
                  </a:lnTo>
                  <a:lnTo>
                    <a:pt x="82" y="51"/>
                  </a:lnTo>
                  <a:lnTo>
                    <a:pt x="79" y="50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74" y="50"/>
                  </a:lnTo>
                  <a:lnTo>
                    <a:pt x="70" y="47"/>
                  </a:lnTo>
                  <a:lnTo>
                    <a:pt x="66" y="43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3" y="36"/>
                  </a:lnTo>
                  <a:lnTo>
                    <a:pt x="60" y="33"/>
                  </a:lnTo>
                  <a:lnTo>
                    <a:pt x="52" y="28"/>
                  </a:lnTo>
                  <a:lnTo>
                    <a:pt x="45" y="22"/>
                  </a:lnTo>
                  <a:lnTo>
                    <a:pt x="42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7" y="12"/>
                  </a:lnTo>
                  <a:lnTo>
                    <a:pt x="33" y="9"/>
                  </a:lnTo>
                  <a:lnTo>
                    <a:pt x="27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2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8"/>
                  </a:lnTo>
                  <a:lnTo>
                    <a:pt x="7" y="17"/>
                  </a:lnTo>
                  <a:lnTo>
                    <a:pt x="14" y="24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3" y="31"/>
                  </a:lnTo>
                  <a:lnTo>
                    <a:pt x="26" y="33"/>
                  </a:lnTo>
                  <a:lnTo>
                    <a:pt x="30" y="41"/>
                  </a:lnTo>
                  <a:lnTo>
                    <a:pt x="35" y="46"/>
                  </a:lnTo>
                  <a:lnTo>
                    <a:pt x="37" y="48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2" y="51"/>
                  </a:lnTo>
                  <a:lnTo>
                    <a:pt x="45" y="54"/>
                  </a:lnTo>
                  <a:lnTo>
                    <a:pt x="49" y="64"/>
                  </a:lnTo>
                  <a:lnTo>
                    <a:pt x="51" y="73"/>
                  </a:lnTo>
                  <a:lnTo>
                    <a:pt x="54" y="76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9" y="79"/>
                  </a:lnTo>
                  <a:lnTo>
                    <a:pt x="61" y="83"/>
                  </a:lnTo>
                  <a:lnTo>
                    <a:pt x="68" y="90"/>
                  </a:lnTo>
                  <a:lnTo>
                    <a:pt x="74" y="102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9" y="115"/>
                  </a:lnTo>
                  <a:lnTo>
                    <a:pt x="82" y="118"/>
                  </a:lnTo>
                  <a:lnTo>
                    <a:pt x="87" y="125"/>
                  </a:lnTo>
                  <a:lnTo>
                    <a:pt x="93" y="130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104" y="142"/>
                  </a:lnTo>
                  <a:lnTo>
                    <a:pt x="112" y="149"/>
                  </a:lnTo>
                  <a:lnTo>
                    <a:pt x="120" y="154"/>
                  </a:lnTo>
                  <a:lnTo>
                    <a:pt x="124" y="158"/>
                  </a:lnTo>
                  <a:lnTo>
                    <a:pt x="124" y="158"/>
                  </a:lnTo>
                  <a:lnTo>
                    <a:pt x="127" y="164"/>
                  </a:lnTo>
                  <a:lnTo>
                    <a:pt x="130" y="167"/>
                  </a:lnTo>
                  <a:lnTo>
                    <a:pt x="130" y="167"/>
                  </a:lnTo>
                  <a:lnTo>
                    <a:pt x="131" y="165"/>
                  </a:lnTo>
                  <a:lnTo>
                    <a:pt x="131" y="165"/>
                  </a:lnTo>
                  <a:lnTo>
                    <a:pt x="132" y="164"/>
                  </a:lnTo>
                  <a:lnTo>
                    <a:pt x="134" y="164"/>
                  </a:lnTo>
                  <a:lnTo>
                    <a:pt x="137" y="164"/>
                  </a:lnTo>
                  <a:lnTo>
                    <a:pt x="146" y="165"/>
                  </a:lnTo>
                  <a:lnTo>
                    <a:pt x="146" y="165"/>
                  </a:lnTo>
                  <a:lnTo>
                    <a:pt x="148" y="165"/>
                  </a:lnTo>
                  <a:lnTo>
                    <a:pt x="149" y="163"/>
                  </a:lnTo>
                  <a:lnTo>
                    <a:pt x="150" y="158"/>
                  </a:lnTo>
                  <a:lnTo>
                    <a:pt x="151" y="150"/>
                  </a:lnTo>
                  <a:lnTo>
                    <a:pt x="151" y="145"/>
                  </a:lnTo>
                  <a:lnTo>
                    <a:pt x="151" y="145"/>
                  </a:lnTo>
                  <a:close/>
                  <a:moveTo>
                    <a:pt x="475" y="76"/>
                  </a:moveTo>
                  <a:lnTo>
                    <a:pt x="475" y="76"/>
                  </a:lnTo>
                  <a:lnTo>
                    <a:pt x="479" y="76"/>
                  </a:lnTo>
                  <a:lnTo>
                    <a:pt x="480" y="75"/>
                  </a:lnTo>
                  <a:lnTo>
                    <a:pt x="482" y="74"/>
                  </a:lnTo>
                  <a:lnTo>
                    <a:pt x="480" y="66"/>
                  </a:lnTo>
                  <a:lnTo>
                    <a:pt x="480" y="66"/>
                  </a:lnTo>
                  <a:lnTo>
                    <a:pt x="479" y="65"/>
                  </a:lnTo>
                  <a:lnTo>
                    <a:pt x="479" y="64"/>
                  </a:lnTo>
                  <a:lnTo>
                    <a:pt x="475" y="64"/>
                  </a:lnTo>
                  <a:lnTo>
                    <a:pt x="473" y="64"/>
                  </a:lnTo>
                  <a:lnTo>
                    <a:pt x="471" y="64"/>
                  </a:lnTo>
                  <a:lnTo>
                    <a:pt x="471" y="62"/>
                  </a:lnTo>
                  <a:lnTo>
                    <a:pt x="471" y="62"/>
                  </a:lnTo>
                  <a:lnTo>
                    <a:pt x="471" y="59"/>
                  </a:lnTo>
                  <a:lnTo>
                    <a:pt x="469" y="55"/>
                  </a:lnTo>
                  <a:lnTo>
                    <a:pt x="468" y="54"/>
                  </a:lnTo>
                  <a:lnTo>
                    <a:pt x="466" y="54"/>
                  </a:lnTo>
                  <a:lnTo>
                    <a:pt x="464" y="55"/>
                  </a:lnTo>
                  <a:lnTo>
                    <a:pt x="461" y="57"/>
                  </a:lnTo>
                  <a:lnTo>
                    <a:pt x="461" y="57"/>
                  </a:lnTo>
                  <a:lnTo>
                    <a:pt x="460" y="61"/>
                  </a:lnTo>
                  <a:lnTo>
                    <a:pt x="460" y="66"/>
                  </a:lnTo>
                  <a:lnTo>
                    <a:pt x="460" y="71"/>
                  </a:lnTo>
                  <a:lnTo>
                    <a:pt x="461" y="76"/>
                  </a:lnTo>
                  <a:lnTo>
                    <a:pt x="465" y="85"/>
                  </a:lnTo>
                  <a:lnTo>
                    <a:pt x="468" y="88"/>
                  </a:lnTo>
                  <a:lnTo>
                    <a:pt x="469" y="88"/>
                  </a:lnTo>
                  <a:lnTo>
                    <a:pt x="469" y="88"/>
                  </a:lnTo>
                  <a:lnTo>
                    <a:pt x="470" y="88"/>
                  </a:lnTo>
                  <a:lnTo>
                    <a:pt x="471" y="85"/>
                  </a:lnTo>
                  <a:lnTo>
                    <a:pt x="470" y="82"/>
                  </a:lnTo>
                  <a:lnTo>
                    <a:pt x="471" y="78"/>
                  </a:lnTo>
                  <a:lnTo>
                    <a:pt x="473" y="76"/>
                  </a:lnTo>
                  <a:lnTo>
                    <a:pt x="475" y="76"/>
                  </a:lnTo>
                  <a:lnTo>
                    <a:pt x="475" y="76"/>
                  </a:lnTo>
                  <a:close/>
                  <a:moveTo>
                    <a:pt x="440" y="130"/>
                  </a:moveTo>
                  <a:lnTo>
                    <a:pt x="440" y="130"/>
                  </a:lnTo>
                  <a:lnTo>
                    <a:pt x="441" y="132"/>
                  </a:lnTo>
                  <a:lnTo>
                    <a:pt x="443" y="134"/>
                  </a:lnTo>
                  <a:lnTo>
                    <a:pt x="449" y="136"/>
                  </a:lnTo>
                  <a:lnTo>
                    <a:pt x="454" y="137"/>
                  </a:lnTo>
                  <a:lnTo>
                    <a:pt x="456" y="136"/>
                  </a:lnTo>
                  <a:lnTo>
                    <a:pt x="457" y="135"/>
                  </a:lnTo>
                  <a:lnTo>
                    <a:pt x="457" y="135"/>
                  </a:lnTo>
                  <a:lnTo>
                    <a:pt x="457" y="132"/>
                  </a:lnTo>
                  <a:lnTo>
                    <a:pt x="456" y="130"/>
                  </a:lnTo>
                  <a:lnTo>
                    <a:pt x="450" y="127"/>
                  </a:lnTo>
                  <a:lnTo>
                    <a:pt x="446" y="126"/>
                  </a:lnTo>
                  <a:lnTo>
                    <a:pt x="442" y="126"/>
                  </a:lnTo>
                  <a:lnTo>
                    <a:pt x="441" y="127"/>
                  </a:lnTo>
                  <a:lnTo>
                    <a:pt x="440" y="130"/>
                  </a:lnTo>
                  <a:lnTo>
                    <a:pt x="440" y="130"/>
                  </a:lnTo>
                  <a:close/>
                  <a:moveTo>
                    <a:pt x="407" y="201"/>
                  </a:moveTo>
                  <a:lnTo>
                    <a:pt x="407" y="201"/>
                  </a:lnTo>
                  <a:lnTo>
                    <a:pt x="403" y="201"/>
                  </a:lnTo>
                  <a:lnTo>
                    <a:pt x="399" y="201"/>
                  </a:lnTo>
                  <a:lnTo>
                    <a:pt x="391" y="203"/>
                  </a:lnTo>
                  <a:lnTo>
                    <a:pt x="384" y="205"/>
                  </a:lnTo>
                  <a:lnTo>
                    <a:pt x="380" y="205"/>
                  </a:lnTo>
                  <a:lnTo>
                    <a:pt x="376" y="203"/>
                  </a:lnTo>
                  <a:lnTo>
                    <a:pt x="376" y="203"/>
                  </a:lnTo>
                  <a:lnTo>
                    <a:pt x="372" y="202"/>
                  </a:lnTo>
                  <a:lnTo>
                    <a:pt x="367" y="202"/>
                  </a:lnTo>
                  <a:lnTo>
                    <a:pt x="358" y="202"/>
                  </a:lnTo>
                  <a:lnTo>
                    <a:pt x="351" y="205"/>
                  </a:lnTo>
                  <a:lnTo>
                    <a:pt x="350" y="206"/>
                  </a:lnTo>
                  <a:lnTo>
                    <a:pt x="350" y="207"/>
                  </a:lnTo>
                  <a:lnTo>
                    <a:pt x="350" y="207"/>
                  </a:lnTo>
                  <a:lnTo>
                    <a:pt x="352" y="210"/>
                  </a:lnTo>
                  <a:lnTo>
                    <a:pt x="357" y="211"/>
                  </a:lnTo>
                  <a:lnTo>
                    <a:pt x="372" y="212"/>
                  </a:lnTo>
                  <a:lnTo>
                    <a:pt x="372" y="212"/>
                  </a:lnTo>
                  <a:lnTo>
                    <a:pt x="381" y="211"/>
                  </a:lnTo>
                  <a:lnTo>
                    <a:pt x="389" y="209"/>
                  </a:lnTo>
                  <a:lnTo>
                    <a:pt x="396" y="207"/>
                  </a:lnTo>
                  <a:lnTo>
                    <a:pt x="402" y="206"/>
                  </a:lnTo>
                  <a:lnTo>
                    <a:pt x="402" y="206"/>
                  </a:lnTo>
                  <a:lnTo>
                    <a:pt x="412" y="203"/>
                  </a:lnTo>
                  <a:lnTo>
                    <a:pt x="412" y="203"/>
                  </a:lnTo>
                  <a:lnTo>
                    <a:pt x="412" y="202"/>
                  </a:lnTo>
                  <a:lnTo>
                    <a:pt x="407" y="201"/>
                  </a:lnTo>
                  <a:lnTo>
                    <a:pt x="407" y="201"/>
                  </a:lnTo>
                  <a:close/>
                  <a:moveTo>
                    <a:pt x="497" y="123"/>
                  </a:moveTo>
                  <a:lnTo>
                    <a:pt x="497" y="123"/>
                  </a:lnTo>
                  <a:lnTo>
                    <a:pt x="488" y="122"/>
                  </a:lnTo>
                  <a:lnTo>
                    <a:pt x="479" y="123"/>
                  </a:lnTo>
                  <a:lnTo>
                    <a:pt x="471" y="125"/>
                  </a:lnTo>
                  <a:lnTo>
                    <a:pt x="470" y="127"/>
                  </a:lnTo>
                  <a:lnTo>
                    <a:pt x="469" y="129"/>
                  </a:lnTo>
                  <a:lnTo>
                    <a:pt x="469" y="129"/>
                  </a:lnTo>
                  <a:lnTo>
                    <a:pt x="470" y="130"/>
                  </a:lnTo>
                  <a:lnTo>
                    <a:pt x="471" y="131"/>
                  </a:lnTo>
                  <a:lnTo>
                    <a:pt x="476" y="132"/>
                  </a:lnTo>
                  <a:lnTo>
                    <a:pt x="489" y="132"/>
                  </a:lnTo>
                  <a:lnTo>
                    <a:pt x="489" y="132"/>
                  </a:lnTo>
                  <a:lnTo>
                    <a:pt x="494" y="132"/>
                  </a:lnTo>
                  <a:lnTo>
                    <a:pt x="499" y="135"/>
                  </a:lnTo>
                  <a:lnTo>
                    <a:pt x="503" y="137"/>
                  </a:lnTo>
                  <a:lnTo>
                    <a:pt x="507" y="139"/>
                  </a:lnTo>
                  <a:lnTo>
                    <a:pt x="507" y="139"/>
                  </a:lnTo>
                  <a:lnTo>
                    <a:pt x="508" y="137"/>
                  </a:lnTo>
                  <a:lnTo>
                    <a:pt x="509" y="136"/>
                  </a:lnTo>
                  <a:lnTo>
                    <a:pt x="508" y="132"/>
                  </a:lnTo>
                  <a:lnTo>
                    <a:pt x="504" y="127"/>
                  </a:lnTo>
                  <a:lnTo>
                    <a:pt x="501" y="126"/>
                  </a:lnTo>
                  <a:lnTo>
                    <a:pt x="497" y="123"/>
                  </a:lnTo>
                  <a:lnTo>
                    <a:pt x="497" y="123"/>
                  </a:lnTo>
                  <a:close/>
                  <a:moveTo>
                    <a:pt x="275" y="197"/>
                  </a:moveTo>
                  <a:lnTo>
                    <a:pt x="275" y="197"/>
                  </a:lnTo>
                  <a:lnTo>
                    <a:pt x="273" y="195"/>
                  </a:lnTo>
                  <a:lnTo>
                    <a:pt x="271" y="195"/>
                  </a:lnTo>
                  <a:lnTo>
                    <a:pt x="264" y="195"/>
                  </a:lnTo>
                  <a:lnTo>
                    <a:pt x="257" y="195"/>
                  </a:lnTo>
                  <a:lnTo>
                    <a:pt x="249" y="193"/>
                  </a:lnTo>
                  <a:lnTo>
                    <a:pt x="249" y="193"/>
                  </a:lnTo>
                  <a:lnTo>
                    <a:pt x="248" y="192"/>
                  </a:lnTo>
                  <a:lnTo>
                    <a:pt x="248" y="191"/>
                  </a:lnTo>
                  <a:lnTo>
                    <a:pt x="252" y="188"/>
                  </a:lnTo>
                  <a:lnTo>
                    <a:pt x="258" y="186"/>
                  </a:lnTo>
                  <a:lnTo>
                    <a:pt x="263" y="183"/>
                  </a:lnTo>
                  <a:lnTo>
                    <a:pt x="263" y="183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2" y="179"/>
                  </a:lnTo>
                  <a:lnTo>
                    <a:pt x="256" y="181"/>
                  </a:lnTo>
                  <a:lnTo>
                    <a:pt x="247" y="183"/>
                  </a:lnTo>
                  <a:lnTo>
                    <a:pt x="247" y="183"/>
                  </a:lnTo>
                  <a:lnTo>
                    <a:pt x="242" y="183"/>
                  </a:lnTo>
                  <a:lnTo>
                    <a:pt x="237" y="183"/>
                  </a:lnTo>
                  <a:lnTo>
                    <a:pt x="228" y="181"/>
                  </a:lnTo>
                  <a:lnTo>
                    <a:pt x="220" y="178"/>
                  </a:lnTo>
                  <a:lnTo>
                    <a:pt x="217" y="178"/>
                  </a:lnTo>
                  <a:lnTo>
                    <a:pt x="217" y="179"/>
                  </a:lnTo>
                  <a:lnTo>
                    <a:pt x="217" y="179"/>
                  </a:lnTo>
                  <a:lnTo>
                    <a:pt x="216" y="181"/>
                  </a:lnTo>
                  <a:lnTo>
                    <a:pt x="214" y="182"/>
                  </a:lnTo>
                  <a:lnTo>
                    <a:pt x="203" y="179"/>
                  </a:lnTo>
                  <a:lnTo>
                    <a:pt x="193" y="176"/>
                  </a:lnTo>
                  <a:lnTo>
                    <a:pt x="187" y="173"/>
                  </a:lnTo>
                  <a:lnTo>
                    <a:pt x="187" y="173"/>
                  </a:lnTo>
                  <a:lnTo>
                    <a:pt x="179" y="169"/>
                  </a:lnTo>
                  <a:lnTo>
                    <a:pt x="169" y="167"/>
                  </a:lnTo>
                  <a:lnTo>
                    <a:pt x="164" y="167"/>
                  </a:lnTo>
                  <a:lnTo>
                    <a:pt x="159" y="167"/>
                  </a:lnTo>
                  <a:lnTo>
                    <a:pt x="155" y="168"/>
                  </a:lnTo>
                  <a:lnTo>
                    <a:pt x="153" y="170"/>
                  </a:lnTo>
                  <a:lnTo>
                    <a:pt x="153" y="170"/>
                  </a:lnTo>
                  <a:lnTo>
                    <a:pt x="150" y="174"/>
                  </a:lnTo>
                  <a:lnTo>
                    <a:pt x="148" y="176"/>
                  </a:lnTo>
                  <a:lnTo>
                    <a:pt x="146" y="176"/>
                  </a:lnTo>
                  <a:lnTo>
                    <a:pt x="146" y="179"/>
                  </a:lnTo>
                  <a:lnTo>
                    <a:pt x="146" y="179"/>
                  </a:lnTo>
                  <a:lnTo>
                    <a:pt x="148" y="182"/>
                  </a:lnTo>
                  <a:lnTo>
                    <a:pt x="151" y="182"/>
                  </a:lnTo>
                  <a:lnTo>
                    <a:pt x="157" y="182"/>
                  </a:lnTo>
                  <a:lnTo>
                    <a:pt x="157" y="182"/>
                  </a:lnTo>
                  <a:lnTo>
                    <a:pt x="159" y="182"/>
                  </a:lnTo>
                  <a:lnTo>
                    <a:pt x="160" y="186"/>
                  </a:lnTo>
                  <a:lnTo>
                    <a:pt x="162" y="188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79" y="192"/>
                  </a:lnTo>
                  <a:lnTo>
                    <a:pt x="186" y="193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2"/>
                  </a:lnTo>
                  <a:lnTo>
                    <a:pt x="191" y="191"/>
                  </a:lnTo>
                  <a:lnTo>
                    <a:pt x="193" y="190"/>
                  </a:lnTo>
                  <a:lnTo>
                    <a:pt x="201" y="191"/>
                  </a:lnTo>
                  <a:lnTo>
                    <a:pt x="210" y="193"/>
                  </a:lnTo>
                  <a:lnTo>
                    <a:pt x="217" y="198"/>
                  </a:lnTo>
                  <a:lnTo>
                    <a:pt x="217" y="198"/>
                  </a:lnTo>
                  <a:lnTo>
                    <a:pt x="221" y="201"/>
                  </a:lnTo>
                  <a:lnTo>
                    <a:pt x="225" y="202"/>
                  </a:lnTo>
                  <a:lnTo>
                    <a:pt x="235" y="205"/>
                  </a:lnTo>
                  <a:lnTo>
                    <a:pt x="245" y="205"/>
                  </a:lnTo>
                  <a:lnTo>
                    <a:pt x="253" y="205"/>
                  </a:lnTo>
                  <a:lnTo>
                    <a:pt x="253" y="205"/>
                  </a:lnTo>
                  <a:lnTo>
                    <a:pt x="258" y="205"/>
                  </a:lnTo>
                  <a:lnTo>
                    <a:pt x="264" y="206"/>
                  </a:lnTo>
                  <a:lnTo>
                    <a:pt x="268" y="206"/>
                  </a:lnTo>
                  <a:lnTo>
                    <a:pt x="271" y="206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3" y="205"/>
                  </a:lnTo>
                  <a:lnTo>
                    <a:pt x="275" y="205"/>
                  </a:lnTo>
                  <a:lnTo>
                    <a:pt x="278" y="206"/>
                  </a:lnTo>
                  <a:lnTo>
                    <a:pt x="283" y="207"/>
                  </a:lnTo>
                  <a:lnTo>
                    <a:pt x="286" y="207"/>
                  </a:lnTo>
                  <a:lnTo>
                    <a:pt x="289" y="206"/>
                  </a:lnTo>
                  <a:lnTo>
                    <a:pt x="289" y="206"/>
                  </a:lnTo>
                  <a:lnTo>
                    <a:pt x="291" y="203"/>
                  </a:lnTo>
                  <a:lnTo>
                    <a:pt x="290" y="202"/>
                  </a:lnTo>
                  <a:lnTo>
                    <a:pt x="285" y="201"/>
                  </a:lnTo>
                  <a:lnTo>
                    <a:pt x="278" y="200"/>
                  </a:lnTo>
                  <a:lnTo>
                    <a:pt x="276" y="198"/>
                  </a:lnTo>
                  <a:lnTo>
                    <a:pt x="275" y="197"/>
                  </a:lnTo>
                  <a:lnTo>
                    <a:pt x="275" y="197"/>
                  </a:lnTo>
                  <a:close/>
                  <a:moveTo>
                    <a:pt x="607" y="104"/>
                  </a:moveTo>
                  <a:lnTo>
                    <a:pt x="607" y="104"/>
                  </a:lnTo>
                  <a:lnTo>
                    <a:pt x="605" y="104"/>
                  </a:lnTo>
                  <a:lnTo>
                    <a:pt x="603" y="106"/>
                  </a:lnTo>
                  <a:lnTo>
                    <a:pt x="601" y="111"/>
                  </a:lnTo>
                  <a:lnTo>
                    <a:pt x="598" y="115"/>
                  </a:lnTo>
                  <a:lnTo>
                    <a:pt x="597" y="116"/>
                  </a:lnTo>
                  <a:lnTo>
                    <a:pt x="595" y="116"/>
                  </a:lnTo>
                  <a:lnTo>
                    <a:pt x="595" y="116"/>
                  </a:lnTo>
                  <a:lnTo>
                    <a:pt x="592" y="116"/>
                  </a:lnTo>
                  <a:lnTo>
                    <a:pt x="591" y="117"/>
                  </a:lnTo>
                  <a:lnTo>
                    <a:pt x="584" y="122"/>
                  </a:lnTo>
                  <a:lnTo>
                    <a:pt x="578" y="127"/>
                  </a:lnTo>
                  <a:lnTo>
                    <a:pt x="572" y="131"/>
                  </a:lnTo>
                  <a:lnTo>
                    <a:pt x="572" y="131"/>
                  </a:lnTo>
                  <a:lnTo>
                    <a:pt x="569" y="131"/>
                  </a:lnTo>
                  <a:lnTo>
                    <a:pt x="568" y="130"/>
                  </a:lnTo>
                  <a:lnTo>
                    <a:pt x="565" y="127"/>
                  </a:lnTo>
                  <a:lnTo>
                    <a:pt x="563" y="122"/>
                  </a:lnTo>
                  <a:lnTo>
                    <a:pt x="562" y="116"/>
                  </a:lnTo>
                  <a:lnTo>
                    <a:pt x="559" y="103"/>
                  </a:lnTo>
                  <a:lnTo>
                    <a:pt x="558" y="98"/>
                  </a:lnTo>
                  <a:lnTo>
                    <a:pt x="556" y="95"/>
                  </a:lnTo>
                  <a:lnTo>
                    <a:pt x="556" y="95"/>
                  </a:lnTo>
                  <a:lnTo>
                    <a:pt x="554" y="93"/>
                  </a:lnTo>
                  <a:lnTo>
                    <a:pt x="549" y="90"/>
                  </a:lnTo>
                  <a:lnTo>
                    <a:pt x="539" y="88"/>
                  </a:lnTo>
                  <a:lnTo>
                    <a:pt x="534" y="87"/>
                  </a:lnTo>
                  <a:lnTo>
                    <a:pt x="529" y="88"/>
                  </a:lnTo>
                  <a:lnTo>
                    <a:pt x="526" y="89"/>
                  </a:lnTo>
                  <a:lnTo>
                    <a:pt x="523" y="90"/>
                  </a:lnTo>
                  <a:lnTo>
                    <a:pt x="523" y="90"/>
                  </a:lnTo>
                  <a:lnTo>
                    <a:pt x="522" y="93"/>
                  </a:lnTo>
                  <a:lnTo>
                    <a:pt x="521" y="94"/>
                  </a:lnTo>
                  <a:lnTo>
                    <a:pt x="517" y="95"/>
                  </a:lnTo>
                  <a:lnTo>
                    <a:pt x="513" y="97"/>
                  </a:lnTo>
                  <a:lnTo>
                    <a:pt x="512" y="98"/>
                  </a:lnTo>
                  <a:lnTo>
                    <a:pt x="511" y="101"/>
                  </a:lnTo>
                  <a:lnTo>
                    <a:pt x="511" y="101"/>
                  </a:lnTo>
                  <a:lnTo>
                    <a:pt x="511" y="103"/>
                  </a:lnTo>
                  <a:lnTo>
                    <a:pt x="513" y="104"/>
                  </a:lnTo>
                  <a:lnTo>
                    <a:pt x="518" y="104"/>
                  </a:lnTo>
                  <a:lnTo>
                    <a:pt x="518" y="104"/>
                  </a:lnTo>
                  <a:lnTo>
                    <a:pt x="522" y="104"/>
                  </a:lnTo>
                  <a:lnTo>
                    <a:pt x="523" y="107"/>
                  </a:lnTo>
                  <a:lnTo>
                    <a:pt x="527" y="113"/>
                  </a:lnTo>
                  <a:lnTo>
                    <a:pt x="527" y="113"/>
                  </a:lnTo>
                  <a:lnTo>
                    <a:pt x="529" y="116"/>
                  </a:lnTo>
                  <a:lnTo>
                    <a:pt x="531" y="116"/>
                  </a:lnTo>
                  <a:lnTo>
                    <a:pt x="537" y="117"/>
                  </a:lnTo>
                  <a:lnTo>
                    <a:pt x="550" y="115"/>
                  </a:lnTo>
                  <a:lnTo>
                    <a:pt x="550" y="115"/>
                  </a:lnTo>
                  <a:lnTo>
                    <a:pt x="553" y="116"/>
                  </a:lnTo>
                  <a:lnTo>
                    <a:pt x="554" y="118"/>
                  </a:lnTo>
                  <a:lnTo>
                    <a:pt x="553" y="120"/>
                  </a:lnTo>
                  <a:lnTo>
                    <a:pt x="549" y="120"/>
                  </a:lnTo>
                  <a:lnTo>
                    <a:pt x="549" y="120"/>
                  </a:lnTo>
                  <a:lnTo>
                    <a:pt x="544" y="118"/>
                  </a:lnTo>
                  <a:lnTo>
                    <a:pt x="541" y="120"/>
                  </a:lnTo>
                  <a:lnTo>
                    <a:pt x="540" y="121"/>
                  </a:lnTo>
                  <a:lnTo>
                    <a:pt x="536" y="121"/>
                  </a:lnTo>
                  <a:lnTo>
                    <a:pt x="536" y="121"/>
                  </a:lnTo>
                  <a:lnTo>
                    <a:pt x="529" y="121"/>
                  </a:lnTo>
                  <a:lnTo>
                    <a:pt x="527" y="122"/>
                  </a:lnTo>
                  <a:lnTo>
                    <a:pt x="527" y="123"/>
                  </a:lnTo>
                  <a:lnTo>
                    <a:pt x="527" y="123"/>
                  </a:lnTo>
                  <a:lnTo>
                    <a:pt x="534" y="129"/>
                  </a:lnTo>
                  <a:lnTo>
                    <a:pt x="536" y="131"/>
                  </a:lnTo>
                  <a:lnTo>
                    <a:pt x="536" y="136"/>
                  </a:lnTo>
                  <a:lnTo>
                    <a:pt x="536" y="136"/>
                  </a:lnTo>
                  <a:lnTo>
                    <a:pt x="537" y="139"/>
                  </a:lnTo>
                  <a:lnTo>
                    <a:pt x="539" y="140"/>
                  </a:lnTo>
                  <a:lnTo>
                    <a:pt x="541" y="141"/>
                  </a:lnTo>
                  <a:lnTo>
                    <a:pt x="545" y="139"/>
                  </a:lnTo>
                  <a:lnTo>
                    <a:pt x="546" y="137"/>
                  </a:lnTo>
                  <a:lnTo>
                    <a:pt x="546" y="136"/>
                  </a:lnTo>
                  <a:lnTo>
                    <a:pt x="546" y="136"/>
                  </a:lnTo>
                  <a:lnTo>
                    <a:pt x="546" y="135"/>
                  </a:lnTo>
                  <a:lnTo>
                    <a:pt x="548" y="134"/>
                  </a:lnTo>
                  <a:lnTo>
                    <a:pt x="550" y="135"/>
                  </a:lnTo>
                  <a:lnTo>
                    <a:pt x="555" y="137"/>
                  </a:lnTo>
                  <a:lnTo>
                    <a:pt x="562" y="140"/>
                  </a:lnTo>
                  <a:lnTo>
                    <a:pt x="562" y="140"/>
                  </a:lnTo>
                  <a:lnTo>
                    <a:pt x="565" y="142"/>
                  </a:lnTo>
                  <a:lnTo>
                    <a:pt x="568" y="145"/>
                  </a:lnTo>
                  <a:lnTo>
                    <a:pt x="569" y="146"/>
                  </a:lnTo>
                  <a:lnTo>
                    <a:pt x="574" y="148"/>
                  </a:lnTo>
                  <a:lnTo>
                    <a:pt x="574" y="148"/>
                  </a:lnTo>
                  <a:lnTo>
                    <a:pt x="583" y="149"/>
                  </a:lnTo>
                  <a:lnTo>
                    <a:pt x="595" y="151"/>
                  </a:lnTo>
                  <a:lnTo>
                    <a:pt x="606" y="156"/>
                  </a:lnTo>
                  <a:lnTo>
                    <a:pt x="614" y="162"/>
                  </a:lnTo>
                  <a:lnTo>
                    <a:pt x="614" y="162"/>
                  </a:lnTo>
                  <a:lnTo>
                    <a:pt x="619" y="165"/>
                  </a:lnTo>
                  <a:lnTo>
                    <a:pt x="619" y="169"/>
                  </a:lnTo>
                  <a:lnTo>
                    <a:pt x="620" y="173"/>
                  </a:lnTo>
                  <a:lnTo>
                    <a:pt x="622" y="178"/>
                  </a:lnTo>
                  <a:lnTo>
                    <a:pt x="622" y="178"/>
                  </a:lnTo>
                  <a:lnTo>
                    <a:pt x="625" y="182"/>
                  </a:lnTo>
                  <a:lnTo>
                    <a:pt x="626" y="186"/>
                  </a:lnTo>
                  <a:lnTo>
                    <a:pt x="626" y="188"/>
                  </a:lnTo>
                  <a:lnTo>
                    <a:pt x="626" y="190"/>
                  </a:lnTo>
                  <a:lnTo>
                    <a:pt x="624" y="190"/>
                  </a:lnTo>
                  <a:lnTo>
                    <a:pt x="621" y="191"/>
                  </a:lnTo>
                  <a:lnTo>
                    <a:pt x="621" y="191"/>
                  </a:lnTo>
                  <a:lnTo>
                    <a:pt x="616" y="192"/>
                  </a:lnTo>
                  <a:lnTo>
                    <a:pt x="611" y="195"/>
                  </a:lnTo>
                  <a:lnTo>
                    <a:pt x="609" y="198"/>
                  </a:lnTo>
                  <a:lnTo>
                    <a:pt x="609" y="200"/>
                  </a:lnTo>
                  <a:lnTo>
                    <a:pt x="609" y="202"/>
                  </a:lnTo>
                  <a:lnTo>
                    <a:pt x="609" y="202"/>
                  </a:lnTo>
                  <a:lnTo>
                    <a:pt x="610" y="202"/>
                  </a:lnTo>
                  <a:lnTo>
                    <a:pt x="614" y="203"/>
                  </a:lnTo>
                  <a:lnTo>
                    <a:pt x="624" y="202"/>
                  </a:lnTo>
                  <a:lnTo>
                    <a:pt x="642" y="200"/>
                  </a:lnTo>
                  <a:lnTo>
                    <a:pt x="642" y="200"/>
                  </a:lnTo>
                  <a:lnTo>
                    <a:pt x="644" y="201"/>
                  </a:lnTo>
                  <a:lnTo>
                    <a:pt x="648" y="203"/>
                  </a:lnTo>
                  <a:lnTo>
                    <a:pt x="652" y="207"/>
                  </a:lnTo>
                  <a:lnTo>
                    <a:pt x="657" y="212"/>
                  </a:lnTo>
                  <a:lnTo>
                    <a:pt x="657" y="121"/>
                  </a:lnTo>
                  <a:lnTo>
                    <a:pt x="657" y="121"/>
                  </a:lnTo>
                  <a:lnTo>
                    <a:pt x="628" y="111"/>
                  </a:lnTo>
                  <a:lnTo>
                    <a:pt x="615" y="106"/>
                  </a:lnTo>
                  <a:lnTo>
                    <a:pt x="607" y="104"/>
                  </a:lnTo>
                  <a:lnTo>
                    <a:pt x="607" y="104"/>
                  </a:lnTo>
                  <a:close/>
                  <a:moveTo>
                    <a:pt x="424" y="211"/>
                  </a:moveTo>
                  <a:lnTo>
                    <a:pt x="424" y="211"/>
                  </a:lnTo>
                  <a:lnTo>
                    <a:pt x="419" y="214"/>
                  </a:lnTo>
                  <a:lnTo>
                    <a:pt x="419" y="214"/>
                  </a:lnTo>
                  <a:lnTo>
                    <a:pt x="418" y="216"/>
                  </a:lnTo>
                  <a:lnTo>
                    <a:pt x="417" y="217"/>
                  </a:lnTo>
                  <a:lnTo>
                    <a:pt x="417" y="217"/>
                  </a:lnTo>
                  <a:lnTo>
                    <a:pt x="417" y="217"/>
                  </a:lnTo>
                  <a:lnTo>
                    <a:pt x="416" y="217"/>
                  </a:lnTo>
                  <a:lnTo>
                    <a:pt x="413" y="215"/>
                  </a:lnTo>
                  <a:lnTo>
                    <a:pt x="413" y="215"/>
                  </a:lnTo>
                  <a:lnTo>
                    <a:pt x="408" y="219"/>
                  </a:lnTo>
                  <a:lnTo>
                    <a:pt x="404" y="224"/>
                  </a:lnTo>
                  <a:lnTo>
                    <a:pt x="403" y="228"/>
                  </a:lnTo>
                  <a:lnTo>
                    <a:pt x="404" y="230"/>
                  </a:lnTo>
                  <a:lnTo>
                    <a:pt x="405" y="231"/>
                  </a:lnTo>
                  <a:lnTo>
                    <a:pt x="405" y="231"/>
                  </a:lnTo>
                  <a:lnTo>
                    <a:pt x="408" y="231"/>
                  </a:lnTo>
                  <a:lnTo>
                    <a:pt x="410" y="231"/>
                  </a:lnTo>
                  <a:lnTo>
                    <a:pt x="416" y="229"/>
                  </a:lnTo>
                  <a:lnTo>
                    <a:pt x="419" y="225"/>
                  </a:lnTo>
                  <a:lnTo>
                    <a:pt x="424" y="221"/>
                  </a:lnTo>
                  <a:lnTo>
                    <a:pt x="424" y="221"/>
                  </a:lnTo>
                  <a:lnTo>
                    <a:pt x="426" y="219"/>
                  </a:lnTo>
                  <a:lnTo>
                    <a:pt x="426" y="219"/>
                  </a:lnTo>
                  <a:lnTo>
                    <a:pt x="427" y="217"/>
                  </a:lnTo>
                  <a:lnTo>
                    <a:pt x="427" y="217"/>
                  </a:lnTo>
                  <a:lnTo>
                    <a:pt x="428" y="216"/>
                  </a:lnTo>
                  <a:lnTo>
                    <a:pt x="428" y="216"/>
                  </a:lnTo>
                  <a:lnTo>
                    <a:pt x="424" y="211"/>
                  </a:lnTo>
                  <a:lnTo>
                    <a:pt x="424" y="211"/>
                  </a:lnTo>
                  <a:close/>
                  <a:moveTo>
                    <a:pt x="306" y="103"/>
                  </a:moveTo>
                  <a:lnTo>
                    <a:pt x="306" y="103"/>
                  </a:lnTo>
                  <a:lnTo>
                    <a:pt x="311" y="98"/>
                  </a:lnTo>
                  <a:lnTo>
                    <a:pt x="314" y="93"/>
                  </a:lnTo>
                  <a:lnTo>
                    <a:pt x="315" y="87"/>
                  </a:lnTo>
                  <a:lnTo>
                    <a:pt x="315" y="80"/>
                  </a:lnTo>
                  <a:lnTo>
                    <a:pt x="315" y="80"/>
                  </a:lnTo>
                  <a:lnTo>
                    <a:pt x="315" y="78"/>
                  </a:lnTo>
                  <a:lnTo>
                    <a:pt x="318" y="75"/>
                  </a:lnTo>
                  <a:lnTo>
                    <a:pt x="324" y="73"/>
                  </a:lnTo>
                  <a:lnTo>
                    <a:pt x="332" y="70"/>
                  </a:lnTo>
                  <a:lnTo>
                    <a:pt x="337" y="69"/>
                  </a:lnTo>
                  <a:lnTo>
                    <a:pt x="337" y="69"/>
                  </a:lnTo>
                  <a:lnTo>
                    <a:pt x="337" y="68"/>
                  </a:lnTo>
                  <a:lnTo>
                    <a:pt x="337" y="65"/>
                  </a:lnTo>
                  <a:lnTo>
                    <a:pt x="334" y="62"/>
                  </a:lnTo>
                  <a:lnTo>
                    <a:pt x="330" y="59"/>
                  </a:lnTo>
                  <a:lnTo>
                    <a:pt x="327" y="57"/>
                  </a:lnTo>
                  <a:lnTo>
                    <a:pt x="327" y="57"/>
                  </a:lnTo>
                  <a:lnTo>
                    <a:pt x="324" y="55"/>
                  </a:lnTo>
                  <a:lnTo>
                    <a:pt x="324" y="51"/>
                  </a:lnTo>
                  <a:lnTo>
                    <a:pt x="324" y="48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9" y="42"/>
                  </a:lnTo>
                  <a:lnTo>
                    <a:pt x="316" y="38"/>
                  </a:lnTo>
                  <a:lnTo>
                    <a:pt x="315" y="35"/>
                  </a:lnTo>
                  <a:lnTo>
                    <a:pt x="316" y="33"/>
                  </a:lnTo>
                  <a:lnTo>
                    <a:pt x="318" y="33"/>
                  </a:lnTo>
                  <a:lnTo>
                    <a:pt x="318" y="33"/>
                  </a:lnTo>
                  <a:lnTo>
                    <a:pt x="319" y="32"/>
                  </a:lnTo>
                  <a:lnTo>
                    <a:pt x="319" y="31"/>
                  </a:lnTo>
                  <a:lnTo>
                    <a:pt x="318" y="28"/>
                  </a:lnTo>
                  <a:lnTo>
                    <a:pt x="316" y="24"/>
                  </a:lnTo>
                  <a:lnTo>
                    <a:pt x="318" y="23"/>
                  </a:lnTo>
                  <a:lnTo>
                    <a:pt x="318" y="22"/>
                  </a:lnTo>
                  <a:lnTo>
                    <a:pt x="318" y="22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14" y="19"/>
                  </a:lnTo>
                  <a:lnTo>
                    <a:pt x="314" y="19"/>
                  </a:lnTo>
                  <a:lnTo>
                    <a:pt x="308" y="19"/>
                  </a:lnTo>
                  <a:lnTo>
                    <a:pt x="300" y="19"/>
                  </a:lnTo>
                  <a:lnTo>
                    <a:pt x="296" y="21"/>
                  </a:lnTo>
                  <a:lnTo>
                    <a:pt x="294" y="22"/>
                  </a:lnTo>
                  <a:lnTo>
                    <a:pt x="292" y="24"/>
                  </a:lnTo>
                  <a:lnTo>
                    <a:pt x="291" y="28"/>
                  </a:lnTo>
                  <a:lnTo>
                    <a:pt x="291" y="28"/>
                  </a:lnTo>
                  <a:lnTo>
                    <a:pt x="291" y="32"/>
                  </a:lnTo>
                  <a:lnTo>
                    <a:pt x="291" y="33"/>
                  </a:lnTo>
                  <a:lnTo>
                    <a:pt x="287" y="36"/>
                  </a:lnTo>
                  <a:lnTo>
                    <a:pt x="285" y="38"/>
                  </a:lnTo>
                  <a:lnTo>
                    <a:pt x="283" y="40"/>
                  </a:lnTo>
                  <a:lnTo>
                    <a:pt x="283" y="41"/>
                  </a:lnTo>
                  <a:lnTo>
                    <a:pt x="283" y="41"/>
                  </a:lnTo>
                  <a:lnTo>
                    <a:pt x="282" y="45"/>
                  </a:lnTo>
                  <a:lnTo>
                    <a:pt x="281" y="47"/>
                  </a:lnTo>
                  <a:lnTo>
                    <a:pt x="280" y="50"/>
                  </a:lnTo>
                  <a:lnTo>
                    <a:pt x="278" y="55"/>
                  </a:lnTo>
                  <a:lnTo>
                    <a:pt x="278" y="55"/>
                  </a:lnTo>
                  <a:lnTo>
                    <a:pt x="278" y="59"/>
                  </a:lnTo>
                  <a:lnTo>
                    <a:pt x="276" y="60"/>
                  </a:lnTo>
                  <a:lnTo>
                    <a:pt x="272" y="61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62" y="64"/>
                  </a:lnTo>
                  <a:lnTo>
                    <a:pt x="259" y="64"/>
                  </a:lnTo>
                  <a:lnTo>
                    <a:pt x="257" y="61"/>
                  </a:lnTo>
                  <a:lnTo>
                    <a:pt x="253" y="60"/>
                  </a:lnTo>
                  <a:lnTo>
                    <a:pt x="253" y="60"/>
                  </a:lnTo>
                  <a:lnTo>
                    <a:pt x="248" y="61"/>
                  </a:lnTo>
                  <a:lnTo>
                    <a:pt x="244" y="62"/>
                  </a:lnTo>
                  <a:lnTo>
                    <a:pt x="242" y="65"/>
                  </a:lnTo>
                  <a:lnTo>
                    <a:pt x="238" y="66"/>
                  </a:lnTo>
                  <a:lnTo>
                    <a:pt x="238" y="66"/>
                  </a:lnTo>
                  <a:lnTo>
                    <a:pt x="234" y="66"/>
                  </a:lnTo>
                  <a:lnTo>
                    <a:pt x="229" y="66"/>
                  </a:lnTo>
                  <a:lnTo>
                    <a:pt x="224" y="66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19" y="69"/>
                  </a:lnTo>
                  <a:lnTo>
                    <a:pt x="217" y="68"/>
                  </a:lnTo>
                  <a:lnTo>
                    <a:pt x="214" y="66"/>
                  </a:lnTo>
                  <a:lnTo>
                    <a:pt x="211" y="64"/>
                  </a:lnTo>
                  <a:lnTo>
                    <a:pt x="207" y="62"/>
                  </a:lnTo>
                  <a:lnTo>
                    <a:pt x="207" y="62"/>
                  </a:lnTo>
                  <a:lnTo>
                    <a:pt x="206" y="61"/>
                  </a:lnTo>
                  <a:lnTo>
                    <a:pt x="206" y="59"/>
                  </a:lnTo>
                  <a:lnTo>
                    <a:pt x="203" y="52"/>
                  </a:lnTo>
                  <a:lnTo>
                    <a:pt x="203" y="52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200" y="54"/>
                  </a:lnTo>
                  <a:lnTo>
                    <a:pt x="197" y="55"/>
                  </a:lnTo>
                  <a:lnTo>
                    <a:pt x="193" y="61"/>
                  </a:lnTo>
                  <a:lnTo>
                    <a:pt x="191" y="68"/>
                  </a:lnTo>
                  <a:lnTo>
                    <a:pt x="191" y="70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6" y="78"/>
                  </a:lnTo>
                  <a:lnTo>
                    <a:pt x="197" y="83"/>
                  </a:lnTo>
                  <a:lnTo>
                    <a:pt x="198" y="88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203" y="95"/>
                  </a:lnTo>
                  <a:lnTo>
                    <a:pt x="207" y="98"/>
                  </a:lnTo>
                  <a:lnTo>
                    <a:pt x="211" y="102"/>
                  </a:lnTo>
                  <a:lnTo>
                    <a:pt x="212" y="104"/>
                  </a:lnTo>
                  <a:lnTo>
                    <a:pt x="212" y="107"/>
                  </a:lnTo>
                  <a:lnTo>
                    <a:pt x="212" y="107"/>
                  </a:lnTo>
                  <a:lnTo>
                    <a:pt x="214" y="115"/>
                  </a:lnTo>
                  <a:lnTo>
                    <a:pt x="217" y="121"/>
                  </a:lnTo>
                  <a:lnTo>
                    <a:pt x="221" y="126"/>
                  </a:lnTo>
                  <a:lnTo>
                    <a:pt x="224" y="126"/>
                  </a:lnTo>
                  <a:lnTo>
                    <a:pt x="226" y="126"/>
                  </a:lnTo>
                  <a:lnTo>
                    <a:pt x="226" y="126"/>
                  </a:lnTo>
                  <a:lnTo>
                    <a:pt x="230" y="125"/>
                  </a:lnTo>
                  <a:lnTo>
                    <a:pt x="233" y="126"/>
                  </a:lnTo>
                  <a:lnTo>
                    <a:pt x="235" y="129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9" y="132"/>
                  </a:lnTo>
                  <a:lnTo>
                    <a:pt x="240" y="132"/>
                  </a:lnTo>
                  <a:lnTo>
                    <a:pt x="247" y="131"/>
                  </a:lnTo>
                  <a:lnTo>
                    <a:pt x="252" y="130"/>
                  </a:lnTo>
                  <a:lnTo>
                    <a:pt x="257" y="130"/>
                  </a:lnTo>
                  <a:lnTo>
                    <a:pt x="257" y="130"/>
                  </a:lnTo>
                  <a:lnTo>
                    <a:pt x="267" y="132"/>
                  </a:lnTo>
                  <a:lnTo>
                    <a:pt x="272" y="135"/>
                  </a:lnTo>
                  <a:lnTo>
                    <a:pt x="273" y="136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6" y="139"/>
                  </a:lnTo>
                  <a:lnTo>
                    <a:pt x="277" y="140"/>
                  </a:lnTo>
                  <a:lnTo>
                    <a:pt x="282" y="139"/>
                  </a:lnTo>
                  <a:lnTo>
                    <a:pt x="295" y="135"/>
                  </a:lnTo>
                  <a:lnTo>
                    <a:pt x="295" y="135"/>
                  </a:lnTo>
                  <a:lnTo>
                    <a:pt x="297" y="132"/>
                  </a:lnTo>
                  <a:lnTo>
                    <a:pt x="300" y="129"/>
                  </a:lnTo>
                  <a:lnTo>
                    <a:pt x="301" y="120"/>
                  </a:lnTo>
                  <a:lnTo>
                    <a:pt x="303" y="109"/>
                  </a:lnTo>
                  <a:lnTo>
                    <a:pt x="304" y="106"/>
                  </a:lnTo>
                  <a:lnTo>
                    <a:pt x="306" y="103"/>
                  </a:lnTo>
                  <a:lnTo>
                    <a:pt x="306" y="103"/>
                  </a:lnTo>
                  <a:close/>
                  <a:moveTo>
                    <a:pt x="338" y="221"/>
                  </a:moveTo>
                  <a:lnTo>
                    <a:pt x="338" y="221"/>
                  </a:lnTo>
                  <a:lnTo>
                    <a:pt x="341" y="224"/>
                  </a:lnTo>
                  <a:lnTo>
                    <a:pt x="344" y="225"/>
                  </a:lnTo>
                  <a:lnTo>
                    <a:pt x="348" y="226"/>
                  </a:lnTo>
                  <a:lnTo>
                    <a:pt x="351" y="228"/>
                  </a:lnTo>
                  <a:lnTo>
                    <a:pt x="351" y="228"/>
                  </a:lnTo>
                  <a:lnTo>
                    <a:pt x="355" y="230"/>
                  </a:lnTo>
                  <a:lnTo>
                    <a:pt x="358" y="231"/>
                  </a:lnTo>
                  <a:lnTo>
                    <a:pt x="362" y="231"/>
                  </a:lnTo>
                  <a:lnTo>
                    <a:pt x="363" y="230"/>
                  </a:lnTo>
                  <a:lnTo>
                    <a:pt x="365" y="229"/>
                  </a:lnTo>
                  <a:lnTo>
                    <a:pt x="365" y="229"/>
                  </a:lnTo>
                  <a:lnTo>
                    <a:pt x="363" y="226"/>
                  </a:lnTo>
                  <a:lnTo>
                    <a:pt x="360" y="224"/>
                  </a:lnTo>
                  <a:lnTo>
                    <a:pt x="351" y="220"/>
                  </a:lnTo>
                  <a:lnTo>
                    <a:pt x="341" y="220"/>
                  </a:lnTo>
                  <a:lnTo>
                    <a:pt x="338" y="220"/>
                  </a:lnTo>
                  <a:lnTo>
                    <a:pt x="338" y="221"/>
                  </a:lnTo>
                  <a:lnTo>
                    <a:pt x="338" y="221"/>
                  </a:lnTo>
                  <a:close/>
                  <a:moveTo>
                    <a:pt x="316" y="201"/>
                  </a:moveTo>
                  <a:lnTo>
                    <a:pt x="316" y="201"/>
                  </a:lnTo>
                  <a:lnTo>
                    <a:pt x="315" y="202"/>
                  </a:lnTo>
                  <a:lnTo>
                    <a:pt x="311" y="203"/>
                  </a:lnTo>
                  <a:lnTo>
                    <a:pt x="308" y="203"/>
                  </a:lnTo>
                  <a:lnTo>
                    <a:pt x="304" y="202"/>
                  </a:lnTo>
                  <a:lnTo>
                    <a:pt x="304" y="202"/>
                  </a:lnTo>
                  <a:lnTo>
                    <a:pt x="303" y="201"/>
                  </a:lnTo>
                  <a:lnTo>
                    <a:pt x="301" y="201"/>
                  </a:lnTo>
                  <a:lnTo>
                    <a:pt x="297" y="203"/>
                  </a:lnTo>
                  <a:lnTo>
                    <a:pt x="296" y="206"/>
                  </a:lnTo>
                  <a:lnTo>
                    <a:pt x="297" y="210"/>
                  </a:lnTo>
                  <a:lnTo>
                    <a:pt x="297" y="210"/>
                  </a:lnTo>
                  <a:lnTo>
                    <a:pt x="300" y="211"/>
                  </a:lnTo>
                  <a:lnTo>
                    <a:pt x="304" y="214"/>
                  </a:lnTo>
                  <a:lnTo>
                    <a:pt x="310" y="215"/>
                  </a:lnTo>
                  <a:lnTo>
                    <a:pt x="314" y="215"/>
                  </a:lnTo>
                  <a:lnTo>
                    <a:pt x="318" y="214"/>
                  </a:lnTo>
                  <a:lnTo>
                    <a:pt x="318" y="214"/>
                  </a:lnTo>
                  <a:lnTo>
                    <a:pt x="325" y="211"/>
                  </a:lnTo>
                  <a:lnTo>
                    <a:pt x="330" y="210"/>
                  </a:lnTo>
                  <a:lnTo>
                    <a:pt x="336" y="210"/>
                  </a:lnTo>
                  <a:lnTo>
                    <a:pt x="337" y="209"/>
                  </a:lnTo>
                  <a:lnTo>
                    <a:pt x="338" y="207"/>
                  </a:lnTo>
                  <a:lnTo>
                    <a:pt x="338" y="207"/>
                  </a:lnTo>
                  <a:lnTo>
                    <a:pt x="338" y="205"/>
                  </a:lnTo>
                  <a:lnTo>
                    <a:pt x="337" y="203"/>
                  </a:lnTo>
                  <a:lnTo>
                    <a:pt x="329" y="201"/>
                  </a:lnTo>
                  <a:lnTo>
                    <a:pt x="322" y="200"/>
                  </a:lnTo>
                  <a:lnTo>
                    <a:pt x="319" y="200"/>
                  </a:lnTo>
                  <a:lnTo>
                    <a:pt x="316" y="201"/>
                  </a:lnTo>
                  <a:lnTo>
                    <a:pt x="316" y="201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59" name="자유형 178"/>
            <p:cNvSpPr>
              <a:spLocks noEditPoints="1"/>
            </p:cNvSpPr>
            <p:nvPr/>
          </p:nvSpPr>
          <p:spPr>
            <a:xfrm>
              <a:off x="4633913" y="2949575"/>
              <a:ext cx="36513" cy="12700"/>
            </a:xfrm>
            <a:custGeom>
              <a:avLst/>
              <a:gdLst>
                <a:gd name="T0" fmla="*/ 4 w 46"/>
                <a:gd name="T1" fmla="*/ 13 h 16"/>
                <a:gd name="T2" fmla="*/ 4 w 46"/>
                <a:gd name="T3" fmla="*/ 13 h 16"/>
                <a:gd name="T4" fmla="*/ 0 w 46"/>
                <a:gd name="T5" fmla="*/ 14 h 16"/>
                <a:gd name="T6" fmla="*/ 0 w 46"/>
                <a:gd name="T7" fmla="*/ 14 h 16"/>
                <a:gd name="T8" fmla="*/ 3 w 46"/>
                <a:gd name="T9" fmla="*/ 16 h 16"/>
                <a:gd name="T10" fmla="*/ 4 w 46"/>
                <a:gd name="T11" fmla="*/ 16 h 16"/>
                <a:gd name="T12" fmla="*/ 4 w 46"/>
                <a:gd name="T13" fmla="*/ 16 h 16"/>
                <a:gd name="T14" fmla="*/ 4 w 46"/>
                <a:gd name="T15" fmla="*/ 16 h 16"/>
                <a:gd name="T16" fmla="*/ 5 w 46"/>
                <a:gd name="T17" fmla="*/ 15 h 16"/>
                <a:gd name="T18" fmla="*/ 6 w 46"/>
                <a:gd name="T19" fmla="*/ 13 h 16"/>
                <a:gd name="T20" fmla="*/ 6 w 46"/>
                <a:gd name="T21" fmla="*/ 13 h 16"/>
                <a:gd name="T22" fmla="*/ 5 w 46"/>
                <a:gd name="T23" fmla="*/ 13 h 16"/>
                <a:gd name="T24" fmla="*/ 5 w 46"/>
                <a:gd name="T25" fmla="*/ 13 h 16"/>
                <a:gd name="T26" fmla="*/ 4 w 46"/>
                <a:gd name="T27" fmla="*/ 13 h 16"/>
                <a:gd name="T28" fmla="*/ 4 w 46"/>
                <a:gd name="T29" fmla="*/ 13 h 16"/>
                <a:gd name="T30" fmla="*/ 24 w 46"/>
                <a:gd name="T31" fmla="*/ 2 h 16"/>
                <a:gd name="T32" fmla="*/ 24 w 46"/>
                <a:gd name="T33" fmla="*/ 2 h 16"/>
                <a:gd name="T34" fmla="*/ 20 w 46"/>
                <a:gd name="T35" fmla="*/ 2 h 16"/>
                <a:gd name="T36" fmla="*/ 18 w 46"/>
                <a:gd name="T37" fmla="*/ 5 h 16"/>
                <a:gd name="T38" fmla="*/ 13 w 46"/>
                <a:gd name="T39" fmla="*/ 10 h 16"/>
                <a:gd name="T40" fmla="*/ 13 w 46"/>
                <a:gd name="T41" fmla="*/ 10 h 16"/>
                <a:gd name="T42" fmla="*/ 11 w 46"/>
                <a:gd name="T43" fmla="*/ 10 h 16"/>
                <a:gd name="T44" fmla="*/ 11 w 46"/>
                <a:gd name="T45" fmla="*/ 10 h 16"/>
                <a:gd name="T46" fmla="*/ 15 w 46"/>
                <a:gd name="T47" fmla="*/ 15 h 16"/>
                <a:gd name="T48" fmla="*/ 15 w 46"/>
                <a:gd name="T49" fmla="*/ 15 h 16"/>
                <a:gd name="T50" fmla="*/ 24 w 46"/>
                <a:gd name="T51" fmla="*/ 11 h 16"/>
                <a:gd name="T52" fmla="*/ 33 w 46"/>
                <a:gd name="T53" fmla="*/ 8 h 16"/>
                <a:gd name="T54" fmla="*/ 42 w 46"/>
                <a:gd name="T55" fmla="*/ 4 h 16"/>
                <a:gd name="T56" fmla="*/ 46 w 46"/>
                <a:gd name="T57" fmla="*/ 1 h 16"/>
                <a:gd name="T58" fmla="*/ 46 w 46"/>
                <a:gd name="T59" fmla="*/ 1 h 16"/>
                <a:gd name="T60" fmla="*/ 46 w 46"/>
                <a:gd name="T61" fmla="*/ 1 h 16"/>
                <a:gd name="T62" fmla="*/ 44 w 46"/>
                <a:gd name="T63" fmla="*/ 0 h 16"/>
                <a:gd name="T64" fmla="*/ 39 w 46"/>
                <a:gd name="T65" fmla="*/ 1 h 16"/>
                <a:gd name="T66" fmla="*/ 32 w 46"/>
                <a:gd name="T67" fmla="*/ 1 h 16"/>
                <a:gd name="T68" fmla="*/ 24 w 46"/>
                <a:gd name="T69" fmla="*/ 2 h 16"/>
                <a:gd name="T70" fmla="*/ 24 w 46"/>
                <a:gd name="T71" fmla="*/ 2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16">
                  <a:moveTo>
                    <a:pt x="4" y="13"/>
                  </a:moveTo>
                  <a:lnTo>
                    <a:pt x="4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24" y="2"/>
                  </a:moveTo>
                  <a:lnTo>
                    <a:pt x="24" y="2"/>
                  </a:lnTo>
                  <a:lnTo>
                    <a:pt x="20" y="2"/>
                  </a:lnTo>
                  <a:lnTo>
                    <a:pt x="18" y="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24" y="11"/>
                  </a:lnTo>
                  <a:lnTo>
                    <a:pt x="33" y="8"/>
                  </a:lnTo>
                  <a:lnTo>
                    <a:pt x="42" y="4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39" y="1"/>
                  </a:lnTo>
                  <a:lnTo>
                    <a:pt x="32" y="1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60" name="자유형 179"/>
            <p:cNvSpPr>
              <a:spLocks noEditPoints="1"/>
            </p:cNvSpPr>
            <p:nvPr/>
          </p:nvSpPr>
          <p:spPr>
            <a:xfrm>
              <a:off x="3313113" y="2268538"/>
              <a:ext cx="130175" cy="142875"/>
            </a:xfrm>
            <a:custGeom>
              <a:avLst/>
              <a:gdLst>
                <a:gd name="T0" fmla="*/ 96 w 164"/>
                <a:gd name="T1" fmla="*/ 157 h 181"/>
                <a:gd name="T2" fmla="*/ 84 w 164"/>
                <a:gd name="T3" fmla="*/ 162 h 181"/>
                <a:gd name="T4" fmla="*/ 99 w 164"/>
                <a:gd name="T5" fmla="*/ 171 h 181"/>
                <a:gd name="T6" fmla="*/ 115 w 164"/>
                <a:gd name="T7" fmla="*/ 181 h 181"/>
                <a:gd name="T8" fmla="*/ 119 w 164"/>
                <a:gd name="T9" fmla="*/ 171 h 181"/>
                <a:gd name="T10" fmla="*/ 124 w 164"/>
                <a:gd name="T11" fmla="*/ 157 h 181"/>
                <a:gd name="T12" fmla="*/ 113 w 164"/>
                <a:gd name="T13" fmla="*/ 157 h 181"/>
                <a:gd name="T14" fmla="*/ 23 w 164"/>
                <a:gd name="T15" fmla="*/ 110 h 181"/>
                <a:gd name="T16" fmla="*/ 24 w 164"/>
                <a:gd name="T17" fmla="*/ 119 h 181"/>
                <a:gd name="T18" fmla="*/ 25 w 164"/>
                <a:gd name="T19" fmla="*/ 135 h 181"/>
                <a:gd name="T20" fmla="*/ 33 w 164"/>
                <a:gd name="T21" fmla="*/ 143 h 181"/>
                <a:gd name="T22" fmla="*/ 42 w 164"/>
                <a:gd name="T23" fmla="*/ 136 h 181"/>
                <a:gd name="T24" fmla="*/ 44 w 164"/>
                <a:gd name="T25" fmla="*/ 113 h 181"/>
                <a:gd name="T26" fmla="*/ 32 w 164"/>
                <a:gd name="T27" fmla="*/ 108 h 181"/>
                <a:gd name="T28" fmla="*/ 131 w 164"/>
                <a:gd name="T29" fmla="*/ 96 h 181"/>
                <a:gd name="T30" fmla="*/ 118 w 164"/>
                <a:gd name="T31" fmla="*/ 92 h 181"/>
                <a:gd name="T32" fmla="*/ 100 w 164"/>
                <a:gd name="T33" fmla="*/ 66 h 181"/>
                <a:gd name="T34" fmla="*/ 82 w 164"/>
                <a:gd name="T35" fmla="*/ 50 h 181"/>
                <a:gd name="T36" fmla="*/ 82 w 164"/>
                <a:gd name="T37" fmla="*/ 35 h 181"/>
                <a:gd name="T38" fmla="*/ 89 w 164"/>
                <a:gd name="T39" fmla="*/ 27 h 181"/>
                <a:gd name="T40" fmla="*/ 82 w 164"/>
                <a:gd name="T41" fmla="*/ 7 h 181"/>
                <a:gd name="T42" fmla="*/ 71 w 164"/>
                <a:gd name="T43" fmla="*/ 2 h 181"/>
                <a:gd name="T44" fmla="*/ 59 w 164"/>
                <a:gd name="T45" fmla="*/ 5 h 181"/>
                <a:gd name="T46" fmla="*/ 54 w 164"/>
                <a:gd name="T47" fmla="*/ 8 h 181"/>
                <a:gd name="T48" fmla="*/ 48 w 164"/>
                <a:gd name="T49" fmla="*/ 11 h 181"/>
                <a:gd name="T50" fmla="*/ 42 w 164"/>
                <a:gd name="T51" fmla="*/ 13 h 181"/>
                <a:gd name="T52" fmla="*/ 37 w 164"/>
                <a:gd name="T53" fmla="*/ 17 h 181"/>
                <a:gd name="T54" fmla="*/ 28 w 164"/>
                <a:gd name="T55" fmla="*/ 16 h 181"/>
                <a:gd name="T56" fmla="*/ 19 w 164"/>
                <a:gd name="T57" fmla="*/ 21 h 181"/>
                <a:gd name="T58" fmla="*/ 5 w 164"/>
                <a:gd name="T59" fmla="*/ 27 h 181"/>
                <a:gd name="T60" fmla="*/ 4 w 164"/>
                <a:gd name="T61" fmla="*/ 35 h 181"/>
                <a:gd name="T62" fmla="*/ 1 w 164"/>
                <a:gd name="T63" fmla="*/ 38 h 181"/>
                <a:gd name="T64" fmla="*/ 4 w 164"/>
                <a:gd name="T65" fmla="*/ 49 h 181"/>
                <a:gd name="T66" fmla="*/ 14 w 164"/>
                <a:gd name="T67" fmla="*/ 54 h 181"/>
                <a:gd name="T68" fmla="*/ 14 w 164"/>
                <a:gd name="T69" fmla="*/ 60 h 181"/>
                <a:gd name="T70" fmla="*/ 26 w 164"/>
                <a:gd name="T71" fmla="*/ 51 h 181"/>
                <a:gd name="T72" fmla="*/ 47 w 164"/>
                <a:gd name="T73" fmla="*/ 55 h 181"/>
                <a:gd name="T74" fmla="*/ 54 w 164"/>
                <a:gd name="T75" fmla="*/ 66 h 181"/>
                <a:gd name="T76" fmla="*/ 68 w 164"/>
                <a:gd name="T77" fmla="*/ 84 h 181"/>
                <a:gd name="T78" fmla="*/ 87 w 164"/>
                <a:gd name="T79" fmla="*/ 101 h 181"/>
                <a:gd name="T80" fmla="*/ 106 w 164"/>
                <a:gd name="T81" fmla="*/ 111 h 181"/>
                <a:gd name="T82" fmla="*/ 122 w 164"/>
                <a:gd name="T83" fmla="*/ 122 h 181"/>
                <a:gd name="T84" fmla="*/ 128 w 164"/>
                <a:gd name="T85" fmla="*/ 129 h 181"/>
                <a:gd name="T86" fmla="*/ 131 w 164"/>
                <a:gd name="T87" fmla="*/ 144 h 181"/>
                <a:gd name="T88" fmla="*/ 128 w 164"/>
                <a:gd name="T89" fmla="*/ 158 h 181"/>
                <a:gd name="T90" fmla="*/ 137 w 164"/>
                <a:gd name="T91" fmla="*/ 146 h 181"/>
                <a:gd name="T92" fmla="*/ 146 w 164"/>
                <a:gd name="T93" fmla="*/ 139 h 181"/>
                <a:gd name="T94" fmla="*/ 141 w 164"/>
                <a:gd name="T95" fmla="*/ 131 h 181"/>
                <a:gd name="T96" fmla="*/ 142 w 164"/>
                <a:gd name="T97" fmla="*/ 120 h 181"/>
                <a:gd name="T98" fmla="*/ 161 w 164"/>
                <a:gd name="T99" fmla="*/ 126 h 181"/>
                <a:gd name="T100" fmla="*/ 160 w 164"/>
                <a:gd name="T101" fmla="*/ 116 h 1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" h="181">
                  <a:moveTo>
                    <a:pt x="113" y="157"/>
                  </a:moveTo>
                  <a:lnTo>
                    <a:pt x="113" y="157"/>
                  </a:lnTo>
                  <a:lnTo>
                    <a:pt x="104" y="158"/>
                  </a:lnTo>
                  <a:lnTo>
                    <a:pt x="100" y="158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91" y="155"/>
                  </a:lnTo>
                  <a:lnTo>
                    <a:pt x="87" y="157"/>
                  </a:lnTo>
                  <a:lnTo>
                    <a:pt x="85" y="159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5" y="164"/>
                  </a:lnTo>
                  <a:lnTo>
                    <a:pt x="87" y="166"/>
                  </a:lnTo>
                  <a:lnTo>
                    <a:pt x="92" y="168"/>
                  </a:lnTo>
                  <a:lnTo>
                    <a:pt x="99" y="171"/>
                  </a:lnTo>
                  <a:lnTo>
                    <a:pt x="99" y="171"/>
                  </a:lnTo>
                  <a:lnTo>
                    <a:pt x="105" y="173"/>
                  </a:lnTo>
                  <a:lnTo>
                    <a:pt x="109" y="176"/>
                  </a:lnTo>
                  <a:lnTo>
                    <a:pt x="112" y="180"/>
                  </a:lnTo>
                  <a:lnTo>
                    <a:pt x="115" y="181"/>
                  </a:lnTo>
                  <a:lnTo>
                    <a:pt x="115" y="181"/>
                  </a:lnTo>
                  <a:lnTo>
                    <a:pt x="118" y="180"/>
                  </a:lnTo>
                  <a:lnTo>
                    <a:pt x="119" y="177"/>
                  </a:lnTo>
                  <a:lnTo>
                    <a:pt x="119" y="174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66"/>
                  </a:lnTo>
                  <a:lnTo>
                    <a:pt x="122" y="162"/>
                  </a:lnTo>
                  <a:lnTo>
                    <a:pt x="124" y="157"/>
                  </a:lnTo>
                  <a:lnTo>
                    <a:pt x="124" y="157"/>
                  </a:lnTo>
                  <a:lnTo>
                    <a:pt x="124" y="157"/>
                  </a:lnTo>
                  <a:lnTo>
                    <a:pt x="123" y="155"/>
                  </a:lnTo>
                  <a:lnTo>
                    <a:pt x="119" y="155"/>
                  </a:lnTo>
                  <a:lnTo>
                    <a:pt x="113" y="157"/>
                  </a:lnTo>
                  <a:lnTo>
                    <a:pt x="113" y="157"/>
                  </a:lnTo>
                  <a:close/>
                  <a:moveTo>
                    <a:pt x="32" y="108"/>
                  </a:moveTo>
                  <a:lnTo>
                    <a:pt x="32" y="108"/>
                  </a:lnTo>
                  <a:lnTo>
                    <a:pt x="28" y="110"/>
                  </a:lnTo>
                  <a:lnTo>
                    <a:pt x="25" y="110"/>
                  </a:lnTo>
                  <a:lnTo>
                    <a:pt x="23" y="110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0" y="112"/>
                  </a:lnTo>
                  <a:lnTo>
                    <a:pt x="21" y="115"/>
                  </a:lnTo>
                  <a:lnTo>
                    <a:pt x="24" y="119"/>
                  </a:lnTo>
                  <a:lnTo>
                    <a:pt x="26" y="124"/>
                  </a:lnTo>
                  <a:lnTo>
                    <a:pt x="26" y="126"/>
                  </a:lnTo>
                  <a:lnTo>
                    <a:pt x="26" y="129"/>
                  </a:lnTo>
                  <a:lnTo>
                    <a:pt x="26" y="129"/>
                  </a:lnTo>
                  <a:lnTo>
                    <a:pt x="25" y="135"/>
                  </a:lnTo>
                  <a:lnTo>
                    <a:pt x="26" y="141"/>
                  </a:lnTo>
                  <a:lnTo>
                    <a:pt x="29" y="144"/>
                  </a:lnTo>
                  <a:lnTo>
                    <a:pt x="30" y="144"/>
                  </a:lnTo>
                  <a:lnTo>
                    <a:pt x="33" y="143"/>
                  </a:lnTo>
                  <a:lnTo>
                    <a:pt x="33" y="143"/>
                  </a:lnTo>
                  <a:lnTo>
                    <a:pt x="35" y="140"/>
                  </a:lnTo>
                  <a:lnTo>
                    <a:pt x="38" y="139"/>
                  </a:lnTo>
                  <a:lnTo>
                    <a:pt x="40" y="139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3" y="133"/>
                  </a:lnTo>
                  <a:lnTo>
                    <a:pt x="44" y="126"/>
                  </a:lnTo>
                  <a:lnTo>
                    <a:pt x="44" y="120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1"/>
                  </a:lnTo>
                  <a:lnTo>
                    <a:pt x="44" y="110"/>
                  </a:lnTo>
                  <a:lnTo>
                    <a:pt x="40" y="107"/>
                  </a:lnTo>
                  <a:lnTo>
                    <a:pt x="35" y="107"/>
                  </a:lnTo>
                  <a:lnTo>
                    <a:pt x="32" y="108"/>
                  </a:lnTo>
                  <a:lnTo>
                    <a:pt x="32" y="108"/>
                  </a:lnTo>
                  <a:close/>
                  <a:moveTo>
                    <a:pt x="136" y="102"/>
                  </a:moveTo>
                  <a:lnTo>
                    <a:pt x="136" y="102"/>
                  </a:lnTo>
                  <a:lnTo>
                    <a:pt x="132" y="98"/>
                  </a:lnTo>
                  <a:lnTo>
                    <a:pt x="131" y="96"/>
                  </a:lnTo>
                  <a:lnTo>
                    <a:pt x="129" y="93"/>
                  </a:lnTo>
                  <a:lnTo>
                    <a:pt x="124" y="93"/>
                  </a:lnTo>
                  <a:lnTo>
                    <a:pt x="124" y="93"/>
                  </a:lnTo>
                  <a:lnTo>
                    <a:pt x="122" y="93"/>
                  </a:lnTo>
                  <a:lnTo>
                    <a:pt x="118" y="92"/>
                  </a:lnTo>
                  <a:lnTo>
                    <a:pt x="112" y="87"/>
                  </a:lnTo>
                  <a:lnTo>
                    <a:pt x="106" y="79"/>
                  </a:lnTo>
                  <a:lnTo>
                    <a:pt x="103" y="70"/>
                  </a:lnTo>
                  <a:lnTo>
                    <a:pt x="103" y="70"/>
                  </a:lnTo>
                  <a:lnTo>
                    <a:pt x="100" y="66"/>
                  </a:lnTo>
                  <a:lnTo>
                    <a:pt x="99" y="63"/>
                  </a:lnTo>
                  <a:lnTo>
                    <a:pt x="92" y="58"/>
                  </a:lnTo>
                  <a:lnTo>
                    <a:pt x="86" y="54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1" y="45"/>
                  </a:lnTo>
                  <a:lnTo>
                    <a:pt x="82" y="42"/>
                  </a:lnTo>
                  <a:lnTo>
                    <a:pt x="84" y="38"/>
                  </a:lnTo>
                  <a:lnTo>
                    <a:pt x="82" y="35"/>
                  </a:lnTo>
                  <a:lnTo>
                    <a:pt x="82" y="35"/>
                  </a:lnTo>
                  <a:lnTo>
                    <a:pt x="82" y="32"/>
                  </a:lnTo>
                  <a:lnTo>
                    <a:pt x="84" y="31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9" y="17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81" y="3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71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3" y="4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7" y="4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3" y="9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49" y="9"/>
                  </a:lnTo>
                  <a:lnTo>
                    <a:pt x="48" y="11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6" y="14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38" y="14"/>
                  </a:lnTo>
                  <a:lnTo>
                    <a:pt x="37" y="14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5" y="21"/>
                  </a:lnTo>
                  <a:lnTo>
                    <a:pt x="34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8" y="16"/>
                  </a:lnTo>
                  <a:lnTo>
                    <a:pt x="25" y="13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1" y="17"/>
                  </a:lnTo>
                  <a:lnTo>
                    <a:pt x="19" y="21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6" y="32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1" y="36"/>
                  </a:lnTo>
                  <a:lnTo>
                    <a:pt x="0" y="37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5" y="42"/>
                  </a:lnTo>
                  <a:lnTo>
                    <a:pt x="6" y="44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4" y="49"/>
                  </a:lnTo>
                  <a:lnTo>
                    <a:pt x="5" y="51"/>
                  </a:lnTo>
                  <a:lnTo>
                    <a:pt x="6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14" y="54"/>
                  </a:lnTo>
                  <a:lnTo>
                    <a:pt x="15" y="54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3" y="56"/>
                  </a:lnTo>
                  <a:lnTo>
                    <a:pt x="24" y="54"/>
                  </a:lnTo>
                  <a:lnTo>
                    <a:pt x="26" y="51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7" y="50"/>
                  </a:lnTo>
                  <a:lnTo>
                    <a:pt x="42" y="51"/>
                  </a:lnTo>
                  <a:lnTo>
                    <a:pt x="47" y="55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3" y="63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6" y="70"/>
                  </a:lnTo>
                  <a:lnTo>
                    <a:pt x="58" y="74"/>
                  </a:lnTo>
                  <a:lnTo>
                    <a:pt x="62" y="79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75" y="89"/>
                  </a:lnTo>
                  <a:lnTo>
                    <a:pt x="80" y="93"/>
                  </a:lnTo>
                  <a:lnTo>
                    <a:pt x="84" y="98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95" y="103"/>
                  </a:lnTo>
                  <a:lnTo>
                    <a:pt x="99" y="105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6" y="111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7" y="117"/>
                  </a:lnTo>
                  <a:lnTo>
                    <a:pt x="119" y="120"/>
                  </a:lnTo>
                  <a:lnTo>
                    <a:pt x="122" y="122"/>
                  </a:lnTo>
                  <a:lnTo>
                    <a:pt x="124" y="124"/>
                  </a:lnTo>
                  <a:lnTo>
                    <a:pt x="124" y="124"/>
                  </a:lnTo>
                  <a:lnTo>
                    <a:pt x="127" y="125"/>
                  </a:lnTo>
                  <a:lnTo>
                    <a:pt x="127" y="126"/>
                  </a:lnTo>
                  <a:lnTo>
                    <a:pt x="128" y="129"/>
                  </a:lnTo>
                  <a:lnTo>
                    <a:pt x="129" y="131"/>
                  </a:lnTo>
                  <a:lnTo>
                    <a:pt x="129" y="131"/>
                  </a:lnTo>
                  <a:lnTo>
                    <a:pt x="131" y="135"/>
                  </a:lnTo>
                  <a:lnTo>
                    <a:pt x="132" y="139"/>
                  </a:lnTo>
                  <a:lnTo>
                    <a:pt x="131" y="144"/>
                  </a:lnTo>
                  <a:lnTo>
                    <a:pt x="129" y="148"/>
                  </a:lnTo>
                  <a:lnTo>
                    <a:pt x="129" y="148"/>
                  </a:lnTo>
                  <a:lnTo>
                    <a:pt x="128" y="150"/>
                  </a:lnTo>
                  <a:lnTo>
                    <a:pt x="128" y="154"/>
                  </a:lnTo>
                  <a:lnTo>
                    <a:pt x="128" y="158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2" y="158"/>
                  </a:lnTo>
                  <a:lnTo>
                    <a:pt x="134" y="154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38" y="144"/>
                  </a:lnTo>
                  <a:lnTo>
                    <a:pt x="141" y="143"/>
                  </a:lnTo>
                  <a:lnTo>
                    <a:pt x="143" y="141"/>
                  </a:lnTo>
                  <a:lnTo>
                    <a:pt x="146" y="139"/>
                  </a:lnTo>
                  <a:lnTo>
                    <a:pt x="146" y="139"/>
                  </a:lnTo>
                  <a:lnTo>
                    <a:pt x="146" y="136"/>
                  </a:lnTo>
                  <a:lnTo>
                    <a:pt x="146" y="135"/>
                  </a:lnTo>
                  <a:lnTo>
                    <a:pt x="145" y="134"/>
                  </a:lnTo>
                  <a:lnTo>
                    <a:pt x="141" y="131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8" y="125"/>
                  </a:lnTo>
                  <a:lnTo>
                    <a:pt x="139" y="124"/>
                  </a:lnTo>
                  <a:lnTo>
                    <a:pt x="142" y="120"/>
                  </a:lnTo>
                  <a:lnTo>
                    <a:pt x="147" y="119"/>
                  </a:lnTo>
                  <a:lnTo>
                    <a:pt x="150" y="120"/>
                  </a:lnTo>
                  <a:lnTo>
                    <a:pt x="152" y="121"/>
                  </a:lnTo>
                  <a:lnTo>
                    <a:pt x="152" y="121"/>
                  </a:lnTo>
                  <a:lnTo>
                    <a:pt x="161" y="126"/>
                  </a:lnTo>
                  <a:lnTo>
                    <a:pt x="162" y="125"/>
                  </a:lnTo>
                  <a:lnTo>
                    <a:pt x="164" y="121"/>
                  </a:lnTo>
                  <a:lnTo>
                    <a:pt x="164" y="121"/>
                  </a:lnTo>
                  <a:lnTo>
                    <a:pt x="162" y="119"/>
                  </a:lnTo>
                  <a:lnTo>
                    <a:pt x="160" y="116"/>
                  </a:lnTo>
                  <a:lnTo>
                    <a:pt x="152" y="110"/>
                  </a:lnTo>
                  <a:lnTo>
                    <a:pt x="136" y="102"/>
                  </a:lnTo>
                  <a:lnTo>
                    <a:pt x="136" y="102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61" name="자유형 180"/>
            <p:cNvSpPr/>
            <p:nvPr/>
          </p:nvSpPr>
          <p:spPr>
            <a:xfrm>
              <a:off x="3443288" y="2320925"/>
              <a:ext cx="14288" cy="19050"/>
            </a:xfrm>
            <a:custGeom>
              <a:avLst/>
              <a:gdLst>
                <a:gd name="T0" fmla="*/ 6 w 17"/>
                <a:gd name="T1" fmla="*/ 0 h 23"/>
                <a:gd name="T2" fmla="*/ 6 w 17"/>
                <a:gd name="T3" fmla="*/ 0 h 23"/>
                <a:gd name="T4" fmla="*/ 2 w 17"/>
                <a:gd name="T5" fmla="*/ 7 h 23"/>
                <a:gd name="T6" fmla="*/ 1 w 17"/>
                <a:gd name="T7" fmla="*/ 12 h 23"/>
                <a:gd name="T8" fmla="*/ 1 w 17"/>
                <a:gd name="T9" fmla="*/ 12 h 23"/>
                <a:gd name="T10" fmla="*/ 0 w 17"/>
                <a:gd name="T11" fmla="*/ 16 h 23"/>
                <a:gd name="T12" fmla="*/ 0 w 17"/>
                <a:gd name="T13" fmla="*/ 16 h 23"/>
                <a:gd name="T14" fmla="*/ 10 w 17"/>
                <a:gd name="T15" fmla="*/ 23 h 23"/>
                <a:gd name="T16" fmla="*/ 10 w 17"/>
                <a:gd name="T17" fmla="*/ 23 h 23"/>
                <a:gd name="T18" fmla="*/ 11 w 17"/>
                <a:gd name="T19" fmla="*/ 23 h 23"/>
                <a:gd name="T20" fmla="*/ 11 w 17"/>
                <a:gd name="T21" fmla="*/ 23 h 23"/>
                <a:gd name="T22" fmla="*/ 14 w 17"/>
                <a:gd name="T23" fmla="*/ 17 h 23"/>
                <a:gd name="T24" fmla="*/ 15 w 17"/>
                <a:gd name="T25" fmla="*/ 14 h 23"/>
                <a:gd name="T26" fmla="*/ 17 w 17"/>
                <a:gd name="T27" fmla="*/ 13 h 23"/>
                <a:gd name="T28" fmla="*/ 17 w 17"/>
                <a:gd name="T29" fmla="*/ 13 h 23"/>
                <a:gd name="T30" fmla="*/ 6 w 17"/>
                <a:gd name="T31" fmla="*/ 0 h 23"/>
                <a:gd name="T32" fmla="*/ 6 w 17"/>
                <a:gd name="T33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3">
                  <a:moveTo>
                    <a:pt x="6" y="0"/>
                  </a:moveTo>
                  <a:lnTo>
                    <a:pt x="6" y="0"/>
                  </a:lnTo>
                  <a:lnTo>
                    <a:pt x="2" y="7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4" y="17"/>
                  </a:lnTo>
                  <a:lnTo>
                    <a:pt x="15" y="14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62" name="자유형 181"/>
            <p:cNvSpPr/>
            <p:nvPr/>
          </p:nvSpPr>
          <p:spPr>
            <a:xfrm>
              <a:off x="3446463" y="2281238"/>
              <a:ext cx="46038" cy="55562"/>
            </a:xfrm>
            <a:custGeom>
              <a:avLst/>
              <a:gdLst>
                <a:gd name="T0" fmla="*/ 52 w 59"/>
                <a:gd name="T1" fmla="*/ 47 h 71"/>
                <a:gd name="T2" fmla="*/ 51 w 59"/>
                <a:gd name="T3" fmla="*/ 42 h 71"/>
                <a:gd name="T4" fmla="*/ 52 w 59"/>
                <a:gd name="T5" fmla="*/ 38 h 71"/>
                <a:gd name="T6" fmla="*/ 54 w 59"/>
                <a:gd name="T7" fmla="*/ 35 h 71"/>
                <a:gd name="T8" fmla="*/ 54 w 59"/>
                <a:gd name="T9" fmla="*/ 30 h 71"/>
                <a:gd name="T10" fmla="*/ 52 w 59"/>
                <a:gd name="T11" fmla="*/ 29 h 71"/>
                <a:gd name="T12" fmla="*/ 46 w 59"/>
                <a:gd name="T13" fmla="*/ 26 h 71"/>
                <a:gd name="T14" fmla="*/ 37 w 59"/>
                <a:gd name="T15" fmla="*/ 25 h 71"/>
                <a:gd name="T16" fmla="*/ 37 w 59"/>
                <a:gd name="T17" fmla="*/ 20 h 71"/>
                <a:gd name="T18" fmla="*/ 36 w 59"/>
                <a:gd name="T19" fmla="*/ 16 h 71"/>
                <a:gd name="T20" fmla="*/ 36 w 59"/>
                <a:gd name="T21" fmla="*/ 16 h 71"/>
                <a:gd name="T22" fmla="*/ 32 w 59"/>
                <a:gd name="T23" fmla="*/ 15 h 71"/>
                <a:gd name="T24" fmla="*/ 31 w 59"/>
                <a:gd name="T25" fmla="*/ 11 h 71"/>
                <a:gd name="T26" fmla="*/ 28 w 59"/>
                <a:gd name="T27" fmla="*/ 6 h 71"/>
                <a:gd name="T28" fmla="*/ 26 w 59"/>
                <a:gd name="T29" fmla="*/ 2 h 71"/>
                <a:gd name="T30" fmla="*/ 26 w 59"/>
                <a:gd name="T31" fmla="*/ 2 h 71"/>
                <a:gd name="T32" fmla="*/ 22 w 59"/>
                <a:gd name="T33" fmla="*/ 1 h 71"/>
                <a:gd name="T34" fmla="*/ 16 w 59"/>
                <a:gd name="T35" fmla="*/ 0 h 71"/>
                <a:gd name="T36" fmla="*/ 0 w 59"/>
                <a:gd name="T37" fmla="*/ 5 h 71"/>
                <a:gd name="T38" fmla="*/ 2 w 59"/>
                <a:gd name="T39" fmla="*/ 10 h 71"/>
                <a:gd name="T40" fmla="*/ 4 w 59"/>
                <a:gd name="T41" fmla="*/ 12 h 71"/>
                <a:gd name="T42" fmla="*/ 7 w 59"/>
                <a:gd name="T43" fmla="*/ 15 h 71"/>
                <a:gd name="T44" fmla="*/ 9 w 59"/>
                <a:gd name="T45" fmla="*/ 22 h 71"/>
                <a:gd name="T46" fmla="*/ 11 w 59"/>
                <a:gd name="T47" fmla="*/ 29 h 71"/>
                <a:gd name="T48" fmla="*/ 9 w 59"/>
                <a:gd name="T49" fmla="*/ 43 h 71"/>
                <a:gd name="T50" fmla="*/ 8 w 59"/>
                <a:gd name="T51" fmla="*/ 45 h 71"/>
                <a:gd name="T52" fmla="*/ 5 w 59"/>
                <a:gd name="T53" fmla="*/ 47 h 71"/>
                <a:gd name="T54" fmla="*/ 3 w 59"/>
                <a:gd name="T55" fmla="*/ 50 h 71"/>
                <a:gd name="T56" fmla="*/ 14 w 59"/>
                <a:gd name="T57" fmla="*/ 63 h 71"/>
                <a:gd name="T58" fmla="*/ 14 w 59"/>
                <a:gd name="T59" fmla="*/ 63 h 71"/>
                <a:gd name="T60" fmla="*/ 22 w 59"/>
                <a:gd name="T61" fmla="*/ 67 h 71"/>
                <a:gd name="T62" fmla="*/ 28 w 59"/>
                <a:gd name="T63" fmla="*/ 71 h 71"/>
                <a:gd name="T64" fmla="*/ 52 w 59"/>
                <a:gd name="T65" fmla="*/ 67 h 71"/>
                <a:gd name="T66" fmla="*/ 52 w 59"/>
                <a:gd name="T67" fmla="*/ 62 h 71"/>
                <a:gd name="T68" fmla="*/ 55 w 59"/>
                <a:gd name="T69" fmla="*/ 57 h 71"/>
                <a:gd name="T70" fmla="*/ 58 w 59"/>
                <a:gd name="T71" fmla="*/ 57 h 71"/>
                <a:gd name="T72" fmla="*/ 59 w 59"/>
                <a:gd name="T73" fmla="*/ 56 h 71"/>
                <a:gd name="T74" fmla="*/ 52 w 59"/>
                <a:gd name="T75" fmla="*/ 47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71">
                  <a:moveTo>
                    <a:pt x="52" y="47"/>
                  </a:moveTo>
                  <a:lnTo>
                    <a:pt x="52" y="47"/>
                  </a:lnTo>
                  <a:lnTo>
                    <a:pt x="51" y="44"/>
                  </a:lnTo>
                  <a:lnTo>
                    <a:pt x="51" y="42"/>
                  </a:lnTo>
                  <a:lnTo>
                    <a:pt x="51" y="39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4" y="35"/>
                  </a:lnTo>
                  <a:lnTo>
                    <a:pt x="54" y="34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2" y="29"/>
                  </a:lnTo>
                  <a:lnTo>
                    <a:pt x="51" y="28"/>
                  </a:lnTo>
                  <a:lnTo>
                    <a:pt x="46" y="26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7" y="20"/>
                  </a:lnTo>
                  <a:lnTo>
                    <a:pt x="37" y="17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0" y="9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5"/>
                  </a:lnTo>
                  <a:lnTo>
                    <a:pt x="8" y="17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1" y="29"/>
                  </a:lnTo>
                  <a:lnTo>
                    <a:pt x="11" y="35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5" y="47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64"/>
                  </a:lnTo>
                  <a:lnTo>
                    <a:pt x="22" y="67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4" y="58"/>
                  </a:lnTo>
                  <a:lnTo>
                    <a:pt x="55" y="57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8" y="53"/>
                  </a:lnTo>
                  <a:lnTo>
                    <a:pt x="52" y="47"/>
                  </a:lnTo>
                  <a:lnTo>
                    <a:pt x="52" y="47"/>
                  </a:lnTo>
                  <a:close/>
                </a:path>
              </a:pathLst>
            </a:custGeom>
            <a:grpFill/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latin typeface="함초롬돋움"/>
                <a:ea typeface="함초롬돋움"/>
                <a:cs typeface="함초롬돋움"/>
              </a:endParaRPr>
            </a:p>
          </p:txBody>
        </p:sp>
      </p:grpSp>
      <p:grpSp>
        <p:nvGrpSpPr>
          <p:cNvPr id="182" name="그룹 181"/>
          <p:cNvGrpSpPr/>
          <p:nvPr/>
        </p:nvGrpSpPr>
        <p:grpSpPr>
          <a:xfrm rot="0">
            <a:off x="513018" y="804790"/>
            <a:ext cx="6122376" cy="1692604"/>
            <a:chOff x="2380298" y="915520"/>
            <a:chExt cx="4591782" cy="1282148"/>
          </a:xfrm>
        </p:grpSpPr>
        <p:cxnSp>
          <p:nvCxnSpPr>
            <p:cNvPr id="183" name="직선 연결선 182"/>
            <p:cNvCxnSpPr/>
            <p:nvPr/>
          </p:nvCxnSpPr>
          <p:spPr>
            <a:xfrm>
              <a:off x="2380298" y="915520"/>
              <a:ext cx="459178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직선 연결선 183"/>
            <p:cNvCxnSpPr/>
            <p:nvPr/>
          </p:nvCxnSpPr>
          <p:spPr>
            <a:xfrm>
              <a:off x="2380298" y="2197668"/>
              <a:ext cx="459178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3" name="그룹 362"/>
          <p:cNvGrpSpPr/>
          <p:nvPr/>
        </p:nvGrpSpPr>
        <p:grpSpPr>
          <a:xfrm rot="0">
            <a:off x="818166" y="2602036"/>
            <a:ext cx="2218658" cy="325044"/>
            <a:chOff x="7374903" y="4570237"/>
            <a:chExt cx="1777138" cy="262963"/>
          </a:xfrm>
        </p:grpSpPr>
        <p:sp>
          <p:nvSpPr>
            <p:cNvPr id="364" name="글상자 223"/>
            <p:cNvSpPr txBox="1"/>
            <p:nvPr/>
          </p:nvSpPr>
          <p:spPr>
            <a:xfrm>
              <a:off x="7515570" y="4570237"/>
              <a:ext cx="1636471" cy="262963"/>
            </a:xfrm>
            <a:prstGeom prst="rect">
              <a:avLst/>
            </a:prstGeom>
            <a:noFill/>
          </p:spPr>
          <p:txBody>
            <a:bodyPr vert="horz" wrap="none" lIns="91440" tIns="45720" rIns="91440" bIns="45720" anchor="ctr">
              <a:normAutofit/>
            </a:bodyPr>
            <a:lstStyle>
              <a:defPPr>
                <a:defRPr lang="ko-KR"/>
              </a:defPPr>
              <a:lvl1pPr marL="0" algn="l" defTabSz="685800" rtl="0" eaLnBrk="1" latinLnBrk="1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1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1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1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1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1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1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1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1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 lang="ko-KR" altLang="en-US"/>
              </a:pPr>
              <a:r>
                <a:rPr lang="ko-KR" altLang="en-US"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함초롬돋움"/>
                  <a:ea typeface="함초롬돋움"/>
                  <a:cs typeface="함초롬돋움"/>
                </a:rPr>
                <a:t>텍스트</a:t>
              </a:r>
              <a:endParaRPr lang="ko-KR" alt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365" name="직사각형 364"/>
            <p:cNvSpPr/>
            <p:nvPr/>
          </p:nvSpPr>
          <p:spPr>
            <a:xfrm>
              <a:off x="7374903" y="4649502"/>
              <a:ext cx="147766" cy="1044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588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normAutofit/>
            </a:bodyPr>
            <a:lstStyle/>
            <a:p>
              <a:pPr lvl="0">
                <a:defRPr lang="ko-KR" altLang="en-US"/>
              </a:pPr>
              <a:endParaRPr lang="ko-KR" altLang="en-US"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글상자 1"/>
          <p:cNvSpPr txBox="1"/>
          <p:nvPr/>
        </p:nvSpPr>
        <p:spPr>
          <a:xfrm>
            <a:off x="4899905" y="1742458"/>
            <a:ext cx="6706344" cy="943848"/>
          </a:xfrm>
          <a:prstGeom prst="rect">
            <a:avLst/>
          </a:prstGeom>
          <a:noFill/>
        </p:spPr>
        <p:txBody>
          <a:bodyPr vert="horz" wrap="none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en-US" altLang="ko-KR" sz="4000" b="1">
                <a:latin typeface="함초롬돋움"/>
                <a:ea typeface="함초롬돋움"/>
                <a:cs typeface="함초롬돋움"/>
              </a:rPr>
              <a:t>제목을 입력하십시오</a:t>
            </a:r>
            <a:endParaRPr lang="en-US" altLang="ko-KR" sz="4000" b="1"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4" name="글상자 3"/>
          <p:cNvSpPr txBox="1"/>
          <p:nvPr/>
        </p:nvSpPr>
        <p:spPr>
          <a:xfrm>
            <a:off x="4899905" y="2682588"/>
            <a:ext cx="5116709" cy="492442"/>
          </a:xfrm>
          <a:prstGeom prst="rect">
            <a:avLst/>
          </a:prstGeom>
          <a:noFill/>
        </p:spPr>
        <p:txBody>
          <a:bodyPr vert="horz" wrap="none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en-US" altLang="ko-KR">
                <a:latin typeface="함초롬돋움"/>
                <a:ea typeface="함초롬돋움"/>
                <a:cs typeface="함초롬돋움"/>
              </a:rPr>
              <a:t>부제목 또는 텍스트를 입력하십시오</a:t>
            </a:r>
            <a:endParaRPr lang="en-US" altLang="ko-KR">
              <a:latin typeface="함초롬돋움"/>
              <a:ea typeface="함초롬돋움"/>
              <a:cs typeface="함초롬돋움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947539" y="3276789"/>
          <a:ext cx="6605703" cy="2756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479"/>
                <a:gridCol w="1803612"/>
                <a:gridCol w="1803612"/>
              </a:tblGrid>
              <a:tr h="551318">
                <a:tc>
                  <a:txBody>
                    <a:bodyPr vert="horz" lIns="64392" tIns="32196" rIns="64392" bIns="32196" anchor="t" anchorCtr="0"/>
                    <a:p>
                      <a:pPr algn="l" latinLnBrk="1">
                        <a:defRPr lang="ko-KR" altLang="en-US"/>
                      </a:pPr>
                      <a:endParaRPr lang="en-US" altLang="ko-KR" sz="1800" b="1">
                        <a:solidFill>
                          <a:schemeClr val="tx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64392" marR="64392" marT="32196" marB="32196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75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200"/>
                      </a:srgbClr>
                    </a:solidFill>
                  </a:tcPr>
                </a:tc>
                <a:tc>
                  <a:txBody>
                    <a:bodyPr vert="horz" lIns="64392" tIns="32196" rIns="64392" bIns="32196" anchor="ctr" anchorCtr="0"/>
                    <a:p>
                      <a:pPr algn="l" latinLnBrk="1">
                        <a:defRPr lang="ko-KR" altLang="en-US"/>
                      </a:pPr>
                      <a:r>
                        <a:rPr lang="en-US" altLang="ko-KR" sz="1800" b="1">
                          <a:solidFill>
                            <a:sysClr val="windowText" lastClr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숫자</a:t>
                      </a:r>
                      <a:endParaRPr lang="en-US" altLang="ko-KR" sz="1800" b="1">
                        <a:solidFill>
                          <a:sysClr val="windowText" lastClr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64392" marR="64392" marT="32196" marB="32196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75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200"/>
                      </a:srgbClr>
                    </a:solidFill>
                  </a:tcPr>
                </a:tc>
                <a:tc>
                  <a:txBody>
                    <a:bodyPr vert="horz" lIns="64392" tIns="32196" rIns="64392" bIns="32196" anchor="ctr" anchorCtr="0"/>
                    <a:p>
                      <a:pPr algn="l" latinLnBrk="1">
                        <a:defRPr lang="ko-KR" altLang="en-US"/>
                      </a:pPr>
                      <a:r>
                        <a:rPr lang="en-US" altLang="ko-KR" sz="1800" b="1">
                          <a:solidFill>
                            <a:schemeClr val="tx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텍스트</a:t>
                      </a:r>
                      <a:endParaRPr lang="en-US" altLang="ko-KR" sz="1800" b="1">
                        <a:solidFill>
                          <a:schemeClr val="tx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64392" marR="64392" marT="32196" marB="32196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3175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200"/>
                      </a:srgbClr>
                    </a:solidFill>
                  </a:tcPr>
                </a:tc>
              </a:tr>
              <a:tr h="551318">
                <a:tc>
                  <a:txBody>
                    <a:bodyPr vert="horz" lIns="64392" tIns="32196" rIns="64392" bIns="32196" anchor="ctr" anchorCtr="0"/>
                    <a:p>
                      <a:pPr marL="0" indent="0" algn="l" defTabSz="885826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 lang="ko-KR"/>
                      </a:pPr>
                      <a:r>
                        <a:rPr lang="en-US" altLang="ko-KR" sz="1800" b="1">
                          <a:solidFill>
                            <a:schemeClr val="bg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텍스트 </a:t>
                      </a:r>
                      <a:endParaRPr lang="en-US" altLang="ko-KR" sz="1800" b="1">
                        <a:solidFill>
                          <a:schemeClr val="bg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64392" marR="64392" marT="32196" marB="32196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3175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lIns="64392" tIns="32196" rIns="64392" bIns="32196" anchor="ctr" anchorCtr="0"/>
                    <a:p>
                      <a:pPr algn="l" latinLnBrk="1">
                        <a:defRPr lang="ko-KR" altLang="en-US"/>
                      </a:pPr>
                      <a:endParaRPr lang="ko-KR" altLang="en-US" sz="1800" b="0">
                        <a:solidFill>
                          <a:schemeClr val="bg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64392" marR="64392" marT="32196" marB="32196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3175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lIns="64392" tIns="32196" rIns="64392" bIns="32196" anchor="ctr" anchorCtr="0"/>
                    <a:p>
                      <a:pPr algn="l" latinLnBrk="1">
                        <a:defRPr lang="ko-KR" altLang="en-US"/>
                      </a:pPr>
                      <a:endParaRPr lang="en-US" altLang="ko-KR" sz="1800" b="0">
                        <a:solidFill>
                          <a:schemeClr val="bg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64392" marR="64392" marT="32196" marB="32196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3175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51318">
                <a:tc>
                  <a:txBody>
                    <a:bodyPr vert="horz" lIns="64392" tIns="32196" rIns="64392" bIns="32196" anchor="ctr" anchorCtr="0"/>
                    <a:p>
                      <a:pPr marL="0" indent="0" algn="l" defTabSz="885826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 lang="ko-KR"/>
                      </a:pPr>
                      <a:r>
                        <a:rPr lang="en-US" altLang="ko-KR" sz="1800" b="0">
                          <a:solidFill>
                            <a:schemeClr val="tx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텍스트 </a:t>
                      </a:r>
                      <a:endParaRPr lang="en-US" altLang="ko-KR" sz="1800" b="0">
                        <a:solidFill>
                          <a:schemeClr val="tx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64392" marR="64392" marT="32196" marB="32196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200"/>
                      </a:srgbClr>
                    </a:solidFill>
                  </a:tcPr>
                </a:tc>
                <a:tc>
                  <a:txBody>
                    <a:bodyPr vert="horz" lIns="64392" tIns="32196" rIns="64392" bIns="32196" anchor="ctr" anchorCtr="0"/>
                    <a:p>
                      <a:pPr algn="l" latinLnBrk="1">
                        <a:defRPr lang="ko-KR" altLang="en-US"/>
                      </a:pPr>
                      <a:r>
                        <a:rPr lang="en-US" altLang="ko-KR" sz="1800" b="0">
                          <a:solidFill>
                            <a:sysClr val="windowText" lastClr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0.00</a:t>
                      </a:r>
                      <a:endParaRPr lang="ko-KR" altLang="en-US" sz="1800" b="0">
                        <a:solidFill>
                          <a:sysClr val="windowText" lastClr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64392" marR="64392" marT="32196" marB="32196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200"/>
                      </a:srgbClr>
                    </a:solidFill>
                  </a:tcPr>
                </a:tc>
                <a:tc>
                  <a:txBody>
                    <a:bodyPr vert="horz" lIns="64392" tIns="32196" rIns="64392" bIns="32196" anchor="ctr" anchorCtr="0"/>
                    <a:p>
                      <a:pPr algn="l" latinLnBrk="1">
                        <a:defRPr lang="ko-KR" altLang="en-US"/>
                      </a:pPr>
                      <a:r>
                        <a:rPr lang="en-US" altLang="ko-KR" sz="1800" b="0">
                          <a:solidFill>
                            <a:schemeClr val="tx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텍스트</a:t>
                      </a:r>
                      <a:endParaRPr lang="en-US" altLang="ko-KR" sz="1800" b="0">
                        <a:solidFill>
                          <a:schemeClr val="tx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64392" marR="64392" marT="32196" marB="32196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200"/>
                      </a:srgbClr>
                    </a:solidFill>
                  </a:tcPr>
                </a:tc>
              </a:tr>
              <a:tr h="551318">
                <a:tc>
                  <a:txBody>
                    <a:bodyPr vert="horz" lIns="64392" tIns="32196" rIns="64392" bIns="32196" anchor="ctr" anchorCtr="0"/>
                    <a:p>
                      <a:pPr marL="0" indent="0" algn="l" defTabSz="885826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 lang="ko-KR"/>
                      </a:pPr>
                      <a:r>
                        <a:rPr lang="en-US" altLang="ko-KR" sz="1800" b="0">
                          <a:solidFill>
                            <a:schemeClr val="tx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텍스트 </a:t>
                      </a:r>
                      <a:endParaRPr lang="en-US" altLang="ko-KR" sz="1800" b="0">
                        <a:solidFill>
                          <a:schemeClr val="tx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64392" marR="64392" marT="32196" marB="32196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200"/>
                      </a:srgbClr>
                    </a:solidFill>
                  </a:tcPr>
                </a:tc>
                <a:tc>
                  <a:txBody>
                    <a:bodyPr vert="horz" lIns="64392" tIns="32196" rIns="64392" bIns="32196" anchor="ctr" anchorCtr="0"/>
                    <a:p>
                      <a:pPr algn="l" latinLnBrk="1">
                        <a:defRPr lang="ko-KR" altLang="en-US"/>
                      </a:pPr>
                      <a:r>
                        <a:rPr lang="en-US" altLang="ko-KR" sz="1800" b="0">
                          <a:solidFill>
                            <a:sysClr val="windowText" lastClr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0.00</a:t>
                      </a:r>
                      <a:endParaRPr lang="ko-KR" altLang="en-US" sz="1800" b="0">
                        <a:solidFill>
                          <a:sysClr val="windowText" lastClr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64392" marR="64392" marT="32196" marB="32196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200"/>
                      </a:srgbClr>
                    </a:solidFill>
                  </a:tcPr>
                </a:tc>
                <a:tc>
                  <a:txBody>
                    <a:bodyPr vert="horz" lIns="64392" tIns="32196" rIns="64392" bIns="32196" anchor="ctr" anchorCtr="0"/>
                    <a:p>
                      <a:pPr algn="l" latinLnBrk="1">
                        <a:defRPr lang="ko-KR" altLang="en-US"/>
                      </a:pPr>
                      <a:r>
                        <a:rPr lang="en-US" altLang="ko-KR" sz="1800" b="0">
                          <a:solidFill>
                            <a:schemeClr val="tx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텍스트</a:t>
                      </a:r>
                      <a:endParaRPr lang="en-US" altLang="ko-KR" sz="1800" b="0">
                        <a:solidFill>
                          <a:schemeClr val="tx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64392" marR="64392" marT="32196" marB="32196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200"/>
                      </a:srgbClr>
                    </a:solidFill>
                  </a:tcPr>
                </a:tc>
              </a:tr>
              <a:tr h="551318">
                <a:tc>
                  <a:txBody>
                    <a:bodyPr vert="horz" lIns="64392" tIns="32196" rIns="64392" bIns="32196" anchor="ctr" anchorCtr="0"/>
                    <a:p>
                      <a:pPr marL="0" indent="0" algn="l" defTabSz="885826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 lang="ko-KR"/>
                      </a:pPr>
                      <a:r>
                        <a:rPr lang="en-US" altLang="ko-KR" sz="1800" b="0">
                          <a:solidFill>
                            <a:schemeClr val="tx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텍스트 </a:t>
                      </a:r>
                      <a:endParaRPr lang="en-US" altLang="ko-KR" sz="1800" b="0">
                        <a:solidFill>
                          <a:schemeClr val="tx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64392" marR="64392" marT="32196" marB="32196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200"/>
                      </a:srgbClr>
                    </a:solidFill>
                  </a:tcPr>
                </a:tc>
                <a:tc>
                  <a:txBody>
                    <a:bodyPr vert="horz" lIns="64392" tIns="32196" rIns="64392" bIns="32196" anchor="ctr" anchorCtr="0"/>
                    <a:p>
                      <a:pPr algn="l" latinLnBrk="1">
                        <a:defRPr lang="ko-KR" altLang="en-US"/>
                      </a:pPr>
                      <a:r>
                        <a:rPr lang="en-US" altLang="ko-KR" sz="1800" b="0">
                          <a:solidFill>
                            <a:sysClr val="windowText" lastClr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0.00</a:t>
                      </a:r>
                      <a:endParaRPr lang="ko-KR" altLang="en-US" sz="1800" b="0">
                        <a:solidFill>
                          <a:sysClr val="windowText" lastClr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64392" marR="64392" marT="32196" marB="32196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200"/>
                      </a:srgbClr>
                    </a:solidFill>
                  </a:tcPr>
                </a:tc>
                <a:tc>
                  <a:txBody>
                    <a:bodyPr vert="horz" lIns="64392" tIns="32196" rIns="64392" bIns="32196" anchor="ctr" anchorCtr="0"/>
                    <a:p>
                      <a:pPr algn="l" latinLnBrk="1">
                        <a:defRPr lang="ko-KR" altLang="en-US"/>
                      </a:pPr>
                      <a:r>
                        <a:rPr lang="en-US" altLang="ko-KR" sz="1800" b="0">
                          <a:solidFill>
                            <a:schemeClr val="tx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텍스트</a:t>
                      </a:r>
                      <a:endParaRPr lang="en-US" altLang="ko-KR" sz="1800" b="0">
                        <a:solidFill>
                          <a:schemeClr val="tx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64392" marR="64392" marT="32196" marB="32196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2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글상자 3"/>
          <p:cNvSpPr txBox="1"/>
          <p:nvPr/>
        </p:nvSpPr>
        <p:spPr>
          <a:xfrm>
            <a:off x="1840753" y="4455721"/>
            <a:ext cx="8510494" cy="926538"/>
          </a:xfrm>
          <a:prstGeom prst="rect">
            <a:avLst/>
          </a:prstGeom>
          <a:noFill/>
        </p:spPr>
        <p:txBody>
          <a:bodyPr vert="horz" wrap="none" lIns="91440" tIns="45720" rIns="91440" bIns="45720">
            <a:norm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latin typeface="함초롬돋움"/>
                <a:ea typeface="함초롬돋움"/>
                <a:cs typeface="함초롬돋움"/>
              </a:rPr>
              <a:t>메시지를 입력하십시오 </a:t>
            </a:r>
            <a:endParaRPr lang="en-US" altLang="ko-KR" sz="4000" b="1">
              <a:latin typeface="함초롬돋움"/>
              <a:ea typeface="함초롬돋움"/>
              <a:cs typeface="함초롬돋움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083860" y="5564147"/>
            <a:ext cx="6024281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글상자 4"/>
          <p:cNvSpPr txBox="1"/>
          <p:nvPr/>
        </p:nvSpPr>
        <p:spPr>
          <a:xfrm>
            <a:off x="2933253" y="5728724"/>
            <a:ext cx="6325495" cy="479036"/>
          </a:xfrm>
          <a:prstGeom prst="rect">
            <a:avLst/>
          </a:prstGeom>
          <a:noFill/>
        </p:spPr>
        <p:txBody>
          <a:bodyPr vert="horz" wrap="none" lIns="91440" tIns="45720" rIns="91440" bIns="45720">
            <a:normAutofit/>
          </a:bodyPr>
          <a:lstStyle/>
          <a:p>
            <a:pPr algn="ctr">
              <a:defRPr lang="ko-KR" altLang="en-US"/>
            </a:pPr>
            <a:r>
              <a:rPr lang="en-US" altLang="ko-KR">
                <a:latin typeface="함초롬돋움"/>
                <a:ea typeface="함초롬돋움"/>
                <a:cs typeface="함초롬돋움"/>
              </a:rPr>
              <a:t>부제목 또는 텍스트를 입력하십시오</a:t>
            </a:r>
            <a:endParaRPr lang="en-US" altLang="ko-KR"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사용자 지정 8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61b296"/>
      </a:accent1>
      <a:accent2>
        <a:srgbClr val="e0d8b8"/>
      </a:accent2>
      <a:accent3>
        <a:srgbClr val="e88f59"/>
      </a:accent3>
      <a:accent4>
        <a:srgbClr val="4e98a1"/>
      </a:accent4>
      <a:accent5>
        <a:srgbClr val="654633"/>
      </a:accent5>
      <a:accent6>
        <a:srgbClr val="36c9f0"/>
      </a:accent6>
      <a:hlink>
        <a:srgbClr val="0000ff"/>
      </a:hlink>
      <a:folHlink>
        <a:srgbClr val="800080"/>
      </a:folHlink>
    </a:clrScheme>
    <a:fontScheme name="사용자 지정 7">
      <a:majorFont>
        <a:latin typeface="Times New Roman"/>
        <a:ea typeface="함초롬바탕"/>
        <a:cs typeface=""/>
      </a:majorFont>
      <a:minorFont>
        <a:latin typeface="Arial"/>
        <a:ea typeface="함초롬바탕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72</ep:Words>
  <ep:PresentationFormat>와이드스크린(16:9)</ep:PresentationFormat>
  <ep:Paragraphs>24</ep:Paragraphs>
  <ep:Slides>10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한컴오피스</vt:lpstr>
      <vt:lpstr>제목을 입력하십시오</vt:lpstr>
      <vt:lpstr>제목을 입력하십시오</vt:lpstr>
      <vt:lpstr>제목을 입력하십시오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고맙습니다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2014-04-24T07:43:35.000</dcterms:created>
  <cp:lastModifiedBy>user</cp:lastModifiedBy>
  <dcterms:modified xsi:type="dcterms:W3CDTF">2020-02-27T05:26:03.423</dcterms:modified>
  <cp:revision>6</cp:revision>
  <dc:title>협상</dc:title>
  <cp:version>1000.0000.01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